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60" r:id="rId6"/>
    <p:sldId id="264" r:id="rId7"/>
    <p:sldId id="261" r:id="rId8"/>
    <p:sldId id="263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56339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 ФЕВРАЛЯ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9308" y="2636912"/>
            <a:ext cx="8280920" cy="216024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ДЕНЬ</a:t>
            </a:r>
          </a:p>
          <a:p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ЗАЩИТНИКА ОТЕЧЕСТВА</a:t>
            </a:r>
          </a:p>
          <a:p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3861" y="4221088"/>
            <a:ext cx="4612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 </a:t>
            </a:r>
          </a:p>
          <a:p>
            <a:r>
              <a:rPr lang="ru-RU" dirty="0"/>
              <a:t>ЛЕЛЕКОВА </a:t>
            </a:r>
            <a:r>
              <a:rPr lang="ru-RU" dirty="0" smtClean="0"/>
              <a:t>Виктория, </a:t>
            </a:r>
            <a:r>
              <a:rPr lang="ru-RU" dirty="0"/>
              <a:t>с</a:t>
            </a:r>
            <a:r>
              <a:rPr lang="ru-RU" dirty="0" smtClean="0"/>
              <a:t>тудентка </a:t>
            </a:r>
            <a:r>
              <a:rPr lang="ru-RU" dirty="0"/>
              <a:t>группы Ф-33п</a:t>
            </a:r>
          </a:p>
          <a:p>
            <a:r>
              <a:rPr lang="ru-RU" dirty="0"/>
              <a:t>БРАГИНЕЦ </a:t>
            </a:r>
            <a:r>
              <a:rPr lang="ru-RU" dirty="0" smtClean="0"/>
              <a:t>Алина, студентка группы Ф-13п</a:t>
            </a:r>
            <a:endParaRPr lang="ru-RU" dirty="0" smtClean="0"/>
          </a:p>
          <a:p>
            <a:r>
              <a:rPr lang="ru-RU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+</a:t>
            </a:r>
            <a:r>
              <a:rPr lang="ru-RU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375291128450</a:t>
            </a:r>
          </a:p>
          <a:p>
            <a:r>
              <a:rPr lang="en-US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E-mail</a:t>
            </a:r>
            <a:r>
              <a:rPr lang="en-US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  <a:r>
              <a:rPr lang="ru-RU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smtClean="0"/>
              <a:t>Vikynja94@mail.ru</a:t>
            </a:r>
            <a:endParaRPr lang="be-BY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468560" y="47667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Министерство образования Республики Беларусь </a:t>
            </a:r>
            <a:br>
              <a:rPr lang="ru-RU" sz="1600" dirty="0"/>
            </a:br>
            <a:r>
              <a:rPr lang="ru-RU" sz="1600" dirty="0"/>
              <a:t>Учреждение образования</a:t>
            </a:r>
            <a:br>
              <a:rPr lang="ru-RU" sz="1600" dirty="0"/>
            </a:br>
            <a:r>
              <a:rPr lang="ru-RU" sz="1600" dirty="0"/>
              <a:t>«Гомельский государственный университет </a:t>
            </a:r>
            <a:r>
              <a:rPr lang="ru-RU" sz="1600" dirty="0" err="1"/>
              <a:t>им.Ф.Скорины</a:t>
            </a:r>
            <a:r>
              <a:rPr lang="ru-RU" sz="1600" dirty="0"/>
              <a:t>»</a:t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82084" y="5808393"/>
            <a:ext cx="1421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Гомель 2015 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575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Февраль - самый суровый месяц года! Может быть, именно поэтому самый большой и суровый </a:t>
            </a:r>
            <a:r>
              <a:rPr lang="ru-RU" b="1" i="1" dirty="0" smtClean="0">
                <a:solidFill>
                  <a:srgbClr val="C00000"/>
                </a:solidFill>
              </a:rPr>
              <a:t>праздник </a:t>
            </a:r>
            <a:r>
              <a:rPr lang="ru-RU" b="1" i="1" dirty="0">
                <a:solidFill>
                  <a:srgbClr val="C00000"/>
                </a:solidFill>
              </a:rPr>
              <a:t>появился в феврале?!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8621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6892" y="548680"/>
            <a:ext cx="55446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Мужской праздник возник в 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1918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как день рождения Красной Армии в ознаменование победы под Нарвой и Псковом над немецкими войсками.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первой победы стал днем рождения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армии. Это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бы обозначило на будущее ее судьбу. Начав с победы, она с той поры не раз громила врагов нашей Родины.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было ни одного захватчика,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 не почувствовал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себе силу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ее оружия. </a:t>
            </a:r>
            <a:endParaRPr lang="be-BY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611816"/>
            <a:ext cx="4067944" cy="324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14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14884"/>
            <a:ext cx="8229600" cy="19221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/>
              <a:t>Солдат на марше. Родине присяга</a:t>
            </a:r>
            <a:br>
              <a:rPr lang="ru-RU" i="1" dirty="0" smtClean="0"/>
            </a:br>
            <a:r>
              <a:rPr lang="ru-RU" i="1" dirty="0" smtClean="0"/>
              <a:t>В его душе незыблемо живет,</a:t>
            </a:r>
          </a:p>
          <a:p>
            <a:pPr algn="ctr">
              <a:buNone/>
            </a:pPr>
            <a:r>
              <a:rPr lang="ru-RU" sz="2800" i="1" dirty="0" smtClean="0"/>
              <a:t>Как вечный свет единственного стяга,</a:t>
            </a:r>
            <a:br>
              <a:rPr lang="ru-RU" sz="2800" i="1" dirty="0" smtClean="0"/>
            </a:br>
            <a:r>
              <a:rPr lang="ru-RU" sz="2800" i="1" dirty="0" smtClean="0"/>
              <a:t>Ведущего вперед, всегда вперед.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6548" y="548680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Всё исчезнет когда-то,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Время - быстро, беспечно...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Только подвиг солдата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Вписан в память - навечно.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ikynja\Desktop\001340_912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2516663"/>
            <a:ext cx="916606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484784"/>
            <a:ext cx="4143372" cy="47149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1922 году эта </a:t>
            </a:r>
          </a:p>
          <a:p>
            <a:r>
              <a:rPr lang="ru-RU" dirty="0" smtClean="0"/>
              <a:t>дата была официально объявлена Днем Красной Армии. Позднее 23 февраля ежегодно отмечался в СССР как всенародный праздник — День Советской Армии и Военно-Морского Флота. После распада Советского Союза дата была переименована в День защитника Отечества.</a:t>
            </a:r>
            <a:endParaRPr lang="ru-RU" dirty="0"/>
          </a:p>
        </p:txBody>
      </p:sp>
      <p:pic>
        <p:nvPicPr>
          <p:cNvPr id="5" name="Picture 7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0"/>
            <a:ext cx="4709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827" y="1268760"/>
            <a:ext cx="3714776" cy="350046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Холодные ветра шумят 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натужено,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А в теплых окнах 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светят огоньки.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Солдат в строю. 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Всегда он там, где нужен,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Будь это степи, горы иль пески. </a:t>
            </a:r>
            <a:r>
              <a:rPr lang="ru-RU" sz="2600" b="1" dirty="0" smtClean="0">
                <a:solidFill>
                  <a:srgbClr val="FF0000"/>
                </a:solidFill>
              </a:rPr>
              <a:t/>
            </a:r>
            <a:br>
              <a:rPr lang="ru-RU" sz="2600" b="1" dirty="0" smtClean="0">
                <a:solidFill>
                  <a:srgbClr val="FF0000"/>
                </a:solidFill>
              </a:rPr>
            </a:br>
            <a:endParaRPr lang="ru-RU" sz="26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00"/>
          <a:stretch>
            <a:fillRect/>
          </a:stretch>
        </p:blipFill>
        <p:spPr bwMode="auto">
          <a:xfrm>
            <a:off x="4148371" y="238347"/>
            <a:ext cx="4849008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53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9001156" cy="27192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некоторых людей </a:t>
            </a:r>
          </a:p>
          <a:p>
            <a:pPr marL="0" indent="0">
              <a:buNone/>
            </a:pPr>
            <a:r>
              <a:rPr lang="ru-RU" dirty="0" smtClean="0"/>
              <a:t>праздник 23 февраля </a:t>
            </a:r>
          </a:p>
          <a:p>
            <a:pPr marL="0" indent="0">
              <a:buNone/>
            </a:pPr>
            <a:r>
              <a:rPr lang="ru-RU" dirty="0" smtClean="0"/>
              <a:t>остался днем мужчин,</a:t>
            </a:r>
          </a:p>
          <a:p>
            <a:pPr marL="0" indent="0">
              <a:buNone/>
            </a:pPr>
            <a:r>
              <a:rPr lang="ru-RU" dirty="0" smtClean="0"/>
              <a:t>которые служат в армии или в каких-либо </a:t>
            </a:r>
          </a:p>
          <a:p>
            <a:pPr marL="0" indent="0">
              <a:buNone/>
            </a:pPr>
            <a:r>
              <a:rPr lang="ru-RU" dirty="0" smtClean="0"/>
              <a:t>силовых структурах. Тем не менее, большинство граждан Белоруссии </a:t>
            </a:r>
          </a:p>
          <a:p>
            <a:pPr marL="0" indent="0">
              <a:buNone/>
            </a:pPr>
            <a:r>
              <a:rPr lang="ru-RU" dirty="0" smtClean="0"/>
              <a:t>и стран бывшего СССР склонны рассматривать День защитника Отечества</a:t>
            </a:r>
          </a:p>
          <a:p>
            <a:pPr marL="0" indent="0">
              <a:buNone/>
            </a:pPr>
            <a:r>
              <a:rPr lang="ru-RU" dirty="0" smtClean="0"/>
              <a:t>не столько, как годовщину великой победы или День Рождения Красной Армии, </a:t>
            </a:r>
          </a:p>
          <a:p>
            <a:pPr marL="0" indent="0">
              <a:buNone/>
            </a:pPr>
            <a:r>
              <a:rPr lang="ru-RU" dirty="0" smtClean="0"/>
              <a:t>сколько, как День настоящих мужчин. </a:t>
            </a:r>
          </a:p>
          <a:p>
            <a:pPr marL="0" indent="0">
              <a:buNone/>
            </a:pPr>
            <a:r>
              <a:rPr lang="ru-RU" dirty="0" smtClean="0"/>
              <a:t>Защитников в самом широком смысле этого слова.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4896544" cy="561662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февраля это дань нашего уважения всем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поколениям белорусских воинов, от древних времен до сегодняшнего дня, мужественно защищавших родную землю от захватчиков. В этот «мужской» день представители мужского пола, от мальчишек до стариков, принимают поздравления и подарки, а военнослужащие обязательно чествуются. Женщины имеют счастливую возможность сказать своим любимым самые ласковые и добрые слова, порадовать их знаками внимания.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E:\Мои презентации\Внеклассная работа\Песни\23 февраля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024336" cy="369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6"/>
            <a:ext cx="49685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Непросто быть Мужчиной в нашем веке,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Быть - лучшим, победителем, стеной,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Надёжным другом, чутким человеком,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Стратегом между миром и войной.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Быть сильным, но... покорным, мудрым, нежным,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Богатым быть, но... денег не жалеть.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Быть стройным, элегантным и... небрежным.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знать, всё успевать и всё уметь.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в праздник пожелаем вам... терпенья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решениях ваших жизненных задач.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Здоровья вам, любви и вдохновенья.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Успехов творческих и всяческих удач!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be-BY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9023" y="2687621"/>
            <a:ext cx="3510781" cy="186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348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23 ФЕВРАЛЯ</vt:lpstr>
      <vt:lpstr>Февраль - самый суровый месяц года! Может быть, именно поэтому самый большой и суровый праздник появился в феврале?!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Татьяна Скринникова</cp:lastModifiedBy>
  <cp:revision>16</cp:revision>
  <dcterms:created xsi:type="dcterms:W3CDTF">2013-01-28T18:58:54Z</dcterms:created>
  <dcterms:modified xsi:type="dcterms:W3CDTF">2015-02-21T09:29:27Z</dcterms:modified>
</cp:coreProperties>
</file>