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7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81" autoAdjust="0"/>
  </p:normalViewPr>
  <p:slideViewPr>
    <p:cSldViewPr>
      <p:cViewPr varScale="1">
        <p:scale>
          <a:sx n="70" d="100"/>
          <a:sy n="70" d="100"/>
        </p:scale>
        <p:origin x="-137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FB47-C14A-4818-BB7F-E81A8D58690C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1EAD3-F11D-416A-BFEF-582CB3B0AE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FB47-C14A-4818-BB7F-E81A8D58690C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1EAD3-F11D-416A-BFEF-582CB3B0AE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FB47-C14A-4818-BB7F-E81A8D58690C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1EAD3-F11D-416A-BFEF-582CB3B0AE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FB47-C14A-4818-BB7F-E81A8D58690C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1EAD3-F11D-416A-BFEF-582CB3B0AE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FB47-C14A-4818-BB7F-E81A8D58690C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1EAD3-F11D-416A-BFEF-582CB3B0AE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FB47-C14A-4818-BB7F-E81A8D58690C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1EAD3-F11D-416A-BFEF-582CB3B0AE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FB47-C14A-4818-BB7F-E81A8D58690C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1EAD3-F11D-416A-BFEF-582CB3B0AE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FB47-C14A-4818-BB7F-E81A8D58690C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1EAD3-F11D-416A-BFEF-582CB3B0AE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FB47-C14A-4818-BB7F-E81A8D58690C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1EAD3-F11D-416A-BFEF-582CB3B0AE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FB47-C14A-4818-BB7F-E81A8D58690C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1EAD3-F11D-416A-BFEF-582CB3B0AE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FB47-C14A-4818-BB7F-E81A8D58690C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1EAD3-F11D-416A-BFEF-582CB3B0AE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EFB47-C14A-4818-BB7F-E81A8D58690C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1EAD3-F11D-416A-BFEF-582CB3B0AE8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H:\!!!%20&#1050;&#1091;&#1088;&#1089;&#1072;&#1095;&#1080;%20&#1084;&#1086;&#1080;%20!!!\&#1062;&#1077;&#1088;&#1082;&#1086;&#1074;&#1100;\(&#1048;&#1079;%20&#1084;-&#1092;%20&#1057;&#1087;&#1080;&#1088;&#1080;&#1090;)%20-%20&#1048;&#1085;&#1089;&#1090;&#1088;&#1091;&#1084;&#1077;&#1085;&#1090;&#1072;&#1083;&#1100;&#1085;&#1072;&#1103;%20&#1084;&#1091;&#1079;&#1099;&#1082;&#1072;....mp3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(Из м-ф Спирит) - Инструментальная музыка...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539552" y="6093296"/>
            <a:ext cx="304800" cy="30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771px-Church_of_Saint_Alexius_of_Rome_(Novoalekseevka)_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1" cy="6864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67544" y="188640"/>
            <a:ext cx="822693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abriola" pitchFamily="82" charset="0"/>
              </a:rPr>
              <a:t>Свято – Алексеевская Пустынь</a:t>
            </a:r>
          </a:p>
          <a:p>
            <a:pPr algn="ctr"/>
            <a:r>
              <a:rPr lang="ru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abriola" pitchFamily="82" charset="0"/>
              </a:rPr>
              <a:t>Православная классическая гимназия</a:t>
            </a:r>
            <a:endParaRPr lang="ru-RU" sz="4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Gabriola" pitchFamily="8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52120" y="5517232"/>
            <a:ext cx="320837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Выполнила :</a:t>
            </a:r>
          </a:p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Студентка группы ФТТ – 52 </a:t>
            </a:r>
          </a:p>
          <a:p>
            <a:pPr algn="ctr"/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Яковенко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Виктория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82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Wallpaper (247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165_0032484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88640"/>
            <a:ext cx="2016224" cy="32403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 descr="165_0032485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224" y="3246522"/>
            <a:ext cx="2232248" cy="34342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Прямоугольник 6"/>
          <p:cNvSpPr/>
          <p:nvPr/>
        </p:nvSpPr>
        <p:spPr>
          <a:xfrm>
            <a:off x="3851920" y="980728"/>
            <a:ext cx="38118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Gabriola" pitchFamily="82" charset="0"/>
              </a:rPr>
              <a:t>Шахтер </a:t>
            </a:r>
            <a:r>
              <a:rPr lang="ru-RU" sz="40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Gabriola" pitchFamily="82" charset="0"/>
              </a:rPr>
              <a:t> колокольни</a:t>
            </a:r>
            <a:endParaRPr lang="ru-RU" sz="40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Gabriola" pitchFamily="8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68376" y="4293096"/>
            <a:ext cx="34980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Gabriola" pitchFamily="82" charset="0"/>
              </a:rPr>
              <a:t>Колонна </a:t>
            </a:r>
            <a:r>
              <a:rPr lang="ru-RU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Gabriola" pitchFamily="82" charset="0"/>
              </a:rPr>
              <a:t> крыльца</a:t>
            </a:r>
            <a:endParaRPr lang="ru-RU" sz="4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Gabriola" pitchFamily="82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5436096" y="4437112"/>
            <a:ext cx="792088" cy="576064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лево 9"/>
          <p:cNvSpPr/>
          <p:nvPr/>
        </p:nvSpPr>
        <p:spPr>
          <a:xfrm>
            <a:off x="2987824" y="1196752"/>
            <a:ext cx="720080" cy="504056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Tm="7629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Wallpaper (31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1" cy="6858001"/>
          </a:xfrm>
        </p:spPr>
      </p:pic>
      <p:pic>
        <p:nvPicPr>
          <p:cNvPr id="5" name="Рисунок 4" descr="10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1" y="404664"/>
            <a:ext cx="4104456" cy="30783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10б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692696"/>
            <a:ext cx="2520280" cy="33603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10е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11760" y="3861048"/>
            <a:ext cx="3672408" cy="27543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6146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Wallpaper (280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pic>
        <p:nvPicPr>
          <p:cNvPr id="5" name="Рисунок 4" descr="10ж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332656"/>
            <a:ext cx="2430270" cy="32403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476672"/>
            <a:ext cx="3024336" cy="22682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28" y="3429000"/>
            <a:ext cx="4283968" cy="32129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Tm="7566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Wallpaper (433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9945" cy="6858000"/>
          </a:xfrm>
        </p:spPr>
      </p:pic>
      <p:pic>
        <p:nvPicPr>
          <p:cNvPr id="5" name="Рисунок 4" descr="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2700300" cy="36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0192" y="260649"/>
            <a:ext cx="2643758" cy="3525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99792" y="1052736"/>
            <a:ext cx="4083918" cy="54452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 descr="4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4005064"/>
            <a:ext cx="1977683" cy="26369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2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48264" y="4077072"/>
            <a:ext cx="1944216" cy="2592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7737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d_7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19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60648"/>
            <a:ext cx="4128459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620688"/>
            <a:ext cx="3888432" cy="29163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949007">
            <a:off x="5675538" y="3455454"/>
            <a:ext cx="2355726" cy="31409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2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9592" y="3861048"/>
            <a:ext cx="3491880" cy="26189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5632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w (34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404664"/>
            <a:ext cx="2952328" cy="22142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 descr="IMG_11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3501008"/>
            <a:ext cx="3203848" cy="24028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 descr="IMG_07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260648"/>
            <a:ext cx="3779912" cy="28349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 descr="15б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76056" y="3933056"/>
            <a:ext cx="3312368" cy="24842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advTm="6084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Содержимое 11" descr="3SFG_10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3" name="Рисунок 12" descr="IMG_07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32656"/>
            <a:ext cx="3888432" cy="29163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 descr="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404664"/>
            <a:ext cx="3899925" cy="29249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 descr="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177175">
            <a:off x="2238712" y="3040007"/>
            <a:ext cx="4427984" cy="33209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7394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68341" cy="6858001"/>
          </a:xfrm>
        </p:spPr>
      </p:pic>
      <p:sp>
        <p:nvSpPr>
          <p:cNvPr id="5" name="Прямоугольник 4"/>
          <p:cNvSpPr/>
          <p:nvPr/>
        </p:nvSpPr>
        <p:spPr>
          <a:xfrm>
            <a:off x="2123728" y="2636912"/>
            <a:ext cx="381095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Gabriola" pitchFamily="82" charset="0"/>
              </a:rPr>
              <a:t>Спасибо </a:t>
            </a:r>
          </a:p>
          <a:p>
            <a:pPr algn="ctr"/>
            <a:r>
              <a:rPr lang="ru-RU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Gabriola" pitchFamily="82" charset="0"/>
              </a:rPr>
              <a:t>з</a:t>
            </a:r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Gabriola" pitchFamily="82" charset="0"/>
              </a:rPr>
              <a:t>а</a:t>
            </a:r>
          </a:p>
          <a:p>
            <a:pPr algn="ctr"/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Gabriola" pitchFamily="82" charset="0"/>
              </a:rPr>
              <a:t> внимание !</a:t>
            </a:r>
            <a:endParaRPr lang="ru-RU" sz="3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Gabriola" pitchFamily="82" charset="0"/>
            </a:endParaRPr>
          </a:p>
        </p:txBody>
      </p:sp>
    </p:spTree>
  </p:cSld>
  <p:clrMapOvr>
    <a:masterClrMapping/>
  </p:clrMapOvr>
  <p:transition advTm="3838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655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3837611" y="404664"/>
            <a:ext cx="5396157" cy="31085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Мужской  монастырь находится</a:t>
            </a:r>
          </a:p>
          <a:p>
            <a:pPr algn="ctr"/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в селе Новоалексеевка</a:t>
            </a:r>
          </a:p>
          <a:p>
            <a:pPr algn="ctr"/>
            <a:r>
              <a:rPr lang="ru-RU" sz="2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Переславского</a:t>
            </a:r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района</a:t>
            </a:r>
          </a:p>
          <a:p>
            <a:pPr algn="ctr"/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Ярославской области,</a:t>
            </a:r>
          </a:p>
          <a:p>
            <a:pPr algn="ctr"/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бывшая пустынь </a:t>
            </a:r>
          </a:p>
          <a:p>
            <a:pPr algn="ctr"/>
            <a:r>
              <a:rPr lang="ru-RU" sz="2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Феодоровского</a:t>
            </a:r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женского</a:t>
            </a:r>
          </a:p>
          <a:p>
            <a:pPr algn="ctr"/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монастыря </a:t>
            </a:r>
            <a:endParaRPr lang="ru-RU" sz="2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ransition advTm="9688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229249040_70661_1280_10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800px-Church_of_Saint_Alexius_of_Rome_(Novoalekseevka)_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404663"/>
            <a:ext cx="3960440" cy="2866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420px-Church_of_Saint_Alexius_of_Rome_(Novoalekseevka)_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2626625"/>
            <a:ext cx="2843808" cy="40625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120558" y="836712"/>
            <a:ext cx="259731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Алексеевский</a:t>
            </a:r>
          </a:p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храм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7584" y="4509120"/>
            <a:ext cx="505696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Крест при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вЪезде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в пустынь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advTm="6224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Wallpaper (3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7" name="Рисунок 6" descr="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548680"/>
            <a:ext cx="3785616" cy="56327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139952" y="1772816"/>
            <a:ext cx="5004048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MV Boli" pitchFamily="2" charset="0"/>
              </a:rPr>
              <a:t>Подготовка купола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MV Boli" pitchFamily="2" charset="0"/>
              </a:rPr>
              <a:t>в интерьере – лепнина и  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MV Boli" pitchFamily="2" charset="0"/>
              </a:rPr>
              <a:t> роспись – выполнены в стиле классицизма.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MV Boli" pitchFamily="2" charset="0"/>
              </a:rPr>
              <a:t>Велись работы с 2005 ,</a:t>
            </a:r>
          </a:p>
          <a:p>
            <a:pPr algn="ctr"/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MV Boli" pitchFamily="2" charset="0"/>
              </a:rPr>
              <a:t>п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MV Boli" pitchFamily="2" charset="0"/>
              </a:rPr>
              <a:t>роцесс  росписи храма 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MV Boli" pitchFamily="2" charset="0"/>
              </a:rPr>
              <a:t>до 2010.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MV Boli" pitchFamily="2" charset="0"/>
            </a:endParaRPr>
          </a:p>
        </p:txBody>
      </p:sp>
    </p:spTree>
  </p:cSld>
  <p:clrMapOvr>
    <a:masterClrMapping/>
  </p:clrMapOvr>
  <p:transition advTm="12511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Wallpaper (110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786264">
            <a:off x="458527" y="644901"/>
            <a:ext cx="4234147" cy="2883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720" y="3717032"/>
            <a:ext cx="4153269" cy="2888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404664"/>
            <a:ext cx="2843842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6349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Wallpaper (35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611560" y="548680"/>
            <a:ext cx="8208912" cy="49552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С 2001 года при монастыре действует кадетский корпус для воспитания будущих солдат, где с пятого класса дети изучают тактическую и огневую подготовку. Ребята получают строевую, огневую, физическую, тактическую, инженерную подготовку, изучают военную топографию и химическую защиту. Подготовку кадет ведет Ярославский зенитный ракетный институт ПВО, учебный центр выживания и спасения летного состава ВВС в городе Джубга.</a:t>
            </a:r>
          </a:p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С 2012 года – Обитель приобрела статус Архиерейского Монастырского Подворья.</a:t>
            </a:r>
          </a:p>
          <a:p>
            <a:pPr algn="ctr"/>
            <a:endParaRPr lang="ru-RU" sz="36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" name="Рисунок 5" descr="1346022517_859132_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725144"/>
            <a:ext cx="2880320" cy="1918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6052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Wallpaper (27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5" name="Рисунок 4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548680"/>
            <a:ext cx="3616452" cy="5586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4644008" y="1052736"/>
            <a:ext cx="4241378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perspectiveFront"/>
              <a:lightRig rig="threePt" dir="t"/>
            </a:scene3d>
          </a:bodyPr>
          <a:lstStyle/>
          <a:p>
            <a:pPr algn="ctr"/>
            <a:r>
              <a:rPr lang="ru-RU" sz="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Установка креста на куполе храма в селе </a:t>
            </a:r>
            <a:r>
              <a:rPr lang="ru-RU" sz="28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Годеново</a:t>
            </a:r>
            <a:r>
              <a:rPr lang="ru-RU" sz="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, где находится  одна из главных святынь православия – </a:t>
            </a:r>
          </a:p>
          <a:p>
            <a:pPr algn="ctr"/>
            <a:r>
              <a:rPr lang="ru-RU" sz="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СВЯТОЙ КРЕСТ</a:t>
            </a:r>
          </a:p>
          <a:p>
            <a:pPr algn="ctr"/>
            <a:endParaRPr lang="ru-RU" sz="28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9376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Wallpaper (330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165_0032486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2276872"/>
            <a:ext cx="2664296" cy="32791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1412776"/>
            <a:ext cx="2122165" cy="17206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763688" y="332656"/>
            <a:ext cx="540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Мозаика на фасаде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abriola" pitchFamily="82" charset="0"/>
            </a:endParaRPr>
          </a:p>
        </p:txBody>
      </p:sp>
    </p:spTree>
  </p:cSld>
  <p:clrMapOvr>
    <a:masterClrMapping/>
  </p:clrMapOvr>
  <p:transition advTm="6287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Wallpaper (293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  <p:pic>
        <p:nvPicPr>
          <p:cNvPr id="5" name="Рисунок 4" descr="165_0032483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32656"/>
            <a:ext cx="3561123" cy="24482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800px-Church_of_Saint_Alexius_of_Rome_(Novoalekseevka)_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3356992"/>
            <a:ext cx="3048000" cy="22059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716016" y="548680"/>
            <a:ext cx="423175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Gabriola" pitchFamily="82" charset="0"/>
              </a:rPr>
              <a:t>Арка </a:t>
            </a:r>
            <a:r>
              <a:rPr lang="ru-RU" sz="4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Gabriola" pitchFamily="82" charset="0"/>
              </a:rPr>
              <a:t> звона </a:t>
            </a:r>
            <a:r>
              <a:rPr lang="ru-RU" sz="4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Gabriola" pitchFamily="82" charset="0"/>
              </a:rPr>
              <a:t>колокольни </a:t>
            </a:r>
            <a:r>
              <a:rPr lang="ru-RU" sz="4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Gabriola" pitchFamily="82" charset="0"/>
              </a:rPr>
              <a:t> церкви</a:t>
            </a:r>
            <a:endParaRPr lang="ru-RU" sz="4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Gabriola" pitchFamily="82" charset="0"/>
            </a:endParaRPr>
          </a:p>
        </p:txBody>
      </p:sp>
      <p:sp>
        <p:nvSpPr>
          <p:cNvPr id="8" name="Стрелка влево 7"/>
          <p:cNvSpPr/>
          <p:nvPr/>
        </p:nvSpPr>
        <p:spPr>
          <a:xfrm>
            <a:off x="4211960" y="980728"/>
            <a:ext cx="432048" cy="504056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359566" y="3717032"/>
            <a:ext cx="29241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Gabriola" pitchFamily="82" charset="0"/>
              </a:rPr>
              <a:t>Крыльцо </a:t>
            </a:r>
            <a:r>
              <a:rPr lang="ru-RU" sz="4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Gabriola" pitchFamily="82" charset="0"/>
              </a:rPr>
              <a:t> церкви</a:t>
            </a:r>
            <a:endParaRPr lang="ru-RU" sz="4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Gabriola" pitchFamily="82" charset="0"/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4716016" y="3933056"/>
            <a:ext cx="504056" cy="36004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Tm="8065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178</Words>
  <Application>Microsoft Office PowerPoint</Application>
  <PresentationFormat>Экран (4:3)</PresentationFormat>
  <Paragraphs>33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Викуля</dc:creator>
  <cp:lastModifiedBy>Викуля</cp:lastModifiedBy>
  <cp:revision>26</cp:revision>
  <dcterms:created xsi:type="dcterms:W3CDTF">2013-11-27T16:31:17Z</dcterms:created>
  <dcterms:modified xsi:type="dcterms:W3CDTF">2013-11-27T20:30:44Z</dcterms:modified>
</cp:coreProperties>
</file>