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FC28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 varScale="1">
        <p:scale>
          <a:sx n="106" d="100"/>
          <a:sy n="106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8003-94FB-4862-8105-75188AB91B7C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CE43-9989-41EC-A92A-7F4452853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690B-46B4-48CB-8937-7B91493D3C4E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A752-7514-4AD6-A2FD-4B88F449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E433-0B2D-4C84-A55A-99360C70FA21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C943-C402-4441-9E37-BE51FA2B1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AF0B-4138-452A-B877-C4B7934916AD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079F-DF02-40F9-800A-F20E1A9D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8A47-B69E-447D-A97A-B3F16FC2C243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9B60-FBBF-46AB-97D8-CB5CAA50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2A01-00BA-4258-B596-59F2F8002E74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F982-9CBD-45CF-9B7B-5592679BD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2C9E-C9C9-4AF0-B5B0-8FD59FC9AB15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2D2A-9051-4D03-8E14-0BB1BC257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B8BE-8E5E-49E0-AA46-73904C62E914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057-E9A7-41D5-985D-8BBEE45D3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0D7A-8325-4E34-979F-DD4F4702C732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F813-72FC-4A14-8696-03A60213F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8D90-4DE4-4B33-B515-472A056B46FA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2776-2C3E-4FE2-AC82-8E27DD0A1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614B-8149-42A8-9A7D-98B417AF9756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E25B-35CA-4AFB-ABD2-A0F20CFF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626B4-1686-4E65-BEE7-9906B152DC7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3FF63-E007-4DFA-AF05-CC8B9D9A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11188" y="981075"/>
            <a:ext cx="79216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                                    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Из истории праздника 8 марта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Этот всеми любимый праздник 8 марта восходит к традициям Древнего Рима I века до нашей эры. Считалось, что богиня Юнона, супруга великого Юпитера, была наделена большой властью и обладала огромными возможностями. У нее было много имен: Юнона-Календария, Юнона-Монета. .. Она дарила людям хорошую погоду, урожай, удачи в делах и открывала каждый месяц года. Но более всего римлянки преклонялись перед Юноной - Луцией («светлой»), покровительствующей женщинам вообще, а при родах в особенности. Она была почитаема в каждом доме, ей приносили дары при вступлении в брак и при рождении ребенка.</a:t>
            </a:r>
          </a:p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Самым радостным для женской половины Рима был праздник 1 Марта, посвященный этой богине и называвшийся Матронами. Тогда весь город преображался. Празднично одетые женщины шли с венками цветов в руках к храму Юноны-Луции. Они молились, приносили в дар цветы и просили у своей покровительницы счастья в семье. Это был праздник не только почтенных римлянок, но и рабынь, работу которых в этот день выполняли мужчины-рабы. Мужчины 1 Марта дарили женам, родственницам и подругам щедрые подарки, не обходили вниманием служанок и рабынь...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84213" y="476250"/>
            <a:ext cx="79914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В современном мире день женщин отмечается 8 Марта. История этого праздника началась в XIX веке, и был он приурочен ко дню борьбы за права женщин. Именно 8 марта 1857 года в Нью-Йорке прошла манифестация работниц швейных и обувных фабрик. Тогда они требовали, чтобы им предоставили десятичасовой рабочий день, приемлемые условия для работы и равную зарплату с мужчинами. До этого женщины работали по 16 часов в сутки и получали за это сущие гроши. После 8 марта 1857 года начали появляться женские профсоюзы, и впервые женщинам было дано избирательное право. Но только в 1910 году на Международной женской конференции социалисток в Копенгагене Кларой Цеткин было предложено праздновать Всемирный женский день 8 марта. Это был своеобразный призыв к женщинам всего мира вступить в борьбу за независимость и равноправие; и они откликнулись, включившись в борьбу за право на труд, уважение своего достоинства, за мир на земле. Впервые этот праздник отметили в 1911 году, но только 19 марта, в Австрии, Дании, Германии и Швейцарии. Тогда на улицы этих стран вышло более миллиона мужчин и женщин, и манифестация прошла под лозунгом: «Избирательные права работающих — для объединения сил в борьбе за социализм». В России Международный женский день впервые праздно­вали в 1913 году в Петербурге. Его организаторы призывали добиваться экономического и политического равноправия женщин. Одно из самых мощных выступлений женщин прошло в Петрограде 7 марта 1917 года. А в 1976 году Международный женский день был официально признан ООН.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476375" y="1700213"/>
            <a:ext cx="61912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День 8 Марта стал считаться днем международной солидарности трудящихся женщин в борьбе за свои права. Об этом событии писала Александра Коллонтай, создавшая одну из первых книг о Международном женском дне.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Сегодня 8 Марта — это праздник весны и света, дань уважения к традиционной роли женщины как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жены, матери, подруги.</a:t>
            </a:r>
            <a:endParaRPr lang="ru-RU" sz="28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547348">
            <a:off x="4764217" y="1266727"/>
            <a:ext cx="3298954" cy="2862322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               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Мамин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день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Вот подснежник на поляне,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Я его нашёл.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Отнесу подснежник маме,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Хоть и не расцвёл. 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И меня с цветком так нежно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Мама обняла,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Что раскрылся мой подснежник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От её тепла.</a:t>
            </a:r>
          </a:p>
        </p:txBody>
      </p:sp>
      <p:sp>
        <p:nvSpPr>
          <p:cNvPr id="4" name="Прямоугольник 3"/>
          <p:cNvSpPr/>
          <p:nvPr/>
        </p:nvSpPr>
        <p:spPr>
          <a:xfrm rot="20556061">
            <a:off x="882650" y="3917950"/>
            <a:ext cx="2944813" cy="2070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Поздравляю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Март, и солнце ярко светит!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 души желаю я: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Будь счастливей всех на свете,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Мама милая моя!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65228">
            <a:off x="217811" y="1616582"/>
            <a:ext cx="3169907" cy="144655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стихи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550" y="658813"/>
            <a:ext cx="3600450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Бабушки, мамы, девчонки,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Женщины нашей страны,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Хочется всех Вас поздравить,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праздником первым... Весны!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Целый год вы были в заботах,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могли и спины разогнуть,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Но сегодня кончайте работать,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Вам давно пора отдохнуть.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Мы, мужчины, Вас обожаем,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 любовь, красоту и за труд.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позвольте сегодня избавить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Ваши нежные руки от пут.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Мы оденем халат хозяйки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заботу о детях возьмем.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Вручим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Вам цветы и подарки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праздник торт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испечем!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43525" y="4673600"/>
            <a:ext cx="3006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FF"/>
                </a:solidFill>
              </a:rPr>
              <a:t>Студенты группы Ф-45п:</a:t>
            </a:r>
          </a:p>
          <a:p>
            <a:r>
              <a:rPr lang="ru-RU" b="1">
                <a:solidFill>
                  <a:srgbClr val="6600FF"/>
                </a:solidFill>
              </a:rPr>
              <a:t>Музыка А.В.</a:t>
            </a:r>
          </a:p>
          <a:p>
            <a:r>
              <a:rPr lang="ru-RU" b="1">
                <a:solidFill>
                  <a:srgbClr val="6600FF"/>
                </a:solidFill>
              </a:rPr>
              <a:t>Сакович В.В.</a:t>
            </a:r>
          </a:p>
          <a:p>
            <a:r>
              <a:rPr lang="ru-RU" b="1">
                <a:solidFill>
                  <a:srgbClr val="6600FF"/>
                </a:solidFill>
              </a:rPr>
              <a:t>Исайчикова Н.А.</a:t>
            </a:r>
          </a:p>
          <a:p>
            <a:r>
              <a:rPr lang="ru-RU" b="1">
                <a:solidFill>
                  <a:srgbClr val="6600FF"/>
                </a:solidFill>
              </a:rPr>
              <a:t>Терешенкова Ю.Н.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10</cp:revision>
  <dcterms:created xsi:type="dcterms:W3CDTF">2015-03-04T06:14:57Z</dcterms:created>
  <dcterms:modified xsi:type="dcterms:W3CDTF">2015-03-05T11:04:51Z</dcterms:modified>
</cp:coreProperties>
</file>