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A89F6A-74D7-4680-84D0-204842AFF379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67B57C-A693-4E0F-8A45-B6E0F7743C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Конкурсы научно-технического творчества учащихся</a:t>
            </a:r>
            <a:endParaRPr lang="ru-RU" dirty="0"/>
          </a:p>
        </p:txBody>
      </p:sp>
      <p:pic>
        <p:nvPicPr>
          <p:cNvPr id="4" name="Picture 4" descr="http://myglendale.org/Images/Ge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57" y="3284984"/>
            <a:ext cx="3092499" cy="30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vorim.by/uploads/posts/2012-02/132931454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5435"/>
            <a:ext cx="4310255" cy="2887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3501008"/>
            <a:ext cx="3672408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196753"/>
            <a:ext cx="3600400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196752"/>
            <a:ext cx="3672408" cy="2664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48" y="-171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становления конкурсов НТТУ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3528392" cy="3013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История Конкурсов НТТУ начинается с конца прошлого века, когда во времени и пространстве совпали несколько </a:t>
            </a:r>
            <a:r>
              <a:rPr lang="ru-RU" sz="1900" b="1" dirty="0" smtClean="0">
                <a:solidFill>
                  <a:schemeClr val="bg1"/>
                </a:solidFill>
              </a:rPr>
              <a:t>определяющих факторов</a:t>
            </a:r>
            <a:r>
              <a:rPr lang="ru-RU" sz="1900" b="1" dirty="0">
                <a:solidFill>
                  <a:schemeClr val="bg1"/>
                </a:solidFill>
              </a:rPr>
              <a:t>, </a:t>
            </a:r>
            <a:r>
              <a:rPr lang="ru-RU" sz="1900" b="1" dirty="0" smtClean="0">
                <a:solidFill>
                  <a:schemeClr val="bg1"/>
                </a:solidFill>
              </a:rPr>
              <a:t>явившихся предпосылками к </a:t>
            </a:r>
            <a:r>
              <a:rPr lang="ru-RU" sz="1900" b="1" dirty="0">
                <a:solidFill>
                  <a:schemeClr val="bg1"/>
                </a:solidFill>
              </a:rPr>
              <a:t>идее создания Конкурсов.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41277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физическом факультете ГГУ в 1996 году, на основе специализации, была открыта специальность педагогического профиля </a:t>
            </a:r>
            <a:r>
              <a:rPr lang="ru-RU" b="1" i="1" dirty="0"/>
              <a:t>"Физика. Техническое творчество"</a:t>
            </a:r>
            <a:r>
              <a:rPr lang="ru-RU" b="1" dirty="0"/>
              <a:t> (ФТТ).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7148" y="3565465"/>
            <a:ext cx="3522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1999 году в Правилах приема в ВУЗы были обозначены условия поступления с предоставлением льгот, и, в частности, победителей областных предметных олимпиад </a:t>
            </a:r>
            <a:r>
              <a:rPr lang="ru-RU" dirty="0" smtClean="0"/>
              <a:t>и конкурсов</a:t>
            </a:r>
            <a:r>
              <a:rPr lang="ru-RU" dirty="0"/>
              <a:t>.</a:t>
            </a:r>
          </a:p>
        </p:txBody>
      </p:sp>
      <p:pic>
        <p:nvPicPr>
          <p:cNvPr id="1028" name="Picture 4" descr="http://myglendale.org/Images/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2259" cy="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Становление структуры конкурсов НТТУ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gp.by/wp-content/uploads/2012/02/Uch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89" y="1484784"/>
            <a:ext cx="3672408" cy="275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4824536" cy="518457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</a:t>
            </a:r>
            <a:r>
              <a:rPr lang="ru-RU" dirty="0"/>
              <a:t>июне </a:t>
            </a:r>
            <a:r>
              <a:rPr lang="ru-RU" b="1" dirty="0"/>
              <a:t>1999</a:t>
            </a:r>
            <a:r>
              <a:rPr lang="ru-RU" dirty="0"/>
              <a:t> года было проведено мероприятие под названием </a:t>
            </a:r>
            <a:r>
              <a:rPr lang="ru-RU" b="1" dirty="0"/>
              <a:t>Областной конкурс юных техников</a:t>
            </a:r>
            <a:r>
              <a:rPr lang="ru-RU" dirty="0"/>
              <a:t>. Оно прошло в форме собеседования с выпускниками школ, занимавшихся в технических кружках и имевших определенные достижения по разным направлениям технического </a:t>
            </a:r>
            <a:r>
              <a:rPr lang="ru-RU" dirty="0" smtClean="0"/>
              <a:t>творчества. </a:t>
            </a:r>
            <a:r>
              <a:rPr lang="ru-RU" dirty="0"/>
              <a:t>В нем приняли участие </a:t>
            </a:r>
            <a:r>
              <a:rPr lang="ru-RU" b="1" dirty="0"/>
              <a:t>8</a:t>
            </a:r>
            <a:r>
              <a:rPr lang="ru-RU" dirty="0"/>
              <a:t> юных техников из Добруша, Рогачева, Речицы, Калинковичей, Гомеля. </a:t>
            </a:r>
            <a:endParaRPr lang="ru-RU" dirty="0" smtClean="0"/>
          </a:p>
          <a:p>
            <a:r>
              <a:rPr lang="ru-RU" dirty="0" smtClean="0"/>
              <a:t>Пятеро </a:t>
            </a:r>
            <a:r>
              <a:rPr lang="ru-RU" dirty="0"/>
              <a:t>из его участников впоследствии успешно закончили </a:t>
            </a:r>
            <a:r>
              <a:rPr lang="ru-RU" b="1" dirty="0"/>
              <a:t>ГГУ</a:t>
            </a:r>
            <a:r>
              <a:rPr lang="ru-RU" dirty="0"/>
              <a:t> по специальности </a:t>
            </a:r>
            <a:r>
              <a:rPr lang="ru-RU" b="1" dirty="0"/>
              <a:t>ФТТ</a:t>
            </a:r>
            <a:r>
              <a:rPr lang="ru-RU" dirty="0"/>
              <a:t>, а будучи студентами - активно участвовали в работе студенческого творческого клуба </a:t>
            </a:r>
            <a:r>
              <a:rPr lang="ru-RU" b="1" dirty="0"/>
              <a:t>"Электроника"</a:t>
            </a:r>
            <a:r>
              <a:rPr lang="ru-RU" dirty="0"/>
              <a:t>.</a:t>
            </a:r>
          </a:p>
        </p:txBody>
      </p:sp>
      <p:pic>
        <p:nvPicPr>
          <p:cNvPr id="7" name="Picture 4" descr="http://myglendale.org/Images/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2259" cy="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8015939">
            <a:off x="5461343" y="4015255"/>
            <a:ext cx="1800200" cy="27460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Становление структуры конкурсов НТТУ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8789" y="1484784"/>
            <a:ext cx="8352928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 Однако </a:t>
            </a:r>
            <a:r>
              <a:rPr lang="ru-RU" dirty="0"/>
              <a:t>было ясно, что структура и содержание действительно Конкурса должна быть существенно иной, с реальной оценкой как творческих способностей, так и уровня знаний потенциальных студентов. Поэтому была начата разработка общей концепции Конкурса, определяющей его структуру, содержание, место проведения, жюри, организаторов.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 Проведенный в 2000 году на базе физического факультета </a:t>
            </a:r>
            <a:r>
              <a:rPr lang="ru-RU" b="1" i="1" dirty="0"/>
              <a:t>Конкурс</a:t>
            </a:r>
            <a:r>
              <a:rPr lang="ru-RU" dirty="0"/>
              <a:t>, которому, впоследствии, был присвоен </a:t>
            </a:r>
            <a:r>
              <a:rPr lang="ru-RU" b="1" i="1" dirty="0"/>
              <a:t>первый</a:t>
            </a:r>
            <a:r>
              <a:rPr lang="ru-RU" b="1" dirty="0"/>
              <a:t> </a:t>
            </a:r>
            <a:r>
              <a:rPr lang="ru-RU" dirty="0"/>
              <a:t>порядковый номер, имел экспериментальный характер для последующего уточнения всех его составляющих.</a:t>
            </a:r>
          </a:p>
        </p:txBody>
      </p:sp>
      <p:pic>
        <p:nvPicPr>
          <p:cNvPr id="6" name="Picture 4" descr="http://myglendale.org/Images/Ge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2259" cy="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4186131"/>
            <a:ext cx="3888432" cy="2300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</a:t>
            </a:r>
            <a:r>
              <a:rPr lang="ru-RU" sz="1600" dirty="0"/>
              <a:t>областных Конкурсов была предложена форма его проведения в виде лично-командного первенства, с представительством команды из двух конкурсантов от каждой из структур образования, c конкретно определенными номинациями, четко коррелирующими с двойным названием специальности </a:t>
            </a:r>
            <a:r>
              <a:rPr lang="ru-RU" sz="1600" b="1" dirty="0"/>
              <a:t>ФТТ</a:t>
            </a:r>
            <a:endParaRPr lang="ru-RU" sz="1600" dirty="0"/>
          </a:p>
        </p:txBody>
      </p:sp>
      <p:pic>
        <p:nvPicPr>
          <p:cNvPr id="4100" name="Picture 4" descr="http://www.voxpopuli.kz/userfiles/posts/936/ce135be17cff9fa8c62000c2d313f8a3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"/>
          <a:stretch/>
        </p:blipFill>
        <p:spPr bwMode="auto">
          <a:xfrm rot="436285">
            <a:off x="595941" y="4126064"/>
            <a:ext cx="3480991" cy="230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Структура конкурсов НТТУ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myglendale.org/Images/Ge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2259" cy="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9108" y="1231514"/>
            <a:ext cx="4098876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Первая номинация </a:t>
            </a:r>
            <a:r>
              <a:rPr lang="ru-RU" dirty="0" smtClean="0"/>
              <a:t>конкурса </a:t>
            </a:r>
            <a:r>
              <a:rPr lang="ru-RU" dirty="0"/>
              <a:t>- (</a:t>
            </a:r>
            <a:r>
              <a:rPr lang="ru-RU" b="1" dirty="0"/>
              <a:t>Физика</a:t>
            </a:r>
            <a:r>
              <a:rPr lang="ru-RU" dirty="0"/>
              <a:t>) - была предложена в форме проведения теоретического тура классических олимпиад по физике - это "решение физических задач с техническим содержанием".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231514"/>
            <a:ext cx="4141421" cy="21086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Вторая номинация - (</a:t>
            </a:r>
            <a:r>
              <a:rPr lang="ru-RU" b="1" dirty="0"/>
              <a:t>Техническое творчество</a:t>
            </a:r>
            <a:r>
              <a:rPr lang="ru-RU" dirty="0"/>
              <a:t>) - предложена в форме научно-практической конференции - </a:t>
            </a:r>
            <a:r>
              <a:rPr lang="ru-RU" dirty="0" smtClean="0"/>
              <a:t>доклады </a:t>
            </a:r>
            <a:r>
              <a:rPr lang="ru-RU" dirty="0"/>
              <a:t>конкурсантов на её секциях по направлениям технического </a:t>
            </a:r>
            <a:r>
              <a:rPr lang="ru-RU" dirty="0" smtClean="0"/>
              <a:t>творчества.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109" y="3501008"/>
            <a:ext cx="5611043" cy="30963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Первая </a:t>
            </a:r>
            <a:r>
              <a:rPr lang="ru-RU" sz="1500" dirty="0"/>
              <a:t>является своего рода стимулом в изучении физики (и умении решать физические задачи, в том числе и тестовые, на вступительных испытаниях в ВУЗы</a:t>
            </a:r>
            <a:r>
              <a:rPr lang="ru-RU" sz="1500" dirty="0" smtClean="0"/>
              <a:t>).</a:t>
            </a:r>
            <a:br>
              <a:rPr lang="ru-RU" sz="1500" dirty="0" smtClean="0"/>
            </a:br>
            <a:r>
              <a:rPr lang="ru-RU" sz="1500" dirty="0"/>
              <a:t>   Вторая даёт возможность "юным техникам" </a:t>
            </a:r>
            <a:r>
              <a:rPr lang="ru-RU" sz="1500" dirty="0" smtClean="0"/>
              <a:t>показать </a:t>
            </a:r>
            <a:r>
              <a:rPr lang="ru-RU" sz="1500" dirty="0"/>
              <a:t>свои работы и достижения в техническом творчестве специалистам и юным коллегам, сравнить их уровень и получить их квалифицированную оценку. Организация Конкурса в виде лично-командного первенства придает ему определенный соревновательный характер и позволяет сравнительно оценить состояние технического творчества учащихся в районах Гомельской области.</a:t>
            </a:r>
          </a:p>
        </p:txBody>
      </p:sp>
      <p:pic>
        <p:nvPicPr>
          <p:cNvPr id="6146" name="Picture 2" descr="http://www.news.nashbryansk.ru/gallery/sudomodelism/sudomodelism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97" y="3212975"/>
            <a:ext cx="2239807" cy="2986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10851"/>
          <a:stretch/>
        </p:blipFill>
        <p:spPr bwMode="auto">
          <a:xfrm rot="256169">
            <a:off x="325252" y="3731178"/>
            <a:ext cx="3788229" cy="2686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5019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Конкурсы НТТУ сегодня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://myglendale.org/Images/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2259" cy="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4536504" cy="230425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правило, в середине января в течение двух дней (четверг, пятница), на базе кафедры, проходит очередной </a:t>
            </a:r>
            <a:r>
              <a:rPr lang="ru-RU" b="1" dirty="0"/>
              <a:t>городской Конкурс</a:t>
            </a:r>
            <a:r>
              <a:rPr lang="ru-RU" dirty="0"/>
              <a:t>, а через две недели, в последних числах января – начале февраля - </a:t>
            </a:r>
            <a:r>
              <a:rPr lang="ru-RU" b="1" dirty="0"/>
              <a:t>областной Конкурс</a:t>
            </a:r>
            <a:r>
              <a:rPr lang="ru-RU" dirty="0"/>
              <a:t>, организуемый на базе </a:t>
            </a:r>
            <a:r>
              <a:rPr lang="ru-RU" b="1" dirty="0"/>
              <a:t>физического</a:t>
            </a:r>
            <a:r>
              <a:rPr lang="ru-RU" dirty="0"/>
              <a:t> </a:t>
            </a:r>
            <a:r>
              <a:rPr lang="ru-RU" b="1" dirty="0"/>
              <a:t>факультета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r="10737"/>
          <a:stretch/>
        </p:blipFill>
        <p:spPr bwMode="auto">
          <a:xfrm>
            <a:off x="4355976" y="3735400"/>
            <a:ext cx="3725538" cy="2677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1292"/>
          <a:stretch/>
        </p:blipFill>
        <p:spPr bwMode="auto">
          <a:xfrm rot="21418875">
            <a:off x="5281773" y="1183053"/>
            <a:ext cx="3384376" cy="2432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11274" b="8482"/>
          <a:stretch/>
        </p:blipFill>
        <p:spPr bwMode="auto">
          <a:xfrm rot="297278">
            <a:off x="5868143" y="2924944"/>
            <a:ext cx="3135086" cy="203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Районные конкурсы НТТУ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http://myglendale.org/Images/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2259" cy="9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2520280" cy="21602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Традиционно Конкурс </a:t>
            </a:r>
            <a:r>
              <a:rPr lang="ru-RU" dirty="0" smtClean="0"/>
              <a:t>проходит </a:t>
            </a:r>
            <a:r>
              <a:rPr lang="ru-RU" dirty="0"/>
              <a:t>в двух номинациях, </a:t>
            </a:r>
            <a:r>
              <a:rPr lang="ru-RU" dirty="0" smtClean="0"/>
              <a:t>определяемые </a:t>
            </a:r>
            <a:r>
              <a:rPr lang="ru-RU" dirty="0"/>
              <a:t>как обязательная и произвольная программа.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2545" y="908720"/>
            <a:ext cx="3600400" cy="18722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Первая номинация подразумевает </a:t>
            </a:r>
            <a:r>
              <a:rPr lang="ru-RU" dirty="0" smtClean="0"/>
              <a:t>доклады</a:t>
            </a:r>
            <a:r>
              <a:rPr lang="ru-RU" dirty="0" smtClean="0"/>
              <a:t> </a:t>
            </a:r>
            <a:r>
              <a:rPr lang="ru-RU" dirty="0"/>
              <a:t>трех группах </a:t>
            </a:r>
            <a:r>
              <a:rPr lang="ru-RU" dirty="0" smtClean="0"/>
              <a:t>решений </a:t>
            </a:r>
            <a:r>
              <a:rPr lang="ru-RU" dirty="0"/>
              <a:t>творческих заданий, условия которых </a:t>
            </a:r>
            <a:r>
              <a:rPr lang="ru-RU" dirty="0" smtClean="0"/>
              <a:t>предлагаются </a:t>
            </a:r>
            <a:r>
              <a:rPr lang="ru-RU" dirty="0"/>
              <a:t>организаторами заранее.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2780928"/>
            <a:ext cx="4392488" cy="1969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Вторая номинация </a:t>
            </a:r>
            <a:r>
              <a:rPr lang="ru-RU" dirty="0" smtClean="0"/>
              <a:t>проходит </a:t>
            </a:r>
            <a:r>
              <a:rPr lang="ru-RU" dirty="0"/>
              <a:t>в форме научно-практической конференции в трех секциях по направлениям технического творчества </a:t>
            </a:r>
            <a:r>
              <a:rPr lang="ru-RU" dirty="0" smtClean="0"/>
              <a:t>: </a:t>
            </a:r>
            <a:r>
              <a:rPr lang="ru-RU" dirty="0"/>
              <a:t>Техническое </a:t>
            </a:r>
            <a:r>
              <a:rPr lang="ru-RU" dirty="0" smtClean="0"/>
              <a:t>моделирование”, </a:t>
            </a:r>
            <a:r>
              <a:rPr lang="ru-RU" dirty="0"/>
              <a:t>“</a:t>
            </a:r>
            <a:r>
              <a:rPr lang="ru-RU" dirty="0" smtClean="0"/>
              <a:t>Программирование”, </a:t>
            </a:r>
            <a:r>
              <a:rPr lang="ru-RU" dirty="0"/>
              <a:t>“</a:t>
            </a:r>
            <a:r>
              <a:rPr lang="ru-RU" dirty="0" smtClean="0"/>
              <a:t>Электроника”.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10842"/>
          <a:stretch/>
        </p:blipFill>
        <p:spPr bwMode="auto">
          <a:xfrm>
            <a:off x="5868144" y="908720"/>
            <a:ext cx="315105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16748" r="13265" b="12933"/>
          <a:stretch/>
        </p:blipFill>
        <p:spPr bwMode="auto">
          <a:xfrm>
            <a:off x="107504" y="4637417"/>
            <a:ext cx="4234276" cy="2191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1061"/>
          <a:stretch/>
        </p:blipFill>
        <p:spPr bwMode="auto">
          <a:xfrm rot="21418217">
            <a:off x="4350841" y="4648112"/>
            <a:ext cx="3034604" cy="2170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</TotalTime>
  <Words>379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Конкурсы научно-технического творчества учащихся</vt:lpstr>
      <vt:lpstr>История становления конкурсов НТТУ</vt:lpstr>
      <vt:lpstr>Становление структуры конкурсов НТТУ</vt:lpstr>
      <vt:lpstr>Становление структуры конкурсов НТТУ</vt:lpstr>
      <vt:lpstr>Структура конкурсов НТТУ</vt:lpstr>
      <vt:lpstr>Конкурсы НТТУ сегодня</vt:lpstr>
      <vt:lpstr>Районные конкурсы НТТУ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Конкурсы научно-технического творчества учащихся</dc:title>
  <dc:creator>hoozza</dc:creator>
  <cp:lastModifiedBy>hoozza</cp:lastModifiedBy>
  <cp:revision>18</cp:revision>
  <dcterms:created xsi:type="dcterms:W3CDTF">2014-03-12T18:01:38Z</dcterms:created>
  <dcterms:modified xsi:type="dcterms:W3CDTF">2014-03-12T19:45:22Z</dcterms:modified>
</cp:coreProperties>
</file>