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7595-CCDB-4DCE-B8BA-00AC4E41BFE5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EB8-DEE4-4035-9719-4F3D7069A4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7595-CCDB-4DCE-B8BA-00AC4E41BFE5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EB8-DEE4-4035-9719-4F3D7069A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7595-CCDB-4DCE-B8BA-00AC4E41BFE5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EB8-DEE4-4035-9719-4F3D7069A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7595-CCDB-4DCE-B8BA-00AC4E41BFE5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EB8-DEE4-4035-9719-4F3D7069A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7595-CCDB-4DCE-B8BA-00AC4E41BFE5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EB8-DEE4-4035-9719-4F3D7069A4C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7595-CCDB-4DCE-B8BA-00AC4E41BFE5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EB8-DEE4-4035-9719-4F3D7069A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7595-CCDB-4DCE-B8BA-00AC4E41BFE5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EB8-DEE4-4035-9719-4F3D7069A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7595-CCDB-4DCE-B8BA-00AC4E41BFE5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176EB8-DEE4-4035-9719-4F3D7069A4C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7595-CCDB-4DCE-B8BA-00AC4E41BFE5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EB8-DEE4-4035-9719-4F3D7069A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97595-CCDB-4DCE-B8BA-00AC4E41BFE5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7176EB8-DEE4-4035-9719-4F3D7069A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0797595-CCDB-4DCE-B8BA-00AC4E41BFE5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76EB8-DEE4-4035-9719-4F3D7069A4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797595-CCDB-4DCE-B8BA-00AC4E41BFE5}" type="datetimeFigureOut">
              <a:rPr lang="ru-RU" smtClean="0"/>
              <a:t>29.05.2013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176EB8-DEE4-4035-9719-4F3D7069A4C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mpire_of_the_Sun_%28film%29" TargetMode="External"/><Relationship Id="rId2" Type="http://schemas.openxmlformats.org/officeDocument/2006/relationships/hyperlink" Target="http://en.wikipedia.org/wiki/Steven_Spielber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://en.wikipedia.org/wiki/List_of_concentration_and_internment_camps#Japanese_WWII_Camps_in_Asia" TargetMode="External"/><Relationship Id="rId4" Type="http://schemas.openxmlformats.org/officeDocument/2006/relationships/hyperlink" Target="http://en.wikipedia.org/wiki/J._G._Ballar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rancis_Ford_Coppola" TargetMode="External"/><Relationship Id="rId13" Type="http://schemas.openxmlformats.org/officeDocument/2006/relationships/hyperlink" Target="http://en.wikipedia.org/wiki/Ludwig_van_Beethoven" TargetMode="External"/><Relationship Id="rId3" Type="http://schemas.openxmlformats.org/officeDocument/2006/relationships/hyperlink" Target="http://en.wikipedia.org/wiki/Christopher_Nolan" TargetMode="External"/><Relationship Id="rId7" Type="http://schemas.openxmlformats.org/officeDocument/2006/relationships/hyperlink" Target="http://en.wikipedia.org/wiki/Luc_Besson" TargetMode="External"/><Relationship Id="rId12" Type="http://schemas.openxmlformats.org/officeDocument/2006/relationships/hyperlink" Target="http://en.wikipedia.org/wiki/Track_29" TargetMode="External"/><Relationship Id="rId17" Type="http://schemas.openxmlformats.org/officeDocument/2006/relationships/image" Target="../media/image5.jpg"/><Relationship Id="rId2" Type="http://schemas.openxmlformats.org/officeDocument/2006/relationships/hyperlink" Target="http://en.wikipedia.org/wiki/Robert_Zemeckis" TargetMode="External"/><Relationship Id="rId16" Type="http://schemas.openxmlformats.org/officeDocument/2006/relationships/hyperlink" Target="http://en.wikipedia.org/wiki/Daniel_Radcliff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Quentin_Tarantino" TargetMode="External"/><Relationship Id="rId11" Type="http://schemas.openxmlformats.org/officeDocument/2006/relationships/hyperlink" Target="http://en.wikipedia.org/wiki/Glen_Matlock" TargetMode="External"/><Relationship Id="rId5" Type="http://schemas.openxmlformats.org/officeDocument/2006/relationships/hyperlink" Target="http://en.wikipedia.org/wiki/Ridley_Scott" TargetMode="External"/><Relationship Id="rId15" Type="http://schemas.openxmlformats.org/officeDocument/2006/relationships/hyperlink" Target="http://en.wikipedia.org/wiki/Harry_Potter_%28film_series%29" TargetMode="External"/><Relationship Id="rId10" Type="http://schemas.openxmlformats.org/officeDocument/2006/relationships/hyperlink" Target="http://en.wikipedia.org/wiki/Sex_Pistols" TargetMode="External"/><Relationship Id="rId4" Type="http://schemas.openxmlformats.org/officeDocument/2006/relationships/hyperlink" Target="http://en.wikipedia.org/wiki/Oliver_Stone" TargetMode="External"/><Relationship Id="rId9" Type="http://schemas.openxmlformats.org/officeDocument/2006/relationships/hyperlink" Target="http://en.wikipedia.org/wiki/Gary_Oldman#cite_note-charlierose1995-17" TargetMode="External"/><Relationship Id="rId14" Type="http://schemas.openxmlformats.org/officeDocument/2006/relationships/hyperlink" Target="http://en.wikipedia.org/wiki/Immortal_Beloved_%28film%2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enrietta_Award#Retired_awards" TargetMode="External"/><Relationship Id="rId13" Type="http://schemas.openxmlformats.org/officeDocument/2006/relationships/hyperlink" Target="http://en.wikipedia.org/wiki/From_Russia_with_Love_%28film%29" TargetMode="External"/><Relationship Id="rId18" Type="http://schemas.openxmlformats.org/officeDocument/2006/relationships/hyperlink" Target="http://en.wikipedia.org/wiki/Never_Say_Never_Again" TargetMode="External"/><Relationship Id="rId3" Type="http://schemas.openxmlformats.org/officeDocument/2006/relationships/hyperlink" Target="http://en.wikipedia.org/wiki/Academy_Award" TargetMode="External"/><Relationship Id="rId7" Type="http://schemas.openxmlformats.org/officeDocument/2006/relationships/hyperlink" Target="http://en.wikipedia.org/wiki/Cecil_B._DeMille_Award" TargetMode="External"/><Relationship Id="rId12" Type="http://schemas.openxmlformats.org/officeDocument/2006/relationships/hyperlink" Target="http://en.wikipedia.org/wiki/Dr._No_%28film%29" TargetMode="External"/><Relationship Id="rId17" Type="http://schemas.openxmlformats.org/officeDocument/2006/relationships/hyperlink" Target="http://en.wikipedia.org/wiki/Diamonds_Are_Forever_%28film%29" TargetMode="External"/><Relationship Id="rId2" Type="http://schemas.openxmlformats.org/officeDocument/2006/relationships/hyperlink" Target="http://en.wikipedia.org/wiki/Knight_Bachelor" TargetMode="External"/><Relationship Id="rId16" Type="http://schemas.openxmlformats.org/officeDocument/2006/relationships/hyperlink" Target="http://en.wikipedia.org/wiki/You_Only_Live_Twice_%28film%29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Golden_Globes" TargetMode="External"/><Relationship Id="rId11" Type="http://schemas.openxmlformats.org/officeDocument/2006/relationships/hyperlink" Target="http://en.wikipedia.org/wiki/Sean_Connery#cite_note-playboy196511-27" TargetMode="External"/><Relationship Id="rId5" Type="http://schemas.openxmlformats.org/officeDocument/2006/relationships/hyperlink" Target="http://en.wikipedia.org/wiki/BAFTA_Academy_Fellowship_Award" TargetMode="External"/><Relationship Id="rId15" Type="http://schemas.openxmlformats.org/officeDocument/2006/relationships/hyperlink" Target="http://en.wikipedia.org/wiki/Thunderball_%28film%29" TargetMode="External"/><Relationship Id="rId10" Type="http://schemas.openxmlformats.org/officeDocument/2006/relationships/hyperlink" Target="http://en.wikipedia.org/wiki/James_Bond" TargetMode="External"/><Relationship Id="rId19" Type="http://schemas.openxmlformats.org/officeDocument/2006/relationships/image" Target="../media/image7.jpg"/><Relationship Id="rId4" Type="http://schemas.openxmlformats.org/officeDocument/2006/relationships/hyperlink" Target="http://en.wikipedia.org/wiki/BAFTA_Awards" TargetMode="External"/><Relationship Id="rId9" Type="http://schemas.openxmlformats.org/officeDocument/2006/relationships/hyperlink" Target="http://en.wikipedia.org/wiki/Breakthrough_role" TargetMode="External"/><Relationship Id="rId14" Type="http://schemas.openxmlformats.org/officeDocument/2006/relationships/hyperlink" Target="http://en.wikipedia.org/wiki/Goldfinger_%28film%2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44824"/>
            <a:ext cx="6480048" cy="2301240"/>
          </a:xfrm>
        </p:spPr>
        <p:txBody>
          <a:bodyPr/>
          <a:lstStyle/>
          <a:p>
            <a:pPr algn="ctr"/>
            <a:r>
              <a:rPr lang="en-US" dirty="0" smtClean="0"/>
              <a:t>British Actors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57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5400600" cy="633670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Shaun Mark "Sean" Bean</a:t>
            </a:r>
            <a:r>
              <a:rPr lang="en-US" sz="2000" dirty="0"/>
              <a:t> (born 17 April 1959) is an English actor of stage and screen. He is known for portraying </a:t>
            </a:r>
            <a:r>
              <a:rPr lang="en-US" sz="2000" dirty="0" err="1">
                <a:solidFill>
                  <a:srgbClr val="00B0F0"/>
                </a:solidFill>
              </a:rPr>
              <a:t>Boromir</a:t>
            </a:r>
            <a:r>
              <a:rPr lang="en-US" sz="2000" dirty="0"/>
              <a:t> in </a:t>
            </a:r>
            <a:r>
              <a:rPr lang="en-US" sz="2000" i="1" dirty="0">
                <a:solidFill>
                  <a:srgbClr val="00B0F0"/>
                </a:solidFill>
              </a:rPr>
              <a:t>The Lord of the Rings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film trilogy. Bean's most prominent role was as </a:t>
            </a:r>
            <a:r>
              <a:rPr lang="en-US" sz="2000" dirty="0" err="1">
                <a:solidFill>
                  <a:srgbClr val="00B0F0"/>
                </a:solidFill>
              </a:rPr>
              <a:t>Boromir</a:t>
            </a:r>
            <a:r>
              <a:rPr lang="en-US" sz="2000" dirty="0"/>
              <a:t> in Peter Jackson's </a:t>
            </a:r>
            <a:r>
              <a:rPr lang="en-US" sz="2000" i="1" dirty="0">
                <a:solidFill>
                  <a:srgbClr val="00B0F0"/>
                </a:solidFill>
              </a:rPr>
              <a:t>The Lord of the Rings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trilogy. His major screen-time occurs in the first installment, </a:t>
            </a:r>
            <a:r>
              <a:rPr lang="en-US" sz="2000" i="1" dirty="0">
                <a:solidFill>
                  <a:srgbClr val="00B0F0"/>
                </a:solidFill>
              </a:rPr>
              <a:t>The Lord of the Rings: The Fellowship of the Ring</a:t>
            </a:r>
            <a:r>
              <a:rPr lang="en-US" sz="2000" dirty="0"/>
              <a:t>. He appears briefly in flashbacks in the theatre releases of </a:t>
            </a:r>
            <a:r>
              <a:rPr lang="en-US" sz="2000" i="1" dirty="0">
                <a:solidFill>
                  <a:srgbClr val="00B0F0"/>
                </a:solidFill>
              </a:rPr>
              <a:t>The Lord of the Rings: The Two Towers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i="1" dirty="0">
                <a:solidFill>
                  <a:srgbClr val="00B0F0"/>
                </a:solidFill>
              </a:rPr>
              <a:t>The Lord of the Rings: The Return of the King</a:t>
            </a:r>
            <a:r>
              <a:rPr lang="en-US" sz="2000" dirty="0"/>
              <a:t>, as well as in a scene from the extended edition of </a:t>
            </a:r>
            <a:r>
              <a:rPr lang="en-US" sz="2000" i="1" dirty="0"/>
              <a:t>The Two Towers</a:t>
            </a:r>
            <a:r>
              <a:rPr lang="en-US" sz="2000" dirty="0"/>
              <a:t>. He became a repentant, poetry-reading </a:t>
            </a:r>
            <a:r>
              <a:rPr lang="en-US" sz="2000" dirty="0" err="1"/>
              <a:t>Grammaton</a:t>
            </a:r>
            <a:r>
              <a:rPr lang="en-US" sz="2000" dirty="0"/>
              <a:t> cleric who succumbs to his emotions in 2002's </a:t>
            </a:r>
            <a:r>
              <a:rPr lang="en-US" sz="2000" i="1" dirty="0" smtClean="0">
                <a:solidFill>
                  <a:srgbClr val="00B0F0"/>
                </a:solidFill>
              </a:rPr>
              <a:t>Equilibrium.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794000" cy="3263900"/>
          </a:xfrm>
        </p:spPr>
      </p:pic>
    </p:spTree>
    <p:extLst>
      <p:ext uri="{BB962C8B-B14F-4D97-AF65-F5344CB8AC3E}">
        <p14:creationId xmlns:p14="http://schemas.microsoft.com/office/powerpoint/2010/main" val="282052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344816" cy="4896544"/>
          </a:xfrm>
        </p:spPr>
      </p:pic>
    </p:spTree>
    <p:extLst>
      <p:ext uri="{BB962C8B-B14F-4D97-AF65-F5344CB8AC3E}">
        <p14:creationId xmlns:p14="http://schemas.microsoft.com/office/powerpoint/2010/main" val="175673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564904"/>
            <a:ext cx="8208912" cy="3573016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Christian Charles Philip Bale</a:t>
            </a:r>
            <a:r>
              <a:rPr lang="en-US" sz="2000" dirty="0"/>
              <a:t> (born 30 January 1974) is an English Bale first caught the public eye at the age of 13, when he was cast in the starring role of </a:t>
            </a:r>
            <a:r>
              <a:rPr lang="en-US" sz="2000" dirty="0">
                <a:hlinkClick r:id="rId2" tooltip="Steven Spielberg"/>
              </a:rPr>
              <a:t>Steven Spielberg</a:t>
            </a:r>
            <a:r>
              <a:rPr lang="en-US" sz="2000" dirty="0"/>
              <a:t>'s </a:t>
            </a:r>
            <a:r>
              <a:rPr lang="en-US" sz="2000" i="1" dirty="0">
                <a:hlinkClick r:id="rId3" tooltip="Empire of the Sun (film)"/>
              </a:rPr>
              <a:t>Empire of the Sun</a:t>
            </a:r>
            <a:r>
              <a:rPr lang="en-US" sz="2000" dirty="0"/>
              <a:t> (1987). Based on the original story by </a:t>
            </a:r>
            <a:r>
              <a:rPr lang="en-US" sz="2000" dirty="0">
                <a:hlinkClick r:id="rId4" tooltip="J. G. Ballard"/>
              </a:rPr>
              <a:t>J. G. Ballard</a:t>
            </a:r>
            <a:r>
              <a:rPr lang="en-US" sz="2000" dirty="0"/>
              <a:t>, Bale played an English boy who is separated from his parents and subsequently finds himself lost in a </a:t>
            </a:r>
            <a:r>
              <a:rPr lang="en-US" sz="2000" dirty="0">
                <a:hlinkClick r:id="rId5" tooltip="List of concentration and internment camps"/>
              </a:rPr>
              <a:t>Japanese internment camp</a:t>
            </a:r>
            <a:r>
              <a:rPr lang="en-US" sz="2000" dirty="0"/>
              <a:t> during World War II. actor</a:t>
            </a:r>
            <a:r>
              <a:rPr lang="en-US" sz="2000" dirty="0" smtClean="0"/>
              <a:t>. He is also famous for his acting in: </a:t>
            </a:r>
            <a:r>
              <a:rPr lang="en-US" sz="2000" i="1" dirty="0" smtClean="0">
                <a:solidFill>
                  <a:srgbClr val="00B0F0"/>
                </a:solidFill>
              </a:rPr>
              <a:t>Batma</a:t>
            </a:r>
            <a:r>
              <a:rPr lang="en-US" sz="2000" dirty="0" smtClean="0">
                <a:solidFill>
                  <a:srgbClr val="00B0F0"/>
                </a:solidFill>
              </a:rPr>
              <a:t>n</a:t>
            </a:r>
            <a:r>
              <a:rPr lang="en-US" sz="2000" dirty="0" smtClean="0"/>
              <a:t>, </a:t>
            </a:r>
            <a:r>
              <a:rPr lang="en-US" sz="2000" i="1" dirty="0" smtClean="0">
                <a:solidFill>
                  <a:srgbClr val="00B0F0"/>
                </a:solidFill>
              </a:rPr>
              <a:t>Equilibrium, </a:t>
            </a:r>
            <a:r>
              <a:rPr lang="en-US" sz="2000" i="1" dirty="0">
                <a:solidFill>
                  <a:srgbClr val="00B0F0"/>
                </a:solidFill>
              </a:rPr>
              <a:t>Public </a:t>
            </a:r>
            <a:r>
              <a:rPr lang="en-US" sz="2000" i="1" dirty="0" smtClean="0">
                <a:solidFill>
                  <a:srgbClr val="00B0F0"/>
                </a:solidFill>
              </a:rPr>
              <a:t>Enemies and e.t.c.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4248472" cy="2389766"/>
          </a:xfrm>
        </p:spPr>
      </p:pic>
    </p:spTree>
    <p:extLst>
      <p:ext uri="{BB962C8B-B14F-4D97-AF65-F5344CB8AC3E}">
        <p14:creationId xmlns:p14="http://schemas.microsoft.com/office/powerpoint/2010/main" val="381627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027982" cy="4392488"/>
          </a:xfrm>
        </p:spPr>
      </p:pic>
    </p:spTree>
    <p:extLst>
      <p:ext uri="{BB962C8B-B14F-4D97-AF65-F5344CB8AC3E}">
        <p14:creationId xmlns:p14="http://schemas.microsoft.com/office/powerpoint/2010/main" val="294902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3068960"/>
            <a:ext cx="8568952" cy="367240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/>
              <a:t>Gary Leonard </a:t>
            </a:r>
            <a:r>
              <a:rPr lang="en-US" sz="2000" b="1" dirty="0" err="1"/>
              <a:t>Oldman</a:t>
            </a:r>
            <a:r>
              <a:rPr lang="en-US" sz="2000" dirty="0"/>
              <a:t> (born 21 March 1958) is an English screen and stage actor, filmmaker and musician. As an actor, he has collaborated with many of Hollywood's biggest filmmakers, including </a:t>
            </a:r>
            <a:r>
              <a:rPr lang="en-US" sz="2000" dirty="0">
                <a:hlinkClick r:id="rId2" tooltip="Robert Zemeckis"/>
              </a:rPr>
              <a:t>Robert </a:t>
            </a:r>
            <a:r>
              <a:rPr lang="en-US" sz="2000" dirty="0" err="1">
                <a:hlinkClick r:id="rId2" tooltip="Robert Zemeckis"/>
              </a:rPr>
              <a:t>Zemeckis</a:t>
            </a:r>
            <a:r>
              <a:rPr lang="en-US" sz="2000" dirty="0"/>
              <a:t>, </a:t>
            </a:r>
            <a:r>
              <a:rPr lang="en-US" sz="2000" dirty="0">
                <a:hlinkClick r:id="rId3" tooltip="Christopher Nolan"/>
              </a:rPr>
              <a:t>Christopher Nolan</a:t>
            </a:r>
            <a:r>
              <a:rPr lang="en-US" sz="2000" dirty="0"/>
              <a:t>, </a:t>
            </a:r>
            <a:r>
              <a:rPr lang="en-US" sz="2000" dirty="0">
                <a:hlinkClick r:id="rId4" tooltip="Oliver Stone"/>
              </a:rPr>
              <a:t>Oliver Stone</a:t>
            </a:r>
            <a:r>
              <a:rPr lang="en-US" sz="2000" dirty="0"/>
              <a:t>, </a:t>
            </a:r>
            <a:r>
              <a:rPr lang="en-US" sz="2000" dirty="0">
                <a:hlinkClick r:id="rId5" tooltip="Ridley Scott"/>
              </a:rPr>
              <a:t>Ridley Scott</a:t>
            </a:r>
            <a:r>
              <a:rPr lang="en-US" sz="2000" dirty="0"/>
              <a:t>, </a:t>
            </a:r>
            <a:r>
              <a:rPr lang="en-US" sz="2000" dirty="0">
                <a:hlinkClick r:id="rId6" tooltip="Quentin Tarantino"/>
              </a:rPr>
              <a:t>Quentin Tarantino</a:t>
            </a:r>
            <a:r>
              <a:rPr lang="en-US" sz="2000" dirty="0"/>
              <a:t>, </a:t>
            </a:r>
            <a:r>
              <a:rPr lang="en-US" sz="2000" dirty="0">
                <a:hlinkClick r:id="rId7" tooltip="Luc Besson"/>
              </a:rPr>
              <a:t>Luc </a:t>
            </a:r>
            <a:r>
              <a:rPr lang="en-US" sz="2000" dirty="0" err="1">
                <a:hlinkClick r:id="rId7" tooltip="Luc Besson"/>
              </a:rPr>
              <a:t>Besson</a:t>
            </a:r>
            <a:r>
              <a:rPr lang="en-US" sz="2000" dirty="0"/>
              <a:t> and </a:t>
            </a:r>
            <a:r>
              <a:rPr lang="en-US" sz="2000" dirty="0">
                <a:hlinkClick r:id="rId8" tooltip="Francis Ford Coppola"/>
              </a:rPr>
              <a:t>Francis Ford Coppola</a:t>
            </a:r>
            <a:r>
              <a:rPr lang="en-US" sz="2000" dirty="0"/>
              <a:t>. </a:t>
            </a:r>
            <a:r>
              <a:rPr lang="en-US" sz="2000" dirty="0" err="1"/>
              <a:t>Oldman</a:t>
            </a:r>
            <a:r>
              <a:rPr lang="en-US" sz="2000" dirty="0"/>
              <a:t> has had a keen interest in music from an early age. He is a proficient pianist and stated in a 1995 interview with Charlie Rose that he would rather be a musician than an actor.</a:t>
            </a:r>
            <a:r>
              <a:rPr lang="en-US" sz="2000" baseline="30000" dirty="0">
                <a:hlinkClick r:id="rId9"/>
              </a:rPr>
              <a:t>[17]</a:t>
            </a:r>
            <a:r>
              <a:rPr lang="en-US" sz="2000" dirty="0"/>
              <a:t> </a:t>
            </a:r>
            <a:r>
              <a:rPr lang="en-US" sz="2000" dirty="0" err="1"/>
              <a:t>Oldman</a:t>
            </a:r>
            <a:r>
              <a:rPr lang="en-US" sz="2000" dirty="0"/>
              <a:t> sang several tracks on the </a:t>
            </a:r>
            <a:r>
              <a:rPr lang="en-US" sz="2000" i="1" dirty="0"/>
              <a:t>Sid and Nancy</a:t>
            </a:r>
            <a:r>
              <a:rPr lang="en-US" sz="2000" dirty="0"/>
              <a:t> soundtrack, on which he performed alongside original </a:t>
            </a:r>
            <a:r>
              <a:rPr lang="en-US" sz="2000" dirty="0">
                <a:hlinkClick r:id="rId10" tooltip="Sex Pistols"/>
              </a:rPr>
              <a:t>Sex Pistols</a:t>
            </a:r>
            <a:r>
              <a:rPr lang="en-US" sz="2000" dirty="0"/>
              <a:t> bassist </a:t>
            </a:r>
            <a:r>
              <a:rPr lang="en-US" sz="2000" dirty="0">
                <a:hlinkClick r:id="rId11" tooltip="Glen Matlock"/>
              </a:rPr>
              <a:t>Glen Matlock</a:t>
            </a:r>
            <a:r>
              <a:rPr lang="en-US" sz="2000" dirty="0"/>
              <a:t>, and sang and played live piano in the 1988 movie </a:t>
            </a:r>
            <a:r>
              <a:rPr lang="en-US" sz="2000" i="1" dirty="0">
                <a:hlinkClick r:id="rId12" tooltip="Track 29"/>
              </a:rPr>
              <a:t>Track 29</a:t>
            </a:r>
            <a:r>
              <a:rPr lang="en-US" sz="2000" dirty="0"/>
              <a:t>. He traced over </a:t>
            </a:r>
            <a:r>
              <a:rPr lang="en-US" sz="2000" dirty="0">
                <a:hlinkClick r:id="rId13" tooltip="Ludwig van Beethoven"/>
              </a:rPr>
              <a:t>Beethoven</a:t>
            </a:r>
            <a:r>
              <a:rPr lang="en-US" sz="2000" dirty="0"/>
              <a:t> compositions in 1994's </a:t>
            </a:r>
            <a:r>
              <a:rPr lang="en-US" sz="2000" i="1" dirty="0">
                <a:hlinkClick r:id="rId14" tooltip="Immortal Beloved (film)"/>
              </a:rPr>
              <a:t>Immortal Beloved</a:t>
            </a:r>
            <a:r>
              <a:rPr lang="en-US" sz="2000" dirty="0"/>
              <a:t>. He also tutored </a:t>
            </a:r>
            <a:r>
              <a:rPr lang="en-US" sz="2000" i="1" dirty="0">
                <a:hlinkClick r:id="rId15" tooltip="Harry Potter (film series)"/>
              </a:rPr>
              <a:t>Harry Potter</a:t>
            </a:r>
            <a:r>
              <a:rPr lang="en-US" sz="2000" dirty="0"/>
              <a:t> star </a:t>
            </a:r>
            <a:r>
              <a:rPr lang="en-US" sz="2000" dirty="0">
                <a:hlinkClick r:id="rId16" tooltip="Daniel Radcliffe"/>
              </a:rPr>
              <a:t>Daniel Radcliffe</a:t>
            </a:r>
            <a:r>
              <a:rPr lang="en-US" sz="2000" dirty="0"/>
              <a:t> on bass guitar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161101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03232" cy="4508863"/>
          </a:xfrm>
        </p:spPr>
      </p:pic>
    </p:spTree>
    <p:extLst>
      <p:ext uri="{BB962C8B-B14F-4D97-AF65-F5344CB8AC3E}">
        <p14:creationId xmlns:p14="http://schemas.microsoft.com/office/powerpoint/2010/main" val="407407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20" y="188640"/>
            <a:ext cx="5328592" cy="64807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/>
              <a:t>Sir Thomas Sean Connery</a:t>
            </a:r>
            <a:r>
              <a:rPr lang="en-US" sz="2000" dirty="0"/>
              <a:t> </a:t>
            </a:r>
            <a:r>
              <a:rPr lang="en-US" sz="2000" dirty="0">
                <a:hlinkClick r:id="rId2" tooltip="Knight Bachelor"/>
              </a:rPr>
              <a:t>Kt.</a:t>
            </a:r>
            <a:r>
              <a:rPr lang="en-US" sz="2000" dirty="0"/>
              <a:t> (born 25 August </a:t>
            </a:r>
            <a:r>
              <a:rPr lang="en-US" sz="2000" dirty="0" smtClean="0"/>
              <a:t>1930) </a:t>
            </a:r>
            <a:r>
              <a:rPr lang="en-US" sz="2000" dirty="0"/>
              <a:t>known professionally as </a:t>
            </a:r>
            <a:r>
              <a:rPr lang="en-US" sz="2000" b="1" dirty="0"/>
              <a:t>Sean Connery</a:t>
            </a:r>
            <a:r>
              <a:rPr lang="en-US" sz="2000" dirty="0"/>
              <a:t>, is a Scottish actor and producer who has won an </a:t>
            </a:r>
            <a:r>
              <a:rPr lang="en-US" sz="2000" dirty="0">
                <a:hlinkClick r:id="rId3" tooltip="Academy Award"/>
              </a:rPr>
              <a:t>Academy Award</a:t>
            </a:r>
            <a:r>
              <a:rPr lang="en-US" sz="2000" dirty="0"/>
              <a:t>, two </a:t>
            </a:r>
            <a:r>
              <a:rPr lang="en-US" sz="2000" dirty="0">
                <a:hlinkClick r:id="rId4" tooltip="BAFTA Awards"/>
              </a:rPr>
              <a:t>BAFTA Awards</a:t>
            </a:r>
            <a:r>
              <a:rPr lang="en-US" sz="2000" dirty="0"/>
              <a:t> (one of them being a </a:t>
            </a:r>
            <a:r>
              <a:rPr lang="en-US" sz="2000" dirty="0">
                <a:hlinkClick r:id="rId5" tooltip="BAFTA Academy Fellowship Award"/>
              </a:rPr>
              <a:t>BAFTA Academy Fellowship Award</a:t>
            </a:r>
            <a:r>
              <a:rPr lang="en-US" sz="2000" dirty="0"/>
              <a:t>) and three </a:t>
            </a:r>
            <a:r>
              <a:rPr lang="en-US" sz="2000" dirty="0">
                <a:hlinkClick r:id="rId6" tooltip="Golden Globes"/>
              </a:rPr>
              <a:t>Golden Globes</a:t>
            </a:r>
            <a:r>
              <a:rPr lang="en-US" sz="2000" dirty="0"/>
              <a:t> (including the </a:t>
            </a:r>
            <a:r>
              <a:rPr lang="en-US" sz="2000" dirty="0">
                <a:hlinkClick r:id="rId7" tooltip="Cecil B. DeMille Award"/>
              </a:rPr>
              <a:t>Cecil B. </a:t>
            </a:r>
            <a:r>
              <a:rPr lang="en-US" sz="2000" dirty="0" err="1">
                <a:hlinkClick r:id="rId7" tooltip="Cecil B. DeMille Award"/>
              </a:rPr>
              <a:t>DeMille</a:t>
            </a:r>
            <a:r>
              <a:rPr lang="en-US" sz="2000" dirty="0">
                <a:hlinkClick r:id="rId7" tooltip="Cecil B. DeMille Award"/>
              </a:rPr>
              <a:t> Award</a:t>
            </a:r>
            <a:r>
              <a:rPr lang="en-US" sz="2000" dirty="0"/>
              <a:t> and a </a:t>
            </a:r>
            <a:r>
              <a:rPr lang="en-US" sz="2000" dirty="0">
                <a:hlinkClick r:id="rId8" tooltip="Henrietta Award"/>
              </a:rPr>
              <a:t>Henrietta </a:t>
            </a:r>
            <a:r>
              <a:rPr lang="en-US" sz="2000" dirty="0" smtClean="0">
                <a:hlinkClick r:id="rId8" tooltip="Henrietta Award"/>
              </a:rPr>
              <a:t>A </a:t>
            </a:r>
            <a:r>
              <a:rPr lang="en-US" sz="2000" dirty="0"/>
              <a:t>Connery's </a:t>
            </a:r>
            <a:r>
              <a:rPr lang="en-US" sz="2000" dirty="0">
                <a:hlinkClick r:id="rId9" tooltip="Breakthrough role"/>
              </a:rPr>
              <a:t>breakthrough</a:t>
            </a:r>
            <a:r>
              <a:rPr lang="en-US" sz="2000" dirty="0"/>
              <a:t> came in the role of secret agent </a:t>
            </a:r>
            <a:r>
              <a:rPr lang="en-US" sz="2000" dirty="0">
                <a:hlinkClick r:id="rId10" tooltip="James Bond"/>
              </a:rPr>
              <a:t>James Bond</a:t>
            </a:r>
            <a:r>
              <a:rPr lang="en-US" sz="2000" dirty="0"/>
              <a:t>. He was reluctant to commit to a film series, but understood that if the films succeeded his career would greatly benefit.</a:t>
            </a:r>
            <a:r>
              <a:rPr lang="en-US" sz="2000" baseline="30000" dirty="0">
                <a:hlinkClick r:id="rId11"/>
              </a:rPr>
              <a:t>[27]</a:t>
            </a:r>
            <a:r>
              <a:rPr lang="en-US" sz="2000" dirty="0"/>
              <a:t> He played the character in the first five Bond films: </a:t>
            </a:r>
            <a:r>
              <a:rPr lang="en-US" sz="2000" i="1" dirty="0">
                <a:hlinkClick r:id="rId12" tooltip="Dr. No (film)"/>
              </a:rPr>
              <a:t>Dr. No</a:t>
            </a:r>
            <a:r>
              <a:rPr lang="en-US" sz="2000" dirty="0"/>
              <a:t> (1962), </a:t>
            </a:r>
            <a:r>
              <a:rPr lang="en-US" sz="2000" i="1" dirty="0">
                <a:hlinkClick r:id="rId13" tooltip="From Russia with Love (film)"/>
              </a:rPr>
              <a:t>From Russia with Love</a:t>
            </a:r>
            <a:r>
              <a:rPr lang="en-US" sz="2000" dirty="0"/>
              <a:t> (1963), </a:t>
            </a:r>
            <a:r>
              <a:rPr lang="en-US" sz="2000" i="1" dirty="0" err="1">
                <a:hlinkClick r:id="rId14" tooltip="Goldfinger (film)"/>
              </a:rPr>
              <a:t>Goldfinger</a:t>
            </a:r>
            <a:r>
              <a:rPr lang="en-US" sz="2000" dirty="0"/>
              <a:t> (1964), </a:t>
            </a:r>
            <a:r>
              <a:rPr lang="en-US" sz="2000" i="1" dirty="0" err="1">
                <a:hlinkClick r:id="rId15" tooltip="Thunderball (film)"/>
              </a:rPr>
              <a:t>Thunderball</a:t>
            </a:r>
            <a:r>
              <a:rPr lang="en-US" sz="2000" dirty="0"/>
              <a:t> (1965), and </a:t>
            </a:r>
            <a:r>
              <a:rPr lang="en-US" sz="2000" i="1" dirty="0">
                <a:hlinkClick r:id="rId16" tooltip="You Only Live Twice (film)"/>
              </a:rPr>
              <a:t>You Only Live Twice</a:t>
            </a:r>
            <a:r>
              <a:rPr lang="en-US" sz="2000" dirty="0"/>
              <a:t> (1967) – then appeared again as Bond in </a:t>
            </a:r>
            <a:r>
              <a:rPr lang="en-US" sz="2000" i="1" dirty="0">
                <a:hlinkClick r:id="rId17" tooltip="Diamonds Are Forever (film)"/>
              </a:rPr>
              <a:t>Diamonds Are Forever</a:t>
            </a:r>
            <a:r>
              <a:rPr lang="en-US" sz="2000" dirty="0"/>
              <a:t> (1971) and </a:t>
            </a:r>
            <a:r>
              <a:rPr lang="en-US" sz="2000" i="1" dirty="0">
                <a:hlinkClick r:id="rId18" tooltip="Never Say Never Again"/>
              </a:rPr>
              <a:t>Never Say Never Again</a:t>
            </a:r>
            <a:r>
              <a:rPr lang="en-US" sz="2000" dirty="0"/>
              <a:t> (1983). All seven films were commercially </a:t>
            </a:r>
            <a:r>
              <a:rPr lang="en-US" sz="2000" dirty="0" err="1"/>
              <a:t>successful.</a:t>
            </a:r>
            <a:r>
              <a:rPr lang="en-US" sz="2000" dirty="0" err="1" smtClean="0">
                <a:hlinkClick r:id="rId8" tooltip="Henrietta Award"/>
              </a:rPr>
              <a:t>ward</a:t>
            </a:r>
            <a:r>
              <a:rPr lang="en-US" sz="2000" dirty="0"/>
              <a:t>).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2957314" cy="3797191"/>
          </a:xfrm>
        </p:spPr>
      </p:pic>
    </p:spTree>
    <p:extLst>
      <p:ext uri="{BB962C8B-B14F-4D97-AF65-F5344CB8AC3E}">
        <p14:creationId xmlns:p14="http://schemas.microsoft.com/office/powerpoint/2010/main" val="355290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6618312" cy="4963734"/>
          </a:xfrm>
        </p:spPr>
      </p:pic>
    </p:spTree>
    <p:extLst>
      <p:ext uri="{BB962C8B-B14F-4D97-AF65-F5344CB8AC3E}">
        <p14:creationId xmlns:p14="http://schemas.microsoft.com/office/powerpoint/2010/main" val="313447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</TotalTime>
  <Words>563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British Actors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Actors</dc:title>
  <dc:creator>Макс</dc:creator>
  <cp:lastModifiedBy>Макс</cp:lastModifiedBy>
  <cp:revision>7</cp:revision>
  <dcterms:created xsi:type="dcterms:W3CDTF">2013-05-29T04:32:43Z</dcterms:created>
  <dcterms:modified xsi:type="dcterms:W3CDTF">2013-05-29T05:03:18Z</dcterms:modified>
</cp:coreProperties>
</file>