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xml" ContentType="application/vnd.openxmlformats-officedocument.presentationml.slideLayout+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slideLayouts/slideLayout3.xml" ContentType="application/vnd.openxmlformats-officedocument.presentationml.slideLayout+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slideLayouts/slideLayout4.xml" ContentType="application/vnd.openxmlformats-officedocument.presentationml.slideLayou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slideLayouts/slideLayout5.xml" ContentType="application/vnd.openxmlformats-officedocument.presentationml.slideLayout+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slideLayouts/slideLayout6.xml" ContentType="application/vnd.openxmlformats-officedocument.presentationml.slideLayou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slideLayouts/slideLayout7.xml" ContentType="application/vnd.openxmlformats-officedocument.presentationml.slideLayout+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slideLayouts/slideLayout8.xml" ContentType="application/vnd.openxmlformats-officedocument.presentationml.slideLayout+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slideLayouts/slideLayout9.xml" ContentType="application/vnd.openxmlformats-officedocument.presentationml.slideLayout+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slideLayouts/slideLayout10.xml" ContentType="application/vnd.openxmlformats-officedocument.presentationml.slideLayout+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slideLayouts/slideLayout11.xml" ContentType="application/vnd.openxmlformats-officedocument.presentationml.slideLayout+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slideMasters/slideMaster1.xml" ContentType="application/vnd.openxmlformats-officedocument.presentationml.slideMaster+xml"/>
  <Override PartName="/ppt/theme/theme1.xml" ContentType="application/vnd.openxmlformats-officedocument.them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0" r:id="rId8"/>
    <p:sldId id="262" r:id="rId9"/>
    <p:sldId id="263" r:id="rId10"/>
    <p:sldId id="265" r:id="rId11"/>
    <p:sldId id="266" r:id="rId12"/>
    <p:sldId id="267" r:id="rId13"/>
    <p:sldId id="268" r:id="rId14"/>
    <p:sldId id="269"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7" Type="http://schemas.openxmlformats.org/officeDocument/2006/relationships/viewProps" Target="viewProp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presProps" Target="presProps.xml"/><Relationship Id="rId20" Type="http://schemas.openxmlformats.org/officeDocument/2006/relationships/customXml" Target="../customXml/item2.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customXml" Target="../customXml/item1.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94" Type="http://schemas.openxmlformats.org/officeDocument/2006/relationships/tags" Target="../tags/tag93.xml"/><Relationship Id="rId93" Type="http://schemas.openxmlformats.org/officeDocument/2006/relationships/tags" Target="../tags/tag92.xml"/><Relationship Id="rId92" Type="http://schemas.openxmlformats.org/officeDocument/2006/relationships/tags" Target="../tags/tag91.xml"/><Relationship Id="rId91" Type="http://schemas.openxmlformats.org/officeDocument/2006/relationships/tags" Target="../tags/tag90.xml"/><Relationship Id="rId90" Type="http://schemas.openxmlformats.org/officeDocument/2006/relationships/tags" Target="../tags/tag89.xml"/><Relationship Id="rId9" Type="http://schemas.openxmlformats.org/officeDocument/2006/relationships/tags" Target="../tags/tag8.xml"/><Relationship Id="rId89" Type="http://schemas.openxmlformats.org/officeDocument/2006/relationships/tags" Target="../tags/tag88.xml"/><Relationship Id="rId88" Type="http://schemas.openxmlformats.org/officeDocument/2006/relationships/tags" Target="../tags/tag87.xml"/><Relationship Id="rId87" Type="http://schemas.openxmlformats.org/officeDocument/2006/relationships/tags" Target="../tags/tag86.xml"/><Relationship Id="rId86" Type="http://schemas.openxmlformats.org/officeDocument/2006/relationships/tags" Target="../tags/tag85.xml"/><Relationship Id="rId85" Type="http://schemas.openxmlformats.org/officeDocument/2006/relationships/tags" Target="../tags/tag84.xml"/><Relationship Id="rId84" Type="http://schemas.openxmlformats.org/officeDocument/2006/relationships/tags" Target="../tags/tag83.xml"/><Relationship Id="rId83" Type="http://schemas.openxmlformats.org/officeDocument/2006/relationships/tags" Target="../tags/tag82.xml"/><Relationship Id="rId82" Type="http://schemas.openxmlformats.org/officeDocument/2006/relationships/tags" Target="../tags/tag81.xml"/><Relationship Id="rId81" Type="http://schemas.openxmlformats.org/officeDocument/2006/relationships/tags" Target="../tags/tag80.xml"/><Relationship Id="rId80" Type="http://schemas.openxmlformats.org/officeDocument/2006/relationships/tags" Target="../tags/tag79.xml"/><Relationship Id="rId8" Type="http://schemas.openxmlformats.org/officeDocument/2006/relationships/tags" Target="../tags/tag7.xml"/><Relationship Id="rId79" Type="http://schemas.openxmlformats.org/officeDocument/2006/relationships/tags" Target="../tags/tag78.xml"/><Relationship Id="rId78" Type="http://schemas.openxmlformats.org/officeDocument/2006/relationships/tags" Target="../tags/tag77.xml"/><Relationship Id="rId77" Type="http://schemas.openxmlformats.org/officeDocument/2006/relationships/tags" Target="../tags/tag76.xml"/><Relationship Id="rId76" Type="http://schemas.openxmlformats.org/officeDocument/2006/relationships/tags" Target="../tags/tag75.xml"/><Relationship Id="rId75" Type="http://schemas.openxmlformats.org/officeDocument/2006/relationships/tags" Target="../tags/tag74.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263.xml"/><Relationship Id="rId84" Type="http://schemas.openxmlformats.org/officeDocument/2006/relationships/tags" Target="../tags/tag338.xml"/><Relationship Id="rId83" Type="http://schemas.openxmlformats.org/officeDocument/2006/relationships/tags" Target="../tags/tag337.xml"/><Relationship Id="rId82" Type="http://schemas.openxmlformats.org/officeDocument/2006/relationships/tags" Target="../tags/tag336.xml"/><Relationship Id="rId81" Type="http://schemas.openxmlformats.org/officeDocument/2006/relationships/tags" Target="../tags/tag335.xml"/><Relationship Id="rId80" Type="http://schemas.openxmlformats.org/officeDocument/2006/relationships/tags" Target="../tags/tag334.xml"/><Relationship Id="rId8" Type="http://schemas.openxmlformats.org/officeDocument/2006/relationships/tags" Target="../tags/tag262.xml"/><Relationship Id="rId79" Type="http://schemas.openxmlformats.org/officeDocument/2006/relationships/tags" Target="../tags/tag333.xml"/><Relationship Id="rId78" Type="http://schemas.openxmlformats.org/officeDocument/2006/relationships/tags" Target="../tags/tag332.xml"/><Relationship Id="rId77" Type="http://schemas.openxmlformats.org/officeDocument/2006/relationships/tags" Target="../tags/tag331.xml"/><Relationship Id="rId76" Type="http://schemas.openxmlformats.org/officeDocument/2006/relationships/tags" Target="../tags/tag330.xml"/><Relationship Id="rId75" Type="http://schemas.openxmlformats.org/officeDocument/2006/relationships/tags" Target="../tags/tag329.xml"/><Relationship Id="rId74" Type="http://schemas.openxmlformats.org/officeDocument/2006/relationships/tags" Target="../tags/tag328.xml"/><Relationship Id="rId73" Type="http://schemas.openxmlformats.org/officeDocument/2006/relationships/tags" Target="../tags/tag327.xml"/><Relationship Id="rId72" Type="http://schemas.openxmlformats.org/officeDocument/2006/relationships/tags" Target="../tags/tag326.xml"/><Relationship Id="rId71" Type="http://schemas.openxmlformats.org/officeDocument/2006/relationships/tags" Target="../tags/tag325.xml"/><Relationship Id="rId70" Type="http://schemas.openxmlformats.org/officeDocument/2006/relationships/tags" Target="../tags/tag324.xml"/><Relationship Id="rId7" Type="http://schemas.openxmlformats.org/officeDocument/2006/relationships/tags" Target="../tags/tag261.xml"/><Relationship Id="rId69" Type="http://schemas.openxmlformats.org/officeDocument/2006/relationships/tags" Target="../tags/tag323.xml"/><Relationship Id="rId68" Type="http://schemas.openxmlformats.org/officeDocument/2006/relationships/tags" Target="../tags/tag322.xml"/><Relationship Id="rId67" Type="http://schemas.openxmlformats.org/officeDocument/2006/relationships/tags" Target="../tags/tag321.xml"/><Relationship Id="rId66" Type="http://schemas.openxmlformats.org/officeDocument/2006/relationships/tags" Target="../tags/tag320.xml"/><Relationship Id="rId65" Type="http://schemas.openxmlformats.org/officeDocument/2006/relationships/tags" Target="../tags/tag319.xml"/><Relationship Id="rId64" Type="http://schemas.openxmlformats.org/officeDocument/2006/relationships/tags" Target="../tags/tag318.xml"/><Relationship Id="rId63" Type="http://schemas.openxmlformats.org/officeDocument/2006/relationships/tags" Target="../tags/tag317.xml"/><Relationship Id="rId62" Type="http://schemas.openxmlformats.org/officeDocument/2006/relationships/tags" Target="../tags/tag316.xml"/><Relationship Id="rId61" Type="http://schemas.openxmlformats.org/officeDocument/2006/relationships/tags" Target="../tags/tag315.xml"/><Relationship Id="rId60" Type="http://schemas.openxmlformats.org/officeDocument/2006/relationships/tags" Target="../tags/tag314.xml"/><Relationship Id="rId6" Type="http://schemas.openxmlformats.org/officeDocument/2006/relationships/tags" Target="../tags/tag260.xml"/><Relationship Id="rId59" Type="http://schemas.openxmlformats.org/officeDocument/2006/relationships/tags" Target="../tags/tag313.xml"/><Relationship Id="rId58" Type="http://schemas.openxmlformats.org/officeDocument/2006/relationships/tags" Target="../tags/tag312.xml"/><Relationship Id="rId57" Type="http://schemas.openxmlformats.org/officeDocument/2006/relationships/tags" Target="../tags/tag311.xml"/><Relationship Id="rId56" Type="http://schemas.openxmlformats.org/officeDocument/2006/relationships/tags" Target="../tags/tag310.xml"/><Relationship Id="rId55" Type="http://schemas.openxmlformats.org/officeDocument/2006/relationships/tags" Target="../tags/tag309.xml"/><Relationship Id="rId54" Type="http://schemas.openxmlformats.org/officeDocument/2006/relationships/tags" Target="../tags/tag308.xml"/><Relationship Id="rId53" Type="http://schemas.openxmlformats.org/officeDocument/2006/relationships/tags" Target="../tags/tag307.xml"/><Relationship Id="rId52" Type="http://schemas.openxmlformats.org/officeDocument/2006/relationships/tags" Target="../tags/tag306.xml"/><Relationship Id="rId51" Type="http://schemas.openxmlformats.org/officeDocument/2006/relationships/tags" Target="../tags/tag305.xml"/><Relationship Id="rId50" Type="http://schemas.openxmlformats.org/officeDocument/2006/relationships/tags" Target="../tags/tag304.xml"/><Relationship Id="rId5" Type="http://schemas.openxmlformats.org/officeDocument/2006/relationships/tags" Target="../tags/tag259.xml"/><Relationship Id="rId49" Type="http://schemas.openxmlformats.org/officeDocument/2006/relationships/tags" Target="../tags/tag303.xml"/><Relationship Id="rId48" Type="http://schemas.openxmlformats.org/officeDocument/2006/relationships/tags" Target="../tags/tag302.xml"/><Relationship Id="rId47" Type="http://schemas.openxmlformats.org/officeDocument/2006/relationships/tags" Target="../tags/tag301.xml"/><Relationship Id="rId46" Type="http://schemas.openxmlformats.org/officeDocument/2006/relationships/tags" Target="../tags/tag300.xml"/><Relationship Id="rId45" Type="http://schemas.openxmlformats.org/officeDocument/2006/relationships/tags" Target="../tags/tag299.xml"/><Relationship Id="rId44" Type="http://schemas.openxmlformats.org/officeDocument/2006/relationships/tags" Target="../tags/tag298.xml"/><Relationship Id="rId43" Type="http://schemas.openxmlformats.org/officeDocument/2006/relationships/tags" Target="../tags/tag297.xml"/><Relationship Id="rId42" Type="http://schemas.openxmlformats.org/officeDocument/2006/relationships/tags" Target="../tags/tag296.xml"/><Relationship Id="rId41" Type="http://schemas.openxmlformats.org/officeDocument/2006/relationships/tags" Target="../tags/tag295.xml"/><Relationship Id="rId40" Type="http://schemas.openxmlformats.org/officeDocument/2006/relationships/tags" Target="../tags/tag294.xml"/><Relationship Id="rId4" Type="http://schemas.openxmlformats.org/officeDocument/2006/relationships/tags" Target="../tags/tag258.xml"/><Relationship Id="rId39" Type="http://schemas.openxmlformats.org/officeDocument/2006/relationships/tags" Target="../tags/tag293.xml"/><Relationship Id="rId38" Type="http://schemas.openxmlformats.org/officeDocument/2006/relationships/tags" Target="../tags/tag292.xml"/><Relationship Id="rId37" Type="http://schemas.openxmlformats.org/officeDocument/2006/relationships/tags" Target="../tags/tag291.xml"/><Relationship Id="rId36" Type="http://schemas.openxmlformats.org/officeDocument/2006/relationships/tags" Target="../tags/tag290.xml"/><Relationship Id="rId35" Type="http://schemas.openxmlformats.org/officeDocument/2006/relationships/tags" Target="../tags/tag289.xml"/><Relationship Id="rId34" Type="http://schemas.openxmlformats.org/officeDocument/2006/relationships/tags" Target="../tags/tag288.xml"/><Relationship Id="rId33" Type="http://schemas.openxmlformats.org/officeDocument/2006/relationships/tags" Target="../tags/tag287.xml"/><Relationship Id="rId32" Type="http://schemas.openxmlformats.org/officeDocument/2006/relationships/tags" Target="../tags/tag286.xml"/><Relationship Id="rId31" Type="http://schemas.openxmlformats.org/officeDocument/2006/relationships/tags" Target="../tags/tag285.xml"/><Relationship Id="rId30" Type="http://schemas.openxmlformats.org/officeDocument/2006/relationships/tags" Target="../tags/tag284.xml"/><Relationship Id="rId3" Type="http://schemas.openxmlformats.org/officeDocument/2006/relationships/tags" Target="../tags/tag257.xml"/><Relationship Id="rId29" Type="http://schemas.openxmlformats.org/officeDocument/2006/relationships/tags" Target="../tags/tag283.xml"/><Relationship Id="rId28" Type="http://schemas.openxmlformats.org/officeDocument/2006/relationships/tags" Target="../tags/tag282.xml"/><Relationship Id="rId27" Type="http://schemas.openxmlformats.org/officeDocument/2006/relationships/tags" Target="../tags/tag281.xml"/><Relationship Id="rId26" Type="http://schemas.openxmlformats.org/officeDocument/2006/relationships/tags" Target="../tags/tag280.xml"/><Relationship Id="rId25" Type="http://schemas.openxmlformats.org/officeDocument/2006/relationships/tags" Target="../tags/tag279.xml"/><Relationship Id="rId24" Type="http://schemas.openxmlformats.org/officeDocument/2006/relationships/tags" Target="../tags/tag278.xml"/><Relationship Id="rId23" Type="http://schemas.openxmlformats.org/officeDocument/2006/relationships/tags" Target="../tags/tag277.xml"/><Relationship Id="rId22" Type="http://schemas.openxmlformats.org/officeDocument/2006/relationships/tags" Target="../tags/tag276.xml"/><Relationship Id="rId21" Type="http://schemas.openxmlformats.org/officeDocument/2006/relationships/tags" Target="../tags/tag275.xml"/><Relationship Id="rId20" Type="http://schemas.openxmlformats.org/officeDocument/2006/relationships/tags" Target="../tags/tag274.xml"/><Relationship Id="rId2" Type="http://schemas.openxmlformats.org/officeDocument/2006/relationships/tags" Target="../tags/tag256.xml"/><Relationship Id="rId19" Type="http://schemas.openxmlformats.org/officeDocument/2006/relationships/tags" Target="../tags/tag273.xml"/><Relationship Id="rId18" Type="http://schemas.openxmlformats.org/officeDocument/2006/relationships/tags" Target="../tags/tag272.xml"/><Relationship Id="rId17" Type="http://schemas.openxmlformats.org/officeDocument/2006/relationships/tags" Target="../tags/tag271.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5" Type="http://schemas.openxmlformats.org/officeDocument/2006/relationships/tags" Target="../tags/tag127.xml"/><Relationship Id="rId34" Type="http://schemas.openxmlformats.org/officeDocument/2006/relationships/tags" Target="../tags/tag126.xml"/><Relationship Id="rId33" Type="http://schemas.openxmlformats.org/officeDocument/2006/relationships/tags" Target="../tags/tag125.xml"/><Relationship Id="rId32" Type="http://schemas.openxmlformats.org/officeDocument/2006/relationships/tags" Target="../tags/tag124.xml"/><Relationship Id="rId31" Type="http://schemas.openxmlformats.org/officeDocument/2006/relationships/tags" Target="../tags/tag123.xml"/><Relationship Id="rId30" Type="http://schemas.openxmlformats.org/officeDocument/2006/relationships/tags" Target="../tags/tag122.xml"/><Relationship Id="rId3" Type="http://schemas.openxmlformats.org/officeDocument/2006/relationships/tags" Target="../tags/tag95.xml"/><Relationship Id="rId29" Type="http://schemas.openxmlformats.org/officeDocument/2006/relationships/tags" Target="../tags/tag121.xml"/><Relationship Id="rId28" Type="http://schemas.openxmlformats.org/officeDocument/2006/relationships/tags" Target="../tags/tag120.xml"/><Relationship Id="rId27" Type="http://schemas.openxmlformats.org/officeDocument/2006/relationships/tags" Target="../tags/tag119.xml"/><Relationship Id="rId26" Type="http://schemas.openxmlformats.org/officeDocument/2006/relationships/tags" Target="../tags/tag118.xml"/><Relationship Id="rId25" Type="http://schemas.openxmlformats.org/officeDocument/2006/relationships/tags" Target="../tags/tag117.xml"/><Relationship Id="rId24" Type="http://schemas.openxmlformats.org/officeDocument/2006/relationships/tags" Target="../tags/tag116.xml"/><Relationship Id="rId23" Type="http://schemas.openxmlformats.org/officeDocument/2006/relationships/tags" Target="../tags/tag11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3" Type="http://schemas.openxmlformats.org/officeDocument/2006/relationships/tags" Target="../tags/tag219.xml"/><Relationship Id="rId92" Type="http://schemas.openxmlformats.org/officeDocument/2006/relationships/tags" Target="../tags/tag218.xml"/><Relationship Id="rId91" Type="http://schemas.openxmlformats.org/officeDocument/2006/relationships/tags" Target="../tags/tag217.xml"/><Relationship Id="rId90" Type="http://schemas.openxmlformats.org/officeDocument/2006/relationships/tags" Target="../tags/tag216.xml"/><Relationship Id="rId9" Type="http://schemas.openxmlformats.org/officeDocument/2006/relationships/tags" Target="../tags/tag135.xml"/><Relationship Id="rId89" Type="http://schemas.openxmlformats.org/officeDocument/2006/relationships/tags" Target="../tags/tag215.xml"/><Relationship Id="rId88" Type="http://schemas.openxmlformats.org/officeDocument/2006/relationships/tags" Target="../tags/tag214.xml"/><Relationship Id="rId87" Type="http://schemas.openxmlformats.org/officeDocument/2006/relationships/tags" Target="../tags/tag213.xml"/><Relationship Id="rId86" Type="http://schemas.openxmlformats.org/officeDocument/2006/relationships/tags" Target="../tags/tag212.xml"/><Relationship Id="rId85" Type="http://schemas.openxmlformats.org/officeDocument/2006/relationships/tags" Target="../tags/tag211.xml"/><Relationship Id="rId84" Type="http://schemas.openxmlformats.org/officeDocument/2006/relationships/tags" Target="../tags/tag210.xml"/><Relationship Id="rId83" Type="http://schemas.openxmlformats.org/officeDocument/2006/relationships/tags" Target="../tags/tag209.xml"/><Relationship Id="rId82" Type="http://schemas.openxmlformats.org/officeDocument/2006/relationships/tags" Target="../tags/tag208.xml"/><Relationship Id="rId81" Type="http://schemas.openxmlformats.org/officeDocument/2006/relationships/tags" Target="../tags/tag207.xml"/><Relationship Id="rId80" Type="http://schemas.openxmlformats.org/officeDocument/2006/relationships/tags" Target="../tags/tag206.xml"/><Relationship Id="rId8" Type="http://schemas.openxmlformats.org/officeDocument/2006/relationships/tags" Target="../tags/tag134.xml"/><Relationship Id="rId79" Type="http://schemas.openxmlformats.org/officeDocument/2006/relationships/tags" Target="../tags/tag205.xml"/><Relationship Id="rId78" Type="http://schemas.openxmlformats.org/officeDocument/2006/relationships/tags" Target="../tags/tag204.xml"/><Relationship Id="rId77" Type="http://schemas.openxmlformats.org/officeDocument/2006/relationships/tags" Target="../tags/tag203.xml"/><Relationship Id="rId76" Type="http://schemas.openxmlformats.org/officeDocument/2006/relationships/tags" Target="../tags/tag202.xml"/><Relationship Id="rId75" Type="http://schemas.openxmlformats.org/officeDocument/2006/relationships/tags" Target="../tags/tag201.xml"/><Relationship Id="rId74" Type="http://schemas.openxmlformats.org/officeDocument/2006/relationships/tags" Target="../tags/tag200.xml"/><Relationship Id="rId73" Type="http://schemas.openxmlformats.org/officeDocument/2006/relationships/tags" Target="../tags/tag199.xml"/><Relationship Id="rId72" Type="http://schemas.openxmlformats.org/officeDocument/2006/relationships/tags" Target="../tags/tag198.xml"/><Relationship Id="rId71" Type="http://schemas.openxmlformats.org/officeDocument/2006/relationships/tags" Target="../tags/tag197.xml"/><Relationship Id="rId70" Type="http://schemas.openxmlformats.org/officeDocument/2006/relationships/tags" Target="../tags/tag196.xml"/><Relationship Id="rId7" Type="http://schemas.openxmlformats.org/officeDocument/2006/relationships/tags" Target="../tags/tag133.xml"/><Relationship Id="rId69" Type="http://schemas.openxmlformats.org/officeDocument/2006/relationships/tags" Target="../tags/tag195.xml"/><Relationship Id="rId68" Type="http://schemas.openxmlformats.org/officeDocument/2006/relationships/tags" Target="../tags/tag194.xml"/><Relationship Id="rId67" Type="http://schemas.openxmlformats.org/officeDocument/2006/relationships/tags" Target="../tags/tag193.xml"/><Relationship Id="rId66" Type="http://schemas.openxmlformats.org/officeDocument/2006/relationships/tags" Target="../tags/tag192.xml"/><Relationship Id="rId65" Type="http://schemas.openxmlformats.org/officeDocument/2006/relationships/tags" Target="../tags/tag191.xml"/><Relationship Id="rId64" Type="http://schemas.openxmlformats.org/officeDocument/2006/relationships/tags" Target="../tags/tag190.xml"/><Relationship Id="rId63" Type="http://schemas.openxmlformats.org/officeDocument/2006/relationships/tags" Target="../tags/tag189.xml"/><Relationship Id="rId62" Type="http://schemas.openxmlformats.org/officeDocument/2006/relationships/tags" Target="../tags/tag188.xml"/><Relationship Id="rId61" Type="http://schemas.openxmlformats.org/officeDocument/2006/relationships/tags" Target="../tags/tag187.xml"/><Relationship Id="rId60" Type="http://schemas.openxmlformats.org/officeDocument/2006/relationships/tags" Target="../tags/tag186.xml"/><Relationship Id="rId6" Type="http://schemas.openxmlformats.org/officeDocument/2006/relationships/tags" Target="../tags/tag132.xml"/><Relationship Id="rId59" Type="http://schemas.openxmlformats.org/officeDocument/2006/relationships/tags" Target="../tags/tag185.xml"/><Relationship Id="rId58" Type="http://schemas.openxmlformats.org/officeDocument/2006/relationships/tags" Target="../tags/tag184.xml"/><Relationship Id="rId57" Type="http://schemas.openxmlformats.org/officeDocument/2006/relationships/tags" Target="../tags/tag183.xml"/><Relationship Id="rId56" Type="http://schemas.openxmlformats.org/officeDocument/2006/relationships/tags" Target="../tags/tag182.xml"/><Relationship Id="rId55" Type="http://schemas.openxmlformats.org/officeDocument/2006/relationships/tags" Target="../tags/tag181.xml"/><Relationship Id="rId54" Type="http://schemas.openxmlformats.org/officeDocument/2006/relationships/tags" Target="../tags/tag180.xml"/><Relationship Id="rId53" Type="http://schemas.openxmlformats.org/officeDocument/2006/relationships/tags" Target="../tags/tag179.xml"/><Relationship Id="rId52" Type="http://schemas.openxmlformats.org/officeDocument/2006/relationships/tags" Target="../tags/tag178.xml"/><Relationship Id="rId51" Type="http://schemas.openxmlformats.org/officeDocument/2006/relationships/tags" Target="../tags/tag177.xml"/><Relationship Id="rId50" Type="http://schemas.openxmlformats.org/officeDocument/2006/relationships/tags" Target="../tags/tag176.xml"/><Relationship Id="rId5" Type="http://schemas.openxmlformats.org/officeDocument/2006/relationships/tags" Target="../tags/tag131.xml"/><Relationship Id="rId49" Type="http://schemas.openxmlformats.org/officeDocument/2006/relationships/tags" Target="../tags/tag175.xml"/><Relationship Id="rId48" Type="http://schemas.openxmlformats.org/officeDocument/2006/relationships/tags" Target="../tags/tag174.xml"/><Relationship Id="rId47" Type="http://schemas.openxmlformats.org/officeDocument/2006/relationships/tags" Target="../tags/tag173.xml"/><Relationship Id="rId46" Type="http://schemas.openxmlformats.org/officeDocument/2006/relationships/tags" Target="../tags/tag172.xml"/><Relationship Id="rId45" Type="http://schemas.openxmlformats.org/officeDocument/2006/relationships/tags" Target="../tags/tag171.xml"/><Relationship Id="rId44" Type="http://schemas.openxmlformats.org/officeDocument/2006/relationships/tags" Target="../tags/tag170.xml"/><Relationship Id="rId43" Type="http://schemas.openxmlformats.org/officeDocument/2006/relationships/tags" Target="../tags/tag169.xml"/><Relationship Id="rId42" Type="http://schemas.openxmlformats.org/officeDocument/2006/relationships/tags" Target="../tags/tag168.xml"/><Relationship Id="rId41" Type="http://schemas.openxmlformats.org/officeDocument/2006/relationships/tags" Target="../tags/tag167.xml"/><Relationship Id="rId40" Type="http://schemas.openxmlformats.org/officeDocument/2006/relationships/tags" Target="../tags/tag166.xml"/><Relationship Id="rId4" Type="http://schemas.openxmlformats.org/officeDocument/2006/relationships/tags" Target="../tags/tag130.xml"/><Relationship Id="rId39" Type="http://schemas.openxmlformats.org/officeDocument/2006/relationships/tags" Target="../tags/tag165.xml"/><Relationship Id="rId38" Type="http://schemas.openxmlformats.org/officeDocument/2006/relationships/tags" Target="../tags/tag164.xml"/><Relationship Id="rId37" Type="http://schemas.openxmlformats.org/officeDocument/2006/relationships/tags" Target="../tags/tag163.xml"/><Relationship Id="rId36" Type="http://schemas.openxmlformats.org/officeDocument/2006/relationships/tags" Target="../tags/tag162.xml"/><Relationship Id="rId35" Type="http://schemas.openxmlformats.org/officeDocument/2006/relationships/tags" Target="../tags/tag161.xml"/><Relationship Id="rId34" Type="http://schemas.openxmlformats.org/officeDocument/2006/relationships/tags" Target="../tags/tag160.xml"/><Relationship Id="rId33" Type="http://schemas.openxmlformats.org/officeDocument/2006/relationships/tags" Target="../tags/tag159.xml"/><Relationship Id="rId32" Type="http://schemas.openxmlformats.org/officeDocument/2006/relationships/tags" Target="../tags/tag158.xml"/><Relationship Id="rId31" Type="http://schemas.openxmlformats.org/officeDocument/2006/relationships/tags" Target="../tags/tag157.xml"/><Relationship Id="rId30" Type="http://schemas.openxmlformats.org/officeDocument/2006/relationships/tags" Target="../tags/tag156.xml"/><Relationship Id="rId3" Type="http://schemas.openxmlformats.org/officeDocument/2006/relationships/tags" Target="../tags/tag129.xml"/><Relationship Id="rId29" Type="http://schemas.openxmlformats.org/officeDocument/2006/relationships/tags" Target="../tags/tag155.xml"/><Relationship Id="rId28" Type="http://schemas.openxmlformats.org/officeDocument/2006/relationships/tags" Target="../tags/tag154.xml"/><Relationship Id="rId27" Type="http://schemas.openxmlformats.org/officeDocument/2006/relationships/tags" Target="../tags/tag153.xml"/><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tags" Target="../tags/tag128.xml"/><Relationship Id="rId19" Type="http://schemas.openxmlformats.org/officeDocument/2006/relationships/tags" Target="../tags/tag145.xml"/><Relationship Id="rId18" Type="http://schemas.openxmlformats.org/officeDocument/2006/relationships/tags" Target="../tags/tag144.xml"/><Relationship Id="rId17" Type="http://schemas.openxmlformats.org/officeDocument/2006/relationships/tags" Target="../tags/tag143.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Freeform 10"/>
          <p:cNvSpPr/>
          <p:nvPr>
            <p:custDataLst>
              <p:tags r:id="rId2"/>
            </p:custDataLst>
          </p:nvPr>
        </p:nvSpPr>
        <p:spPr bwMode="auto">
          <a:xfrm>
            <a:off x="890905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8"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7"/>
          <p:cNvSpPr/>
          <p:nvPr>
            <p:custDataLst>
              <p:tags r:id="rId5"/>
            </p:custDataLst>
          </p:nvPr>
        </p:nvSpPr>
        <p:spPr bwMode="auto">
          <a:xfrm>
            <a:off x="479502"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1"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5" name="组合 4"/>
          <p:cNvGrpSpPr/>
          <p:nvPr>
            <p:custDataLst>
              <p:tags r:id="rId9"/>
            </p:custDataLst>
          </p:nvPr>
        </p:nvGrpSpPr>
        <p:grpSpPr>
          <a:xfrm>
            <a:off x="853588" y="-15913"/>
            <a:ext cx="1778716" cy="1425979"/>
            <a:chOff x="853588" y="-15913"/>
            <a:chExt cx="1778716" cy="1425979"/>
          </a:xfrm>
        </p:grpSpPr>
        <p:sp>
          <p:nvSpPr>
            <p:cNvPr id="15"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p:cNvGrpSpPr/>
          <p:nvPr>
            <p:custDataLst>
              <p:tags r:id="rId27"/>
            </p:custDataLst>
          </p:nvPr>
        </p:nvGrpSpPr>
        <p:grpSpPr>
          <a:xfrm>
            <a:off x="2753955" y="5356596"/>
            <a:ext cx="1853474" cy="1512821"/>
            <a:chOff x="2753955" y="5356596"/>
            <a:chExt cx="1853474" cy="1512821"/>
          </a:xfrm>
        </p:grpSpPr>
        <p:sp>
          <p:nvSpPr>
            <p:cNvPr id="36"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2"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8">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4"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0" name="矩形 59"/>
          <p:cNvSpPr/>
          <p:nvPr>
            <p:custDataLst>
              <p:tags r:id="rId45"/>
            </p:custDataLst>
          </p:nvPr>
        </p:nvSpPr>
        <p:spPr>
          <a:xfrm>
            <a:off x="3691255" y="3792855"/>
            <a:ext cx="4671695" cy="510540"/>
          </a:xfrm>
          <a:prstGeom prst="rect">
            <a:avLst/>
          </a:prstGeom>
          <a:noFill/>
          <a:ln w="6350">
            <a:gradFill>
              <a:gsLst>
                <a:gs pos="0">
                  <a:schemeClr val="accent5"/>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4" name="组合 53"/>
          <p:cNvGrpSpPr/>
          <p:nvPr>
            <p:custDataLst>
              <p:tags r:id="rId46"/>
            </p:custDataLst>
          </p:nvPr>
        </p:nvGrpSpPr>
        <p:grpSpPr>
          <a:xfrm>
            <a:off x="9044119" y="-15877"/>
            <a:ext cx="2624337" cy="2103905"/>
            <a:chOff x="9044119" y="-15877"/>
            <a:chExt cx="2624337" cy="2103905"/>
          </a:xfrm>
        </p:grpSpPr>
        <p:sp>
          <p:nvSpPr>
            <p:cNvPr id="63" name="任意多边形 122"/>
            <p:cNvSpPr/>
            <p:nvPr>
              <p:custDataLst>
                <p:tags r:id="rId47"/>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任意多边形 121"/>
            <p:cNvSpPr/>
            <p:nvPr>
              <p:custDataLst>
                <p:tags r:id="rId48"/>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任意多边形 120"/>
            <p:cNvSpPr/>
            <p:nvPr>
              <p:custDataLst>
                <p:tags r:id="rId49"/>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任意多边形 119"/>
            <p:cNvSpPr/>
            <p:nvPr>
              <p:custDataLst>
                <p:tags r:id="rId50"/>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任意多边形 118"/>
            <p:cNvSpPr/>
            <p:nvPr>
              <p:custDataLst>
                <p:tags r:id="rId51"/>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任意多边形 117"/>
            <p:cNvSpPr/>
            <p:nvPr>
              <p:custDataLst>
                <p:tags r:id="rId52"/>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116"/>
            <p:cNvSpPr/>
            <p:nvPr>
              <p:custDataLst>
                <p:tags r:id="rId53"/>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任意多边形 115"/>
            <p:cNvSpPr/>
            <p:nvPr>
              <p:custDataLst>
                <p:tags r:id="rId54"/>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任意多边形 114"/>
            <p:cNvSpPr/>
            <p:nvPr>
              <p:custDataLst>
                <p:tags r:id="rId55"/>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任意多边形 113"/>
            <p:cNvSpPr/>
            <p:nvPr>
              <p:custDataLst>
                <p:tags r:id="rId56"/>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任意多边形 112"/>
            <p:cNvSpPr/>
            <p:nvPr>
              <p:custDataLst>
                <p:tags r:id="rId57"/>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任意多边形 111"/>
            <p:cNvSpPr/>
            <p:nvPr>
              <p:custDataLst>
                <p:tags r:id="rId58"/>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任意多边形 110"/>
            <p:cNvSpPr/>
            <p:nvPr>
              <p:custDataLst>
                <p:tags r:id="rId59"/>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任意多边形 109"/>
            <p:cNvSpPr/>
            <p:nvPr>
              <p:custDataLst>
                <p:tags r:id="rId60"/>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任意多边形 108"/>
            <p:cNvSpPr/>
            <p:nvPr>
              <p:custDataLst>
                <p:tags r:id="rId61"/>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任意多边形 107"/>
            <p:cNvSpPr/>
            <p:nvPr>
              <p:custDataLst>
                <p:tags r:id="rId62"/>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106"/>
            <p:cNvSpPr/>
            <p:nvPr>
              <p:custDataLst>
                <p:tags r:id="rId63"/>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3" name="组合 52"/>
          <p:cNvGrpSpPr/>
          <p:nvPr>
            <p:custDataLst>
              <p:tags r:id="rId64"/>
            </p:custDataLst>
          </p:nvPr>
        </p:nvGrpSpPr>
        <p:grpSpPr>
          <a:xfrm>
            <a:off x="3948556" y="-15912"/>
            <a:ext cx="842959" cy="675792"/>
            <a:chOff x="3948556" y="-15912"/>
            <a:chExt cx="842959" cy="675792"/>
          </a:xfrm>
        </p:grpSpPr>
        <p:sp>
          <p:nvSpPr>
            <p:cNvPr id="81" name="任意多边形 122"/>
            <p:cNvSpPr/>
            <p:nvPr>
              <p:custDataLst>
                <p:tags r:id="rId65"/>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任意多边形 121"/>
            <p:cNvSpPr/>
            <p:nvPr>
              <p:custDataLst>
                <p:tags r:id="rId66"/>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任意多边形 120"/>
            <p:cNvSpPr/>
            <p:nvPr>
              <p:custDataLst>
                <p:tags r:id="rId67"/>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任意多边形 119"/>
            <p:cNvSpPr/>
            <p:nvPr>
              <p:custDataLst>
                <p:tags r:id="rId68"/>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任意多边形 118"/>
            <p:cNvSpPr/>
            <p:nvPr>
              <p:custDataLst>
                <p:tags r:id="rId69"/>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任意多边形 117"/>
            <p:cNvSpPr/>
            <p:nvPr>
              <p:custDataLst>
                <p:tags r:id="rId70"/>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任意多边形 116"/>
            <p:cNvSpPr/>
            <p:nvPr>
              <p:custDataLst>
                <p:tags r:id="rId71"/>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任意多边形 115"/>
            <p:cNvSpPr/>
            <p:nvPr>
              <p:custDataLst>
                <p:tags r:id="rId72"/>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任意多边形 114"/>
            <p:cNvSpPr/>
            <p:nvPr>
              <p:custDataLst>
                <p:tags r:id="rId73"/>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任意多边形 113"/>
            <p:cNvSpPr/>
            <p:nvPr>
              <p:custDataLst>
                <p:tags r:id="rId74"/>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任意多边形 112"/>
            <p:cNvSpPr/>
            <p:nvPr>
              <p:custDataLst>
                <p:tags r:id="rId75"/>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任意多边形 111"/>
            <p:cNvSpPr/>
            <p:nvPr>
              <p:custDataLst>
                <p:tags r:id="rId76"/>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任意多边形 110"/>
            <p:cNvSpPr/>
            <p:nvPr>
              <p:custDataLst>
                <p:tags r:id="rId77"/>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任意多边形 109"/>
            <p:cNvSpPr/>
            <p:nvPr>
              <p:custDataLst>
                <p:tags r:id="rId78"/>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任意多边形 108"/>
            <p:cNvSpPr/>
            <p:nvPr>
              <p:custDataLst>
                <p:tags r:id="rId79"/>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任意多边形 107"/>
            <p:cNvSpPr/>
            <p:nvPr>
              <p:custDataLst>
                <p:tags r:id="rId80"/>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任意多边形 106"/>
            <p:cNvSpPr/>
            <p:nvPr>
              <p:custDataLst>
                <p:tags r:id="rId81"/>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8" name="组合 97"/>
          <p:cNvGrpSpPr/>
          <p:nvPr>
            <p:custDataLst>
              <p:tags r:id="rId82"/>
            </p:custDataLst>
          </p:nvPr>
        </p:nvGrpSpPr>
        <p:grpSpPr>
          <a:xfrm flipV="1">
            <a:off x="4846073" y="1206906"/>
            <a:ext cx="2499854" cy="423321"/>
            <a:chOff x="4846073" y="4928576"/>
            <a:chExt cx="2499854" cy="423321"/>
          </a:xfrm>
          <a:solidFill>
            <a:srgbClr val="B8CD32"/>
          </a:solidFill>
        </p:grpSpPr>
        <p:cxnSp>
          <p:nvCxnSpPr>
            <p:cNvPr id="99" name="直接连接符 98"/>
            <p:cNvCxnSpPr/>
            <p:nvPr>
              <p:custDataLst>
                <p:tags r:id="rId83"/>
              </p:custDataLst>
            </p:nvPr>
          </p:nvCxnSpPr>
          <p:spPr>
            <a:xfrm flipV="1">
              <a:off x="7345927"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custDataLst>
                <p:tags r:id="rId84"/>
              </p:custDataLst>
            </p:nvPr>
          </p:nvCxnSpPr>
          <p:spPr>
            <a:xfrm rot="10800000">
              <a:off x="4846074" y="5258793"/>
              <a:ext cx="2499853"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85"/>
              </p:custDataLst>
            </p:nvPr>
          </p:nvCxnSpPr>
          <p:spPr>
            <a:xfrm flipV="1">
              <a:off x="4846073"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custDataLst>
              <p:tags r:id="rId86"/>
            </p:custDataLst>
          </p:nvPr>
        </p:nvGrpSpPr>
        <p:grpSpPr>
          <a:xfrm>
            <a:off x="4846073" y="5229700"/>
            <a:ext cx="2499854" cy="644021"/>
            <a:chOff x="4846073" y="4936838"/>
            <a:chExt cx="2499854" cy="644021"/>
          </a:xfrm>
        </p:grpSpPr>
        <p:cxnSp>
          <p:nvCxnSpPr>
            <p:cNvPr id="102" name="直接连接符 101"/>
            <p:cNvCxnSpPr/>
            <p:nvPr>
              <p:custDataLst>
                <p:tags r:id="rId87"/>
              </p:custDataLst>
            </p:nvPr>
          </p:nvCxnSpPr>
          <p:spPr>
            <a:xfrm flipV="1">
              <a:off x="7345927"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custDataLst>
                <p:tags r:id="rId88"/>
              </p:custDataLst>
            </p:nvPr>
          </p:nvCxnSpPr>
          <p:spPr>
            <a:xfrm rot="10800000">
              <a:off x="4846074" y="5487382"/>
              <a:ext cx="2499853"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custDataLst>
                <p:tags r:id="rId89"/>
              </p:custDataLst>
            </p:nvPr>
          </p:nvCxnSpPr>
          <p:spPr>
            <a:xfrm flipV="1">
              <a:off x="4846073"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hasCustomPrompt="1"/>
            <p:custDataLst>
              <p:tags r:id="rId90"/>
            </p:custDataLst>
          </p:nvPr>
        </p:nvSpPr>
        <p:spPr>
          <a:xfrm>
            <a:off x="2331537" y="2195875"/>
            <a:ext cx="7528927" cy="1515717"/>
          </a:xfrm>
        </p:spPr>
        <p:txBody>
          <a:bodyPr lIns="90000" tIns="46800" rIns="90000" bIns="46800" anchor="ctr">
            <a:normAutofit/>
          </a:bodyPr>
          <a:lstStyle>
            <a:lvl1pPr algn="ctr">
              <a:defRPr sz="7200" spc="600">
                <a:gradFill>
                  <a:gsLst>
                    <a:gs pos="0">
                      <a:schemeClr val="accent5"/>
                    </a:gs>
                    <a:gs pos="100000">
                      <a:schemeClr val="accent2"/>
                    </a:gs>
                  </a:gsLst>
                  <a:lin ang="0" scaled="0"/>
                </a:gradFill>
              </a:defRPr>
            </a:lvl1pPr>
          </a:lstStyle>
          <a:p>
            <a:r>
              <a:rPr lang="zh-CN" altLang="en-US" dirty="0"/>
              <a:t>编辑标题</a:t>
            </a:r>
            <a:endParaRPr lang="zh-CN" altLang="en-US" dirty="0"/>
          </a:p>
        </p:txBody>
      </p:sp>
      <p:sp>
        <p:nvSpPr>
          <p:cNvPr id="3" name="副标题 2"/>
          <p:cNvSpPr>
            <a:spLocks noGrp="1"/>
          </p:cNvSpPr>
          <p:nvPr>
            <p:ph type="subTitle" idx="1"/>
            <p:custDataLst>
              <p:tags r:id="rId91"/>
            </p:custDataLst>
          </p:nvPr>
        </p:nvSpPr>
        <p:spPr>
          <a:xfrm>
            <a:off x="3691255" y="3806825"/>
            <a:ext cx="4671695" cy="482600"/>
          </a:xfrm>
        </p:spPr>
        <p:txBody>
          <a:bodyPr lIns="90000" tIns="46800" rIns="90000" bIns="46800" anchor="ctr">
            <a:normAutofit/>
          </a:bodyPr>
          <a:lstStyle>
            <a:lvl1pPr marL="0" indent="0" algn="dist">
              <a:buNone/>
              <a:defRPr sz="2000" spc="0" baseline="0">
                <a:gradFill>
                  <a:gsLst>
                    <a:gs pos="0">
                      <a:schemeClr val="accent5"/>
                    </a:gs>
                    <a:gs pos="100000">
                      <a:schemeClr val="accent2"/>
                    </a:gs>
                  </a:gsLst>
                  <a:lin ang="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92"/>
            </p:custDataLst>
          </p:nvPr>
        </p:nvSpPr>
        <p:spPr/>
        <p:txBody>
          <a:bodyPr/>
          <a:lstStyle>
            <a:lvl1pPr>
              <a:defRPr>
                <a:solidFill>
                  <a:schemeClr val="bg1">
                    <a:lumMod val="50000"/>
                  </a:schemeClr>
                </a:solidFill>
              </a:defRPr>
            </a:lvl1pPr>
          </a:lstStyle>
          <a:p>
            <a:fld id="{82F288E0-7875-42C4-84C8-98DBBD3BF4D2}" type="datetimeFigureOut">
              <a:rPr lang="zh-CN" altLang="en-US" smtClean="0"/>
            </a:fld>
            <a:endParaRPr lang="zh-CN" altLang="en-US"/>
          </a:p>
        </p:txBody>
      </p:sp>
      <p:sp>
        <p:nvSpPr>
          <p:cNvPr id="17" name="页脚占位符 16"/>
          <p:cNvSpPr>
            <a:spLocks noGrp="1"/>
          </p:cNvSpPr>
          <p:nvPr>
            <p:ph type="ftr" sz="quarter" idx="11"/>
            <p:custDataLst>
              <p:tags r:id="rId93"/>
            </p:custDataLst>
          </p:nvPr>
        </p:nvSpPr>
        <p:spPr/>
        <p:txBody>
          <a:bodyPr/>
          <a:lstStyle>
            <a:lvl1pPr>
              <a:defRPr>
                <a:solidFill>
                  <a:schemeClr val="bg1">
                    <a:lumMod val="50000"/>
                  </a:schemeClr>
                </a:solidFill>
              </a:defRPr>
            </a:lvl1pPr>
          </a:lstStyle>
          <a:p>
            <a:endParaRPr lang="zh-CN" altLang="en-US"/>
          </a:p>
        </p:txBody>
      </p:sp>
      <p:sp>
        <p:nvSpPr>
          <p:cNvPr id="18" name="灯片编号占位符 17"/>
          <p:cNvSpPr>
            <a:spLocks noGrp="1"/>
          </p:cNvSpPr>
          <p:nvPr>
            <p:ph type="sldNum" sz="quarter" idx="12"/>
            <p:custDataLst>
              <p:tags r:id="rId94"/>
            </p:custDataLst>
          </p:nvPr>
        </p:nvSpPr>
        <p:spPr/>
        <p:txBody>
          <a:bodyPr/>
          <a:lstStyle>
            <a:lvl1pPr>
              <a:defRPr>
                <a:solidFill>
                  <a:schemeClr val="bg1">
                    <a:lumMod val="50000"/>
                  </a:schemeClr>
                </a:solidFill>
              </a:defRPr>
            </a:lvl1p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3888" y="980082"/>
            <a:ext cx="10944225" cy="489783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Freeform 10"/>
          <p:cNvSpPr/>
          <p:nvPr>
            <p:custDataLst>
              <p:tags r:id="rId2"/>
            </p:custDataLst>
          </p:nvPr>
        </p:nvSpPr>
        <p:spPr bwMode="auto">
          <a:xfrm flipH="1">
            <a:off x="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8"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8" name="Freeform 6"/>
          <p:cNvSpPr/>
          <p:nvPr>
            <p:custDataLst>
              <p:tags r:id="rId4"/>
            </p:custDataLst>
          </p:nvPr>
        </p:nvSpPr>
        <p:spPr bwMode="auto">
          <a:xfrm flipH="1">
            <a:off x="9758362"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9" name="Freeform 7"/>
          <p:cNvSpPr/>
          <p:nvPr>
            <p:custDataLst>
              <p:tags r:id="rId5"/>
            </p:custDataLst>
          </p:nvPr>
        </p:nvSpPr>
        <p:spPr bwMode="auto">
          <a:xfrm>
            <a:off x="0"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0"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12"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p>
        </p:txBody>
      </p:sp>
      <p:grpSp>
        <p:nvGrpSpPr>
          <p:cNvPr id="13" name="组合 12"/>
          <p:cNvGrpSpPr/>
          <p:nvPr>
            <p:custDataLst>
              <p:tags r:id="rId9"/>
            </p:custDataLst>
          </p:nvPr>
        </p:nvGrpSpPr>
        <p:grpSpPr>
          <a:xfrm>
            <a:off x="853588" y="-15913"/>
            <a:ext cx="1778716" cy="1425979"/>
            <a:chOff x="853588" y="-15913"/>
            <a:chExt cx="1778716" cy="1425979"/>
          </a:xfrm>
          <a:solidFill>
            <a:schemeClr val="accent4"/>
          </a:solidFill>
        </p:grpSpPr>
        <p:sp>
          <p:nvSpPr>
            <p:cNvPr id="14"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p:cNvGrpSpPr/>
          <p:nvPr>
            <p:custDataLst>
              <p:tags r:id="rId27"/>
            </p:custDataLst>
          </p:nvPr>
        </p:nvGrpSpPr>
        <p:grpSpPr>
          <a:xfrm>
            <a:off x="2753955" y="5356596"/>
            <a:ext cx="1853474" cy="1512821"/>
            <a:chOff x="2753955" y="5356596"/>
            <a:chExt cx="1853474" cy="1512821"/>
          </a:xfrm>
        </p:grpSpPr>
        <p:sp>
          <p:nvSpPr>
            <p:cNvPr id="32"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2"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8">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4"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9" name="组合 48"/>
          <p:cNvGrpSpPr/>
          <p:nvPr>
            <p:custDataLst>
              <p:tags r:id="rId45"/>
            </p:custDataLst>
          </p:nvPr>
        </p:nvGrpSpPr>
        <p:grpSpPr>
          <a:xfrm>
            <a:off x="9044119" y="-15877"/>
            <a:ext cx="2624337" cy="2103905"/>
            <a:chOff x="9044119" y="-15877"/>
            <a:chExt cx="2624337" cy="2103905"/>
          </a:xfrm>
        </p:grpSpPr>
        <p:sp>
          <p:nvSpPr>
            <p:cNvPr id="50" name="任意多边形 122"/>
            <p:cNvSpPr/>
            <p:nvPr>
              <p:custDataLst>
                <p:tags r:id="rId4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任意多边形 121"/>
            <p:cNvSpPr/>
            <p:nvPr>
              <p:custDataLst>
                <p:tags r:id="rId4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任意多边形 120"/>
            <p:cNvSpPr/>
            <p:nvPr>
              <p:custDataLst>
                <p:tags r:id="rId4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任意多边形 119"/>
            <p:cNvSpPr/>
            <p:nvPr>
              <p:custDataLst>
                <p:tags r:id="rId4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任意多边形 118"/>
            <p:cNvSpPr/>
            <p:nvPr>
              <p:custDataLst>
                <p:tags r:id="rId5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任意多边形 117"/>
            <p:cNvSpPr/>
            <p:nvPr>
              <p:custDataLst>
                <p:tags r:id="rId5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任意多边形 116"/>
            <p:cNvSpPr/>
            <p:nvPr>
              <p:custDataLst>
                <p:tags r:id="rId5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任意多边形 115"/>
            <p:cNvSpPr/>
            <p:nvPr>
              <p:custDataLst>
                <p:tags r:id="rId5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任意多边形 114"/>
            <p:cNvSpPr/>
            <p:nvPr>
              <p:custDataLst>
                <p:tags r:id="rId5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113"/>
            <p:cNvSpPr/>
            <p:nvPr>
              <p:custDataLst>
                <p:tags r:id="rId5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任意多边形 112"/>
            <p:cNvSpPr/>
            <p:nvPr>
              <p:custDataLst>
                <p:tags r:id="rId5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任意多边形 111"/>
            <p:cNvSpPr/>
            <p:nvPr>
              <p:custDataLst>
                <p:tags r:id="rId5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任意多边形 110"/>
            <p:cNvSpPr/>
            <p:nvPr>
              <p:custDataLst>
                <p:tags r:id="rId5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任意多边形 109"/>
            <p:cNvSpPr/>
            <p:nvPr>
              <p:custDataLst>
                <p:tags r:id="rId5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任意多边形 108"/>
            <p:cNvSpPr/>
            <p:nvPr>
              <p:custDataLst>
                <p:tags r:id="rId6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任意多边形 107"/>
            <p:cNvSpPr/>
            <p:nvPr>
              <p:custDataLst>
                <p:tags r:id="rId6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任意多边形 106"/>
            <p:cNvSpPr/>
            <p:nvPr>
              <p:custDataLst>
                <p:tags r:id="rId6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7" name="组合 66"/>
          <p:cNvGrpSpPr/>
          <p:nvPr>
            <p:custDataLst>
              <p:tags r:id="rId63"/>
            </p:custDataLst>
          </p:nvPr>
        </p:nvGrpSpPr>
        <p:grpSpPr>
          <a:xfrm>
            <a:off x="3948556" y="-15912"/>
            <a:ext cx="842959" cy="675792"/>
            <a:chOff x="3948556" y="-15912"/>
            <a:chExt cx="842959" cy="675792"/>
          </a:xfrm>
        </p:grpSpPr>
        <p:sp>
          <p:nvSpPr>
            <p:cNvPr id="68" name="任意多边形 122"/>
            <p:cNvSpPr/>
            <p:nvPr>
              <p:custDataLst>
                <p:tags r:id="rId64"/>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121"/>
            <p:cNvSpPr/>
            <p:nvPr>
              <p:custDataLst>
                <p:tags r:id="rId65"/>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任意多边形 120"/>
            <p:cNvSpPr/>
            <p:nvPr>
              <p:custDataLst>
                <p:tags r:id="rId66"/>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任意多边形 119"/>
            <p:cNvSpPr/>
            <p:nvPr>
              <p:custDataLst>
                <p:tags r:id="rId67"/>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任意多边形 118"/>
            <p:cNvSpPr/>
            <p:nvPr>
              <p:custDataLst>
                <p:tags r:id="rId68"/>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任意多边形 117"/>
            <p:cNvSpPr/>
            <p:nvPr>
              <p:custDataLst>
                <p:tags r:id="rId69"/>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任意多边形 116"/>
            <p:cNvSpPr/>
            <p:nvPr>
              <p:custDataLst>
                <p:tags r:id="rId70"/>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任意多边形 115"/>
            <p:cNvSpPr/>
            <p:nvPr>
              <p:custDataLst>
                <p:tags r:id="rId71"/>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任意多边形 114"/>
            <p:cNvSpPr/>
            <p:nvPr>
              <p:custDataLst>
                <p:tags r:id="rId72"/>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任意多边形 113"/>
            <p:cNvSpPr/>
            <p:nvPr>
              <p:custDataLst>
                <p:tags r:id="rId73"/>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任意多边形 112"/>
            <p:cNvSpPr/>
            <p:nvPr>
              <p:custDataLst>
                <p:tags r:id="rId74"/>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111"/>
            <p:cNvSpPr/>
            <p:nvPr>
              <p:custDataLst>
                <p:tags r:id="rId75"/>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任意多边形 110"/>
            <p:cNvSpPr/>
            <p:nvPr>
              <p:custDataLst>
                <p:tags r:id="rId76"/>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任意多边形 109"/>
            <p:cNvSpPr/>
            <p:nvPr>
              <p:custDataLst>
                <p:tags r:id="rId77"/>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任意多边形 108"/>
            <p:cNvSpPr/>
            <p:nvPr>
              <p:custDataLst>
                <p:tags r:id="rId78"/>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任意多边形 107"/>
            <p:cNvSpPr/>
            <p:nvPr>
              <p:custDataLst>
                <p:tags r:id="rId79"/>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任意多边形 106"/>
            <p:cNvSpPr/>
            <p:nvPr>
              <p:custDataLst>
                <p:tags r:id="rId80"/>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标题 1"/>
          <p:cNvSpPr>
            <a:spLocks noGrp="1"/>
          </p:cNvSpPr>
          <p:nvPr>
            <p:ph type="title" hasCustomPrompt="1"/>
            <p:custDataLst>
              <p:tags r:id="rId81"/>
            </p:custDataLst>
          </p:nvPr>
        </p:nvSpPr>
        <p:spPr>
          <a:xfrm>
            <a:off x="2693212" y="2052491"/>
            <a:ext cx="6805576" cy="2016125"/>
          </a:xfrm>
        </p:spPr>
        <p:txBody>
          <a:bodyPr anchor="ctr">
            <a:normAutofit/>
          </a:bodyPr>
          <a:lstStyle>
            <a:lvl1pPr algn="ctr">
              <a:defRPr sz="9600" spc="0" baseline="0">
                <a:gradFill>
                  <a:gsLst>
                    <a:gs pos="0">
                      <a:schemeClr val="accent5"/>
                    </a:gs>
                    <a:gs pos="100000">
                      <a:schemeClr val="accent2"/>
                    </a:gs>
                  </a:gsLst>
                  <a:lin ang="0" scaled="0"/>
                </a:gra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82"/>
            </p:custDataLst>
          </p:nvPr>
        </p:nvSpPr>
        <p:spPr/>
        <p:txBody>
          <a:bodyPr/>
          <a:lstStyle>
            <a:lvl1pPr>
              <a:defRPr>
                <a:solidFill>
                  <a:schemeClr val="bg1">
                    <a:lumMod val="50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3"/>
            </p:custDataLst>
          </p:nvPr>
        </p:nvSpPr>
        <p:spPr/>
        <p:txBody>
          <a:bodyPr/>
          <a:lstStyle>
            <a:lvl1pPr>
              <a:defRPr>
                <a:solidFill>
                  <a:schemeClr val="bg1">
                    <a:lumMod val="50000"/>
                  </a:schemeClr>
                </a:solidFill>
              </a:defRPr>
            </a:lvl1pPr>
          </a:lstStyle>
          <a:p>
            <a:endParaRPr lang="zh-CN" altLang="en-US"/>
          </a:p>
        </p:txBody>
      </p:sp>
      <p:sp>
        <p:nvSpPr>
          <p:cNvPr id="5" name="灯片编号占位符 4"/>
          <p:cNvSpPr>
            <a:spLocks noGrp="1"/>
          </p:cNvSpPr>
          <p:nvPr>
            <p:ph type="sldNum" sz="quarter" idx="12"/>
            <p:custDataLst>
              <p:tags r:id="rId84"/>
            </p:custDataLst>
          </p:nvPr>
        </p:nvSpPr>
        <p:spPr/>
        <p:txBody>
          <a:bodyPr/>
          <a:lstStyle>
            <a:lvl1pPr>
              <a:defRPr>
                <a:solidFill>
                  <a:schemeClr val="bg1">
                    <a:lumMod val="50000"/>
                  </a:schemeClr>
                </a:solidFill>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Freeform 10"/>
          <p:cNvSpPr/>
          <p:nvPr>
            <p:custDataLst>
              <p:tags r:id="rId2"/>
            </p:custDataLst>
          </p:nvPr>
        </p:nvSpPr>
        <p:spPr bwMode="auto">
          <a:xfrm rot="10800000">
            <a:off x="0" y="0"/>
            <a:ext cx="1143000" cy="1392271"/>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rot="10800000">
            <a:off x="11217902" y="5994400"/>
            <a:ext cx="974098" cy="863600"/>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8"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5821680"/>
            <a:ext cx="881131" cy="1036320"/>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0" name="组合 9"/>
          <p:cNvGrpSpPr/>
          <p:nvPr>
            <p:custDataLst>
              <p:tags r:id="rId5"/>
            </p:custDataLst>
          </p:nvPr>
        </p:nvGrpSpPr>
        <p:grpSpPr>
          <a:xfrm>
            <a:off x="11298538" y="0"/>
            <a:ext cx="893461" cy="716280"/>
            <a:chOff x="9044119" y="-15877"/>
            <a:chExt cx="2624337" cy="2103905"/>
          </a:xfrm>
        </p:grpSpPr>
        <p:sp>
          <p:nvSpPr>
            <p:cNvPr id="11" name="任意多边形 122"/>
            <p:cNvSpPr/>
            <p:nvPr>
              <p:custDataLst>
                <p:tags r:id="rId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任意多边形 121"/>
            <p:cNvSpPr/>
            <p:nvPr>
              <p:custDataLst>
                <p:tags r:id="rId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0"/>
            <p:cNvSpPr/>
            <p:nvPr>
              <p:custDataLst>
                <p:tags r:id="rId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119"/>
            <p:cNvSpPr/>
            <p:nvPr>
              <p:custDataLst>
                <p:tags r:id="rId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18"/>
            <p:cNvSpPr/>
            <p:nvPr>
              <p:custDataLst>
                <p:tags r:id="rId1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17"/>
            <p:cNvSpPr/>
            <p:nvPr>
              <p:custDataLst>
                <p:tags r:id="rId1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116"/>
            <p:cNvSpPr/>
            <p:nvPr>
              <p:custDataLst>
                <p:tags r:id="rId1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115"/>
            <p:cNvSpPr/>
            <p:nvPr>
              <p:custDataLst>
                <p:tags r:id="rId1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14"/>
            <p:cNvSpPr/>
            <p:nvPr>
              <p:custDataLst>
                <p:tags r:id="rId1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13"/>
            <p:cNvSpPr/>
            <p:nvPr>
              <p:custDataLst>
                <p:tags r:id="rId1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112"/>
            <p:cNvSpPr/>
            <p:nvPr>
              <p:custDataLst>
                <p:tags r:id="rId1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111"/>
            <p:cNvSpPr/>
            <p:nvPr>
              <p:custDataLst>
                <p:tags r:id="rId1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110"/>
            <p:cNvSpPr/>
            <p:nvPr>
              <p:custDataLst>
                <p:tags r:id="rId1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任意多边形 109"/>
            <p:cNvSpPr/>
            <p:nvPr>
              <p:custDataLst>
                <p:tags r:id="rId1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任意多边形 108"/>
            <p:cNvSpPr/>
            <p:nvPr>
              <p:custDataLst>
                <p:tags r:id="rId2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107"/>
            <p:cNvSpPr/>
            <p:nvPr>
              <p:custDataLst>
                <p:tags r:id="rId2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106"/>
            <p:cNvSpPr/>
            <p:nvPr>
              <p:custDataLst>
                <p:tags r:id="rId2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日期占位符 3"/>
          <p:cNvSpPr>
            <a:spLocks noGrp="1"/>
          </p:cNvSpPr>
          <p:nvPr>
            <p:ph type="dt" sz="half" idx="10"/>
            <p:custDataLst>
              <p:tags r:id="rId23"/>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24"/>
            </p:custDataLst>
          </p:nvPr>
        </p:nvSpPr>
        <p:spPr/>
        <p:txBody>
          <a:bodyPr/>
          <a:lstStyle/>
          <a:p>
            <a:endParaRPr lang="zh-CN" altLang="en-US"/>
          </a:p>
        </p:txBody>
      </p:sp>
      <p:sp>
        <p:nvSpPr>
          <p:cNvPr id="6" name="灯片编号占位符 5"/>
          <p:cNvSpPr>
            <a:spLocks noGrp="1"/>
          </p:cNvSpPr>
          <p:nvPr>
            <p:ph type="sldNum" sz="quarter" idx="12"/>
            <p:custDataLst>
              <p:tags r:id="rId25"/>
            </p:custDataLst>
          </p:nvPr>
        </p:nvSpPr>
        <p:spPr/>
        <p:txBody>
          <a:bodyPr/>
          <a:lstStyle/>
          <a:p>
            <a:fld id="{7D9BB5D0-35E4-459D-AEF3-FE4D7C45CC19}" type="slidenum">
              <a:rPr lang="zh-CN" altLang="en-US" smtClean="0"/>
            </a:fld>
            <a:endParaRPr lang="zh-CN" altLang="en-US"/>
          </a:p>
        </p:txBody>
      </p:sp>
      <p:grpSp>
        <p:nvGrpSpPr>
          <p:cNvPr id="28" name="组合 27"/>
          <p:cNvGrpSpPr/>
          <p:nvPr>
            <p:custDataLst>
              <p:tags r:id="rId26"/>
            </p:custDataLst>
          </p:nvPr>
        </p:nvGrpSpPr>
        <p:grpSpPr>
          <a:xfrm rot="15253305" flipV="1">
            <a:off x="-67126" y="926797"/>
            <a:ext cx="794286" cy="328536"/>
            <a:chOff x="4739901" y="4919245"/>
            <a:chExt cx="2499854" cy="426211"/>
          </a:xfrm>
          <a:solidFill>
            <a:srgbClr val="B8CD32"/>
          </a:solidFill>
        </p:grpSpPr>
        <p:cxnSp>
          <p:nvCxnSpPr>
            <p:cNvPr id="29" name="直接连接符 28"/>
            <p:cNvCxnSpPr/>
            <p:nvPr>
              <p:custDataLst>
                <p:tags r:id="rId27"/>
              </p:custDataLst>
            </p:nvPr>
          </p:nvCxnSpPr>
          <p:spPr>
            <a:xfrm flipV="1">
              <a:off x="7183009" y="4919245"/>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8"/>
              </p:custDataLst>
            </p:nvPr>
          </p:nvCxnSpPr>
          <p:spPr>
            <a:xfrm rot="10800000">
              <a:off x="4739901" y="5222215"/>
              <a:ext cx="2499854"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9"/>
              </p:custDataLst>
            </p:nvPr>
          </p:nvCxnSpPr>
          <p:spPr>
            <a:xfrm flipV="1">
              <a:off x="4900271" y="4922135"/>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30"/>
            </p:custDataLst>
          </p:nvPr>
        </p:nvGrpSpPr>
        <p:grpSpPr>
          <a:xfrm rot="6590921" flipV="1">
            <a:off x="11439861" y="5989771"/>
            <a:ext cx="794286" cy="328536"/>
            <a:chOff x="4739901" y="4919245"/>
            <a:chExt cx="2499854" cy="426211"/>
          </a:xfrm>
          <a:solidFill>
            <a:srgbClr val="B8CD32"/>
          </a:solidFill>
        </p:grpSpPr>
        <p:cxnSp>
          <p:nvCxnSpPr>
            <p:cNvPr id="33" name="直接连接符 32"/>
            <p:cNvCxnSpPr/>
            <p:nvPr>
              <p:custDataLst>
                <p:tags r:id="rId31"/>
              </p:custDataLst>
            </p:nvPr>
          </p:nvCxnSpPr>
          <p:spPr>
            <a:xfrm flipV="1">
              <a:off x="7183009" y="4919245"/>
              <a:ext cx="0" cy="423321"/>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32"/>
              </p:custDataLst>
            </p:nvPr>
          </p:nvCxnSpPr>
          <p:spPr>
            <a:xfrm rot="10800000">
              <a:off x="4739901" y="5222215"/>
              <a:ext cx="2499854" cy="0"/>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33"/>
              </p:custDataLst>
            </p:nvPr>
          </p:nvCxnSpPr>
          <p:spPr>
            <a:xfrm flipV="1">
              <a:off x="4900271" y="4922135"/>
              <a:ext cx="0" cy="423321"/>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34"/>
            </p:custDataLst>
          </p:nvPr>
        </p:nvSpPr>
        <p:spPr>
          <a:xfrm>
            <a:off x="623888" y="406800"/>
            <a:ext cx="10944225" cy="863601"/>
          </a:xfrm>
        </p:spPr>
        <p:txBody>
          <a:bodyPr>
            <a:normAutofit/>
          </a:bodyPr>
          <a:lstStyle>
            <a:lvl1pPr>
              <a:defRPr sz="2800" baseline="0"/>
            </a:lvl1pPr>
          </a:lstStyle>
          <a:p>
            <a:r>
              <a:rPr lang="zh-CN" altLang="en-US" dirty="0"/>
              <a:t>单击此处编辑母版标题样式</a:t>
            </a:r>
            <a:endParaRPr lang="zh-CN" altLang="en-US" dirty="0"/>
          </a:p>
        </p:txBody>
      </p:sp>
      <p:sp>
        <p:nvSpPr>
          <p:cNvPr id="3" name="内容占位符 2"/>
          <p:cNvSpPr>
            <a:spLocks noGrp="1"/>
          </p:cNvSpPr>
          <p:nvPr>
            <p:ph idx="1"/>
            <p:custDataLst>
              <p:tags r:id="rId35"/>
            </p:custDataLst>
          </p:nvPr>
        </p:nvSpPr>
        <p:spPr>
          <a:xfrm>
            <a:off x="623888" y="1412875"/>
            <a:ext cx="10944224" cy="489585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Freeform 10"/>
          <p:cNvSpPr/>
          <p:nvPr>
            <p:custDataLst>
              <p:tags r:id="rId2"/>
            </p:custDataLst>
          </p:nvPr>
        </p:nvSpPr>
        <p:spPr bwMode="auto">
          <a:xfrm>
            <a:off x="890905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8"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7"/>
          <p:cNvSpPr/>
          <p:nvPr>
            <p:custDataLst>
              <p:tags r:id="rId5"/>
            </p:custDataLst>
          </p:nvPr>
        </p:nvSpPr>
        <p:spPr bwMode="auto">
          <a:xfrm>
            <a:off x="479502"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1"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14" name="组合 13"/>
          <p:cNvGrpSpPr/>
          <p:nvPr>
            <p:custDataLst>
              <p:tags r:id="rId9"/>
            </p:custDataLst>
          </p:nvPr>
        </p:nvGrpSpPr>
        <p:grpSpPr>
          <a:xfrm>
            <a:off x="853588" y="-5639"/>
            <a:ext cx="1778716" cy="1425979"/>
            <a:chOff x="853588" y="-15913"/>
            <a:chExt cx="1778716" cy="1425979"/>
          </a:xfrm>
        </p:grpSpPr>
        <p:sp>
          <p:nvSpPr>
            <p:cNvPr id="15"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2" name="组合 31"/>
          <p:cNvGrpSpPr/>
          <p:nvPr>
            <p:custDataLst>
              <p:tags r:id="rId27"/>
            </p:custDataLst>
          </p:nvPr>
        </p:nvGrpSpPr>
        <p:grpSpPr>
          <a:xfrm>
            <a:off x="2753955" y="5356596"/>
            <a:ext cx="1853474" cy="1512821"/>
            <a:chOff x="2753955" y="5356596"/>
            <a:chExt cx="1853474" cy="1512821"/>
          </a:xfrm>
        </p:grpSpPr>
        <p:sp>
          <p:nvSpPr>
            <p:cNvPr id="33"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2"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8">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4"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1" name="组合 50"/>
          <p:cNvGrpSpPr/>
          <p:nvPr>
            <p:custDataLst>
              <p:tags r:id="rId45"/>
            </p:custDataLst>
          </p:nvPr>
        </p:nvGrpSpPr>
        <p:grpSpPr>
          <a:xfrm>
            <a:off x="9044119" y="-5603"/>
            <a:ext cx="2624337" cy="2103905"/>
            <a:chOff x="9044119" y="-15877"/>
            <a:chExt cx="2624337" cy="2103905"/>
          </a:xfrm>
        </p:grpSpPr>
        <p:sp>
          <p:nvSpPr>
            <p:cNvPr id="52" name="任意多边形 122"/>
            <p:cNvSpPr/>
            <p:nvPr>
              <p:custDataLst>
                <p:tags r:id="rId4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任意多边形 121"/>
            <p:cNvSpPr/>
            <p:nvPr>
              <p:custDataLst>
                <p:tags r:id="rId4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任意多边形 120"/>
            <p:cNvSpPr/>
            <p:nvPr>
              <p:custDataLst>
                <p:tags r:id="rId4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任意多边形 119"/>
            <p:cNvSpPr/>
            <p:nvPr>
              <p:custDataLst>
                <p:tags r:id="rId4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任意多边形 118"/>
            <p:cNvSpPr/>
            <p:nvPr>
              <p:custDataLst>
                <p:tags r:id="rId5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任意多边形 117"/>
            <p:cNvSpPr/>
            <p:nvPr>
              <p:custDataLst>
                <p:tags r:id="rId5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任意多边形 116"/>
            <p:cNvSpPr/>
            <p:nvPr>
              <p:custDataLst>
                <p:tags r:id="rId5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115"/>
            <p:cNvSpPr/>
            <p:nvPr>
              <p:custDataLst>
                <p:tags r:id="rId5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任意多边形 114"/>
            <p:cNvSpPr/>
            <p:nvPr>
              <p:custDataLst>
                <p:tags r:id="rId5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任意多边形 113"/>
            <p:cNvSpPr/>
            <p:nvPr>
              <p:custDataLst>
                <p:tags r:id="rId5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任意多边形 112"/>
            <p:cNvSpPr/>
            <p:nvPr>
              <p:custDataLst>
                <p:tags r:id="rId5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任意多边形 111"/>
            <p:cNvSpPr/>
            <p:nvPr>
              <p:custDataLst>
                <p:tags r:id="rId5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任意多边形 110"/>
            <p:cNvSpPr/>
            <p:nvPr>
              <p:custDataLst>
                <p:tags r:id="rId5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任意多边形 109"/>
            <p:cNvSpPr/>
            <p:nvPr>
              <p:custDataLst>
                <p:tags r:id="rId5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任意多边形 108"/>
            <p:cNvSpPr/>
            <p:nvPr>
              <p:custDataLst>
                <p:tags r:id="rId6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任意多边形 107"/>
            <p:cNvSpPr/>
            <p:nvPr>
              <p:custDataLst>
                <p:tags r:id="rId6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任意多边形 106"/>
            <p:cNvSpPr/>
            <p:nvPr>
              <p:custDataLst>
                <p:tags r:id="rId6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9" name="组合 68"/>
          <p:cNvGrpSpPr/>
          <p:nvPr>
            <p:custDataLst>
              <p:tags r:id="rId63"/>
            </p:custDataLst>
          </p:nvPr>
        </p:nvGrpSpPr>
        <p:grpSpPr>
          <a:xfrm>
            <a:off x="3948556" y="-5638"/>
            <a:ext cx="842959" cy="675792"/>
            <a:chOff x="3948556" y="-15912"/>
            <a:chExt cx="842959" cy="675792"/>
          </a:xfrm>
        </p:grpSpPr>
        <p:sp>
          <p:nvSpPr>
            <p:cNvPr id="70" name="任意多边形 122"/>
            <p:cNvSpPr/>
            <p:nvPr>
              <p:custDataLst>
                <p:tags r:id="rId64"/>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任意多边形 121"/>
            <p:cNvSpPr/>
            <p:nvPr>
              <p:custDataLst>
                <p:tags r:id="rId65"/>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任意多边形 120"/>
            <p:cNvSpPr/>
            <p:nvPr>
              <p:custDataLst>
                <p:tags r:id="rId66"/>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4">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任意多边形 119"/>
            <p:cNvSpPr/>
            <p:nvPr>
              <p:custDataLst>
                <p:tags r:id="rId67"/>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任意多边形 118"/>
            <p:cNvSpPr/>
            <p:nvPr>
              <p:custDataLst>
                <p:tags r:id="rId68"/>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任意多边形 117"/>
            <p:cNvSpPr/>
            <p:nvPr>
              <p:custDataLst>
                <p:tags r:id="rId69"/>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任意多边形 116"/>
            <p:cNvSpPr/>
            <p:nvPr>
              <p:custDataLst>
                <p:tags r:id="rId70"/>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任意多边形 115"/>
            <p:cNvSpPr/>
            <p:nvPr>
              <p:custDataLst>
                <p:tags r:id="rId71"/>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任意多边形 114"/>
            <p:cNvSpPr/>
            <p:nvPr>
              <p:custDataLst>
                <p:tags r:id="rId72"/>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113"/>
            <p:cNvSpPr/>
            <p:nvPr>
              <p:custDataLst>
                <p:tags r:id="rId73"/>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任意多边形 112"/>
            <p:cNvSpPr/>
            <p:nvPr>
              <p:custDataLst>
                <p:tags r:id="rId74"/>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任意多边形 111"/>
            <p:cNvSpPr/>
            <p:nvPr>
              <p:custDataLst>
                <p:tags r:id="rId75"/>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任意多边形 110"/>
            <p:cNvSpPr/>
            <p:nvPr>
              <p:custDataLst>
                <p:tags r:id="rId76"/>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任意多边形 109"/>
            <p:cNvSpPr/>
            <p:nvPr>
              <p:custDataLst>
                <p:tags r:id="rId77"/>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任意多边形 108"/>
            <p:cNvSpPr/>
            <p:nvPr>
              <p:custDataLst>
                <p:tags r:id="rId78"/>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任意多边形 107"/>
            <p:cNvSpPr/>
            <p:nvPr>
              <p:custDataLst>
                <p:tags r:id="rId79"/>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任意多边形 106"/>
            <p:cNvSpPr/>
            <p:nvPr>
              <p:custDataLst>
                <p:tags r:id="rId80"/>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7" name="组合 86"/>
          <p:cNvGrpSpPr/>
          <p:nvPr>
            <p:custDataLst>
              <p:tags r:id="rId81"/>
            </p:custDataLst>
          </p:nvPr>
        </p:nvGrpSpPr>
        <p:grpSpPr>
          <a:xfrm rot="5400000" flipV="1">
            <a:off x="8242798" y="3217339"/>
            <a:ext cx="2499854" cy="423321"/>
            <a:chOff x="4846073" y="4928576"/>
            <a:chExt cx="2499854" cy="423321"/>
          </a:xfrm>
          <a:solidFill>
            <a:srgbClr val="B8CD32"/>
          </a:solidFill>
        </p:grpSpPr>
        <p:cxnSp>
          <p:nvCxnSpPr>
            <p:cNvPr id="88" name="直接连接符 87"/>
            <p:cNvCxnSpPr/>
            <p:nvPr>
              <p:custDataLst>
                <p:tags r:id="rId82"/>
              </p:custDataLst>
            </p:nvPr>
          </p:nvCxnSpPr>
          <p:spPr>
            <a:xfrm flipV="1">
              <a:off x="7345927"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83"/>
              </p:custDataLst>
            </p:nvPr>
          </p:nvCxnSpPr>
          <p:spPr>
            <a:xfrm rot="10800000">
              <a:off x="4846074" y="5258793"/>
              <a:ext cx="2499853"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84"/>
              </p:custDataLst>
            </p:nvPr>
          </p:nvCxnSpPr>
          <p:spPr>
            <a:xfrm flipV="1">
              <a:off x="4846073"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custDataLst>
              <p:tags r:id="rId85"/>
            </p:custDataLst>
          </p:nvPr>
        </p:nvGrpSpPr>
        <p:grpSpPr>
          <a:xfrm rot="5400000">
            <a:off x="1559700" y="3106989"/>
            <a:ext cx="2499854" cy="644021"/>
            <a:chOff x="4846073" y="4936838"/>
            <a:chExt cx="2499854" cy="644021"/>
          </a:xfrm>
        </p:grpSpPr>
        <p:cxnSp>
          <p:nvCxnSpPr>
            <p:cNvPr id="92" name="直接连接符 91"/>
            <p:cNvCxnSpPr/>
            <p:nvPr>
              <p:custDataLst>
                <p:tags r:id="rId86"/>
              </p:custDataLst>
            </p:nvPr>
          </p:nvCxnSpPr>
          <p:spPr>
            <a:xfrm flipV="1">
              <a:off x="7345927"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custDataLst>
                <p:tags r:id="rId87"/>
              </p:custDataLst>
            </p:nvPr>
          </p:nvCxnSpPr>
          <p:spPr>
            <a:xfrm rot="10800000">
              <a:off x="4846074" y="5487382"/>
              <a:ext cx="2499853"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custDataLst>
                <p:tags r:id="rId88"/>
              </p:custDataLst>
            </p:nvPr>
          </p:nvCxnSpPr>
          <p:spPr>
            <a:xfrm flipV="1">
              <a:off x="4846073"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custDataLst>
              <p:tags r:id="rId89"/>
            </p:custDataLst>
          </p:nvPr>
        </p:nvSpPr>
        <p:spPr>
          <a:xfrm>
            <a:off x="3376054" y="2898183"/>
            <a:ext cx="5439892" cy="1061634"/>
          </a:xfrm>
        </p:spPr>
        <p:txBody>
          <a:bodyPr anchor="b">
            <a:normAutofit/>
          </a:bodyPr>
          <a:lstStyle>
            <a:lvl1pPr algn="ctr">
              <a:defRPr sz="4400">
                <a:solidFill>
                  <a:schemeClr val="tx2"/>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90"/>
            </p:custDataLst>
          </p:nvPr>
        </p:nvSpPr>
        <p:spPr>
          <a:xfrm>
            <a:off x="3376054" y="4047036"/>
            <a:ext cx="5439892" cy="862218"/>
          </a:xfrm>
        </p:spPr>
        <p:txBody>
          <a:bodyPr>
            <a:normAutofit/>
          </a:bodyPr>
          <a:lstStyle>
            <a:lvl1pPr marL="0" indent="0" algn="ctr">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1"/>
            </p:custDataLst>
          </p:nvPr>
        </p:nvSpPr>
        <p:spPr/>
        <p:txBody>
          <a:bodyPr/>
          <a:lstStyle>
            <a:lvl1pPr>
              <a:defRPr>
                <a:solidFill>
                  <a:schemeClr val="bg1">
                    <a:lumMod val="50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92"/>
            </p:custDataLst>
          </p:nvPr>
        </p:nvSpPr>
        <p:spPr/>
        <p:txBody>
          <a:bodyPr/>
          <a:lstStyle>
            <a:lvl1pPr>
              <a:defRPr>
                <a:solidFill>
                  <a:schemeClr val="bg1">
                    <a:lumMod val="50000"/>
                  </a:schemeClr>
                </a:solidFill>
              </a:defRPr>
            </a:lvl1pPr>
          </a:lstStyle>
          <a:p>
            <a:endParaRPr lang="zh-CN" altLang="en-US"/>
          </a:p>
        </p:txBody>
      </p:sp>
      <p:sp>
        <p:nvSpPr>
          <p:cNvPr id="6" name="灯片编号占位符 5"/>
          <p:cNvSpPr>
            <a:spLocks noGrp="1"/>
          </p:cNvSpPr>
          <p:nvPr>
            <p:ph type="sldNum" sz="quarter" idx="12"/>
            <p:custDataLst>
              <p:tags r:id="rId93"/>
            </p:custDataLst>
          </p:nvPr>
        </p:nvSpPr>
        <p:spPr/>
        <p:txBody>
          <a:bodyPr/>
          <a:lstStyle>
            <a:lvl1pPr>
              <a:defRPr>
                <a:solidFill>
                  <a:schemeClr val="bg1">
                    <a:lumMod val="50000"/>
                  </a:schemeClr>
                </a:solidFill>
              </a:defRPr>
            </a:lvl1p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7" y="406800"/>
            <a:ext cx="10944226" cy="863600"/>
          </a:xfrm>
        </p:spPr>
        <p:txBody>
          <a:bodyPr>
            <a:normAutofit/>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23888" y="1414800"/>
            <a:ext cx="5400000" cy="4896000"/>
          </a:xfrm>
        </p:spPr>
        <p:txBody>
          <a:bodyPr vert="horz" lIns="91440" tIns="45720" rIns="91440" bIns="45720" rtlCol="0">
            <a:normAutofit/>
          </a:bodyPr>
          <a:lstStyle>
            <a:lvl1pPr>
              <a:defRPr lang="zh-CN" altLang="en-US" dirty="0"/>
            </a:lvl1pPr>
            <a:lvl2pPr>
              <a:defRPr lang="zh-CN" altLang="en-US" dirty="0"/>
            </a:lvl2pPr>
            <a:lvl3pPr>
              <a:defRPr lang="zh-CN" altLang="en-US" dirty="0"/>
            </a:lvl3pPr>
            <a:lvl4pPr>
              <a:defRPr lang="zh-CN" altLang="en-US" dirty="0"/>
            </a:lvl4pPr>
            <a:lvl5pPr>
              <a:defRPr lang="zh-CN" altLang="en-US" dirty="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68114" y="1414800"/>
            <a:ext cx="5400000" cy="4896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8" y="406800"/>
            <a:ext cx="10944225" cy="864000"/>
          </a:xfrm>
        </p:spPr>
        <p:txBody>
          <a:bodyPr>
            <a:normAutofit/>
          </a:bodyPr>
          <a:lstStyle>
            <a:lvl1pPr>
              <a:defRPr sz="28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23887" y="1414799"/>
            <a:ext cx="5400000" cy="862537"/>
          </a:xfrm>
        </p:spPr>
        <p:txBody>
          <a:bodyPr anchor="b"/>
          <a:lstStyle>
            <a:lvl1pPr marL="0" indent="0">
              <a:buNone/>
              <a:defRPr sz="2400" b="1"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3887" y="2424217"/>
            <a:ext cx="5400000" cy="3888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66800" y="1414799"/>
            <a:ext cx="5400000" cy="862537"/>
          </a:xfrm>
        </p:spPr>
        <p:txBody>
          <a:bodyPr anchor="b"/>
          <a:lstStyle>
            <a:lvl1pPr marL="0" indent="0">
              <a:buNone/>
              <a:defRPr sz="2400" b="1"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66800" y="2424217"/>
            <a:ext cx="5400000" cy="3888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28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7" y="406800"/>
            <a:ext cx="10944225" cy="863601"/>
          </a:xfrm>
        </p:spPr>
        <p:txBody>
          <a:bodyPr anchor="ctr" anchorCtr="0">
            <a:normAutofit/>
          </a:bodyPr>
          <a:lstStyle>
            <a:lvl1pPr>
              <a:defRPr sz="2800"/>
            </a:lvl1pPr>
          </a:lstStyle>
          <a:p>
            <a:r>
              <a:rPr lang="zh-CN" altLang="en-US" dirty="0"/>
              <a:t>单击此处编辑母版标题样式</a:t>
            </a:r>
            <a:endParaRPr lang="zh-CN" altLang="en-US" dirty="0"/>
          </a:p>
        </p:txBody>
      </p:sp>
      <p:sp>
        <p:nvSpPr>
          <p:cNvPr id="3" name="图片占位符 2"/>
          <p:cNvSpPr>
            <a:spLocks noGrp="1"/>
          </p:cNvSpPr>
          <p:nvPr>
            <p:ph type="pic" idx="1"/>
            <p:custDataLst>
              <p:tags r:id="rId3"/>
            </p:custDataLst>
          </p:nvPr>
        </p:nvSpPr>
        <p:spPr>
          <a:xfrm>
            <a:off x="622800" y="1412875"/>
            <a:ext cx="6913236" cy="4895937"/>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7680960" y="1414800"/>
            <a:ext cx="3887971" cy="4895937"/>
          </a:xfrm>
        </p:spPr>
        <p:txBody>
          <a:bodyPr>
            <a:normAutofit/>
          </a:bodyPr>
          <a:lstStyle>
            <a:lvl1pPr marL="285750" indent="-285750">
              <a:buFont typeface="Arial" panose="020B060402020209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199688" y="406800"/>
            <a:ext cx="1368424" cy="5903913"/>
          </a:xfrm>
        </p:spPr>
        <p:txBody>
          <a:bodyPr vert="eaVert" anchor="ctr">
            <a:normAutofit/>
          </a:bodyPr>
          <a:lstStyle>
            <a:lvl1pPr>
              <a:defRPr sz="32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623887" y="406800"/>
            <a:ext cx="9432926" cy="5903913"/>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3888" y="407239"/>
            <a:ext cx="10944225" cy="864000"/>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3888" y="1414800"/>
            <a:ext cx="10944225" cy="489585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6800" rtlCol="0" anchor="ctr">
            <a:normAutofit/>
          </a:bodyPr>
          <a:lstStyle>
            <a:lvl1pPr algn="l">
              <a:defRPr sz="1200">
                <a:solidFill>
                  <a:schemeClr val="tx1">
                    <a:lumMod val="85000"/>
                    <a:lumOff val="1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6800" rtlCol="0" anchor="ctr">
            <a:normAutofit/>
          </a:bodyPr>
          <a:lstStyle>
            <a:lvl1pPr algn="ctr">
              <a:defRPr sz="1200">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6800" rtlCol="0" anchor="ctr">
            <a:normAutofit/>
          </a:bodyPr>
          <a:lstStyle>
            <a:lvl1pPr algn="r">
              <a:defRPr sz="1200">
                <a:solidFill>
                  <a:schemeClr val="tx1">
                    <a:lumMod val="85000"/>
                    <a:lumOff val="15000"/>
                  </a:schemeClr>
                </a:solidFill>
              </a:defRPr>
            </a:lvl1pPr>
          </a:lstStyle>
          <a:p>
            <a:fld id="{7D9BB5D0-35E4-459D-AEF3-FE4D7C45CC19}"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20000"/>
        </a:lnSpc>
        <a:spcBef>
          <a:spcPct val="0"/>
        </a:spcBef>
        <a:buNone/>
        <a:defRPr sz="2800" b="1" kern="1200" spc="0" baseline="0">
          <a:solidFill>
            <a:schemeClr val="tx1">
              <a:lumMod val="85000"/>
              <a:lumOff val="15000"/>
            </a:schemeClr>
          </a:solidFill>
          <a:latin typeface="微软雅黑" charset="-122"/>
          <a:ea typeface="微软雅黑" charset="-122"/>
          <a:cs typeface="+mj-cs"/>
        </a:defRPr>
      </a:lvl1pPr>
    </p:titleStyle>
    <p:bodyStyle>
      <a:lvl1pPr marL="228600" indent="-228600" algn="l" defTabSz="914400" rtl="0" eaLnBrk="1" latinLnBrk="0" hangingPunct="1">
        <a:lnSpc>
          <a:spcPct val="120000"/>
        </a:lnSpc>
        <a:spcBef>
          <a:spcPts val="1000"/>
        </a:spcBef>
        <a:buFont typeface="Arial" panose="020B0604020202090204" pitchFamily="34" charset="0"/>
        <a:buChar char="•"/>
        <a:defRPr sz="1600" kern="1200" spc="0" baseline="0">
          <a:solidFill>
            <a:schemeClr val="tx1">
              <a:lumMod val="85000"/>
              <a:lumOff val="15000"/>
            </a:schemeClr>
          </a:solidFill>
          <a:latin typeface="微软雅黑" charset="-122"/>
          <a:ea typeface="微软雅黑" charset="-122"/>
          <a:cs typeface="+mn-cs"/>
        </a:defRPr>
      </a:lvl1pPr>
      <a:lvl2pPr marL="685800" indent="-228600" algn="l" defTabSz="914400" rtl="0" eaLnBrk="1" latinLnBrk="0" hangingPunct="1">
        <a:lnSpc>
          <a:spcPct val="120000"/>
        </a:lnSpc>
        <a:spcBef>
          <a:spcPts val="500"/>
        </a:spcBef>
        <a:buFont typeface="Arial" panose="020B0604020202090204" pitchFamily="34" charset="0"/>
        <a:buChar char="•"/>
        <a:defRPr sz="1600" kern="1200" spc="0" baseline="0">
          <a:solidFill>
            <a:schemeClr val="tx1">
              <a:lumMod val="85000"/>
              <a:lumOff val="15000"/>
            </a:schemeClr>
          </a:solidFill>
          <a:latin typeface="微软雅黑" charset="-122"/>
          <a:ea typeface="微软雅黑" charset="-122"/>
          <a:cs typeface="+mn-cs"/>
        </a:defRPr>
      </a:lvl2pPr>
      <a:lvl3pPr marL="1143000" indent="-228600" algn="l" defTabSz="914400" rtl="0" eaLnBrk="1" latinLnBrk="0" hangingPunct="1">
        <a:lnSpc>
          <a:spcPct val="120000"/>
        </a:lnSpc>
        <a:spcBef>
          <a:spcPts val="500"/>
        </a:spcBef>
        <a:buFont typeface="Arial" panose="020B0604020202090204" pitchFamily="34" charset="0"/>
        <a:buChar char="•"/>
        <a:defRPr sz="1600" kern="1200" spc="0" baseline="0">
          <a:solidFill>
            <a:schemeClr val="tx1">
              <a:lumMod val="85000"/>
              <a:lumOff val="15000"/>
            </a:schemeClr>
          </a:solidFill>
          <a:latin typeface="微软雅黑" charset="-122"/>
          <a:ea typeface="微软雅黑" charset="-122"/>
          <a:cs typeface="+mn-cs"/>
        </a:defRPr>
      </a:lvl3pPr>
      <a:lvl4pPr marL="1600200" indent="-228600" algn="l" defTabSz="914400" rtl="0" eaLnBrk="1" latinLnBrk="0" hangingPunct="1">
        <a:lnSpc>
          <a:spcPct val="120000"/>
        </a:lnSpc>
        <a:spcBef>
          <a:spcPts val="500"/>
        </a:spcBef>
        <a:buFont typeface="Arial" panose="020B0604020202090204" pitchFamily="34" charset="0"/>
        <a:buChar char="•"/>
        <a:defRPr sz="1600" kern="1200" spc="0" baseline="0">
          <a:solidFill>
            <a:schemeClr val="tx1">
              <a:lumMod val="85000"/>
              <a:lumOff val="15000"/>
            </a:schemeClr>
          </a:solidFill>
          <a:latin typeface="微软雅黑" charset="-122"/>
          <a:ea typeface="微软雅黑" charset="-122"/>
          <a:cs typeface="+mn-cs"/>
        </a:defRPr>
      </a:lvl4pPr>
      <a:lvl5pPr marL="2057400" indent="-228600" algn="l" defTabSz="914400" rtl="0" eaLnBrk="1" latinLnBrk="0" hangingPunct="1">
        <a:lnSpc>
          <a:spcPct val="120000"/>
        </a:lnSpc>
        <a:spcBef>
          <a:spcPts val="500"/>
        </a:spcBef>
        <a:buFont typeface="Arial" panose="020B0604020202090204" pitchFamily="34" charset="0"/>
        <a:buChar char="•"/>
        <a:defRPr sz="1600" kern="1200" spc="0" baseline="0">
          <a:solidFill>
            <a:schemeClr val="tx1">
              <a:lumMod val="85000"/>
              <a:lumOff val="15000"/>
            </a:schemeClr>
          </a:solidFill>
          <a:latin typeface="微软雅黑" charset="-122"/>
          <a:ea typeface="微软雅黑"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31445"/>
            <a:ext cx="9144000" cy="1569720"/>
          </a:xfrm>
        </p:spPr>
        <p:txBody>
          <a:bodyPr>
            <a:normAutofit fontScale="90000"/>
          </a:bodyPr>
          <a:p>
            <a:br>
              <a:rPr lang="zh-CN" altLang="en-US" sz="4000"/>
            </a:br>
            <a:br>
              <a:rPr lang="zh-CN" altLang="en-US" sz="4000"/>
            </a:br>
            <a:br>
              <a:rPr lang="zh-CN" altLang="en-US" sz="4000"/>
            </a:br>
            <a:r>
              <a:rPr lang="zh-CN" altLang="en-US" sz="4000"/>
              <a:t>Evolution of communication:</a:t>
            </a:r>
            <a:br>
              <a:rPr lang="zh-CN" altLang="en-US" sz="4000"/>
            </a:br>
            <a:r>
              <a:rPr lang="zh-CN" altLang="en-US" sz="4000">
                <a:sym typeface="+mn-ea"/>
              </a:rPr>
              <a:t>交流的演变：</a:t>
            </a:r>
            <a:br>
              <a:rPr lang="zh-CN" altLang="en-US" sz="4000"/>
            </a:br>
            <a:endParaRPr lang="zh-CN" altLang="en-US" sz="4000"/>
          </a:p>
        </p:txBody>
      </p:sp>
      <p:sp>
        <p:nvSpPr>
          <p:cNvPr id="3" name="副标题 2"/>
          <p:cNvSpPr>
            <a:spLocks noGrp="1"/>
          </p:cNvSpPr>
          <p:nvPr>
            <p:ph type="subTitle" idx="1"/>
          </p:nvPr>
        </p:nvSpPr>
        <p:spPr>
          <a:xfrm>
            <a:off x="99060" y="2162175"/>
            <a:ext cx="11636375" cy="4460875"/>
          </a:xfrm>
        </p:spPr>
        <p:txBody>
          <a:bodyPr/>
          <a:p>
            <a:pPr algn="ctr"/>
            <a:r>
              <a:rPr lang="zh-CN" altLang="en-US" sz="4000"/>
              <a:t>From language culture to multimedia</a:t>
            </a:r>
            <a:endParaRPr lang="zh-CN" altLang="en-US" sz="4000"/>
          </a:p>
          <a:p>
            <a:pPr algn="l"/>
            <a:r>
              <a:rPr lang="en-US" altLang="zh-CN" sz="4000"/>
              <a:t>                       </a:t>
            </a:r>
            <a:r>
              <a:rPr lang="zh-CN" altLang="en-US" sz="4000">
                <a:sym typeface="+mn-ea"/>
              </a:rPr>
              <a:t>从语言文化到多媒体</a:t>
            </a:r>
            <a:endParaRPr lang="en-US" altLang="zh-CN" sz="4000"/>
          </a:p>
          <a:p>
            <a:pPr algn="l"/>
            <a:endParaRPr lang="en-US" altLang="zh-CN" sz="4000"/>
          </a:p>
          <a:p>
            <a:pPr algn="l"/>
            <a:r>
              <a:rPr lang="zh-CN" altLang="en-US" sz="4000"/>
              <a:t> Development of communications facilities</a:t>
            </a:r>
            <a:endParaRPr lang="zh-CN" altLang="en-US" sz="4000"/>
          </a:p>
          <a:p>
            <a:pPr algn="l"/>
            <a:r>
              <a:rPr lang="zh-CN" altLang="en-US" sz="4000">
                <a:sym typeface="+mn-ea"/>
              </a:rPr>
              <a:t>                          发展通讯设施</a:t>
            </a:r>
            <a:endParaRPr lang="zh-CN" altLang="en-US" sz="4000"/>
          </a:p>
          <a:p>
            <a:pPr algn="l"/>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98425"/>
            <a:ext cx="12191365" cy="6759575"/>
          </a:xfrm>
        </p:spPr>
        <p:txBody>
          <a:bodyPr/>
          <a:p>
            <a:pPr marL="0" indent="0">
              <a:buNone/>
            </a:pPr>
            <a:r>
              <a:rPr lang="zh-CN" altLang="en-US" sz="2000"/>
              <a:t>2</a:t>
            </a:r>
            <a:r>
              <a:rPr lang="zh-CN" altLang="en-US" sz="2400"/>
              <a:t>. Flying Pigeon:</a:t>
            </a:r>
            <a:endParaRPr lang="zh-CN" altLang="en-US" sz="2400"/>
          </a:p>
          <a:p>
            <a:pPr marL="0" indent="0">
              <a:buNone/>
            </a:pPr>
            <a:r>
              <a:rPr lang="zh-CN" altLang="en-US" sz="2400"/>
              <a:t>Flying pigeon biography (the wild goose biography is the same meaning, but the pigeon is smarter),</a:t>
            </a:r>
            <a:endParaRPr lang="zh-CN" altLang="en-US" sz="2400"/>
          </a:p>
          <a:p>
            <a:pPr marL="0" indent="0">
              <a:buNone/>
            </a:pPr>
            <a:r>
              <a:rPr lang="zh-CN" altLang="en-US" sz="2400"/>
              <a:t>It is to tie letters to pigeons and send them to their destination</a:t>
            </a:r>
            <a:endParaRPr lang="zh-CN" altLang="en-US" sz="2400"/>
          </a:p>
          <a:p>
            <a:pPr marL="0" indent="0">
              <a:buNone/>
            </a:pPr>
            <a:r>
              <a:rPr lang="en-US" altLang="zh-CN" sz="2400">
                <a:sym typeface="+mn-ea"/>
              </a:rPr>
              <a:t>2</a:t>
            </a:r>
            <a:r>
              <a:rPr lang="zh-CN" altLang="en-US" sz="2400">
                <a:sym typeface="+mn-ea"/>
              </a:rPr>
              <a:t>、飞鸽传书：</a:t>
            </a:r>
            <a:endParaRPr lang="zh-CN" altLang="en-US" sz="2400"/>
          </a:p>
          <a:p>
            <a:pPr marL="0" indent="0">
              <a:buNone/>
            </a:pPr>
            <a:r>
              <a:rPr lang="zh-CN" altLang="en-US" sz="2400">
                <a:sym typeface="+mn-ea"/>
              </a:rPr>
              <a:t>飞鸽传书(鸿雁传书是一个意思,只不过是鸽子更聪明点)，</a:t>
            </a:r>
            <a:endParaRPr lang="zh-CN" altLang="en-US" sz="2400"/>
          </a:p>
          <a:p>
            <a:pPr marL="0" indent="0">
              <a:buNone/>
            </a:pPr>
            <a:r>
              <a:rPr lang="zh-CN" altLang="en-US" sz="2400">
                <a:sym typeface="+mn-ea"/>
              </a:rPr>
              <a:t>就是将书信系在鸽子身上，把书信送到目的地</a:t>
            </a:r>
            <a:endParaRPr lang="zh-CN" altLang="en-US" sz="2400"/>
          </a:p>
          <a:p>
            <a:pPr marL="0" indent="0">
              <a:buNone/>
            </a:pPr>
            <a:endParaRPr lang="zh-CN" altLang="en-US" sz="2400"/>
          </a:p>
        </p:txBody>
      </p:sp>
      <p:pic>
        <p:nvPicPr>
          <p:cNvPr id="4" name="图片 3" descr="&amp;pky95102574141&amp;"/>
          <p:cNvPicPr>
            <a:picLocks noChangeAspect="1"/>
          </p:cNvPicPr>
          <p:nvPr/>
        </p:nvPicPr>
        <p:blipFill>
          <a:blip r:embed="rId1"/>
          <a:stretch>
            <a:fillRect/>
          </a:stretch>
        </p:blipFill>
        <p:spPr>
          <a:xfrm>
            <a:off x="7787640" y="3733800"/>
            <a:ext cx="4274820" cy="28492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98425"/>
            <a:ext cx="12191365" cy="6759575"/>
          </a:xfrm>
        </p:spPr>
        <p:txBody>
          <a:bodyPr/>
          <a:p>
            <a:pPr marL="0" indent="0">
              <a:buNone/>
            </a:pPr>
            <a:r>
              <a:rPr lang="zh-CN" altLang="en-US" sz="2400">
                <a:sym typeface="+mn-ea"/>
              </a:rPr>
              <a:t>II. Modern communication tools</a:t>
            </a:r>
            <a:endParaRPr lang="zh-CN" altLang="en-US" sz="2400">
              <a:sym typeface="+mn-ea"/>
            </a:endParaRPr>
          </a:p>
          <a:p>
            <a:pPr marL="0" indent="0">
              <a:buNone/>
            </a:pPr>
            <a:r>
              <a:rPr lang="zh-CN" altLang="en-US" sz="2400">
                <a:sym typeface="+mn-ea"/>
              </a:rPr>
              <a:t>1. telegram:</a:t>
            </a:r>
            <a:endParaRPr lang="zh-CN" altLang="en-US" sz="2400">
              <a:sym typeface="+mn-ea"/>
            </a:endParaRPr>
          </a:p>
          <a:p>
            <a:pPr marL="0" indent="0">
              <a:buNone/>
            </a:pPr>
            <a:r>
              <a:rPr lang="zh-CN" altLang="en-US" sz="2400">
                <a:sym typeface="+mn-ea"/>
              </a:rPr>
              <a:t>Telegram was the first form of electricity used to transmit information</a:t>
            </a:r>
            <a:endParaRPr lang="zh-CN" altLang="en-US" sz="2400">
              <a:sym typeface="+mn-ea"/>
            </a:endParaRPr>
          </a:p>
          <a:p>
            <a:pPr marL="0" indent="0">
              <a:buNone/>
            </a:pPr>
            <a:r>
              <a:rPr lang="zh-CN" altLang="en-US" sz="2400">
                <a:sym typeface="+mn-ea"/>
              </a:rPr>
              <a:t>Reliable instant long - distance communication,</a:t>
            </a:r>
            <a:endParaRPr lang="zh-CN" altLang="en-US" sz="2400">
              <a:sym typeface="+mn-ea"/>
            </a:endParaRPr>
          </a:p>
          <a:p>
            <a:pPr marL="0" indent="0">
              <a:buNone/>
            </a:pPr>
            <a:r>
              <a:rPr lang="zh-CN" altLang="en-US" sz="2400">
                <a:sym typeface="+mn-ea"/>
              </a:rPr>
              <a:t>It was developed in Britain and the United States in the 1830s.</a:t>
            </a:r>
            <a:endParaRPr lang="zh-CN" altLang="en-US" sz="2400">
              <a:sym typeface="+mn-ea"/>
            </a:endParaRPr>
          </a:p>
          <a:p>
            <a:pPr marL="0" indent="0">
              <a:buNone/>
            </a:pPr>
            <a:r>
              <a:rPr lang="zh-CN" altLang="en-US" sz="2400">
                <a:sym typeface="+mn-ea"/>
              </a:rPr>
              <a:t>二、现代通讯工具</a:t>
            </a:r>
            <a:endParaRPr lang="zh-CN" altLang="en-US" sz="2400">
              <a:sym typeface="+mn-ea"/>
            </a:endParaRPr>
          </a:p>
          <a:p>
            <a:pPr marL="0" indent="0">
              <a:buNone/>
            </a:pPr>
            <a:r>
              <a:rPr lang="en-US" altLang="zh-CN" sz="2400">
                <a:sym typeface="+mn-ea"/>
              </a:rPr>
              <a:t>1</a:t>
            </a:r>
            <a:r>
              <a:rPr lang="zh-CN" altLang="en-US" sz="2400">
                <a:sym typeface="+mn-ea"/>
              </a:rPr>
              <a:t>、电报：</a:t>
            </a:r>
            <a:endParaRPr lang="zh-CN" altLang="en-US" sz="2400">
              <a:sym typeface="+mn-ea"/>
            </a:endParaRPr>
          </a:p>
          <a:p>
            <a:pPr marL="0" indent="0">
              <a:buNone/>
            </a:pPr>
            <a:r>
              <a:rPr lang="zh-CN" altLang="en-US" sz="2400">
                <a:sym typeface="+mn-ea"/>
              </a:rPr>
              <a:t>电报是一种最早用电的方式来传送信息的、</a:t>
            </a:r>
            <a:endParaRPr lang="zh-CN" altLang="en-US" sz="2400">
              <a:sym typeface="+mn-ea"/>
            </a:endParaRPr>
          </a:p>
          <a:p>
            <a:pPr marL="0" indent="0">
              <a:buNone/>
            </a:pPr>
            <a:r>
              <a:rPr lang="zh-CN" altLang="en-US" sz="2400">
                <a:sym typeface="+mn-ea"/>
              </a:rPr>
              <a:t>可靠的即时远距离通信方式，</a:t>
            </a:r>
            <a:endParaRPr lang="zh-CN" altLang="en-US" sz="2400">
              <a:sym typeface="+mn-ea"/>
            </a:endParaRPr>
          </a:p>
          <a:p>
            <a:pPr marL="0" indent="0">
              <a:buNone/>
            </a:pPr>
            <a:r>
              <a:rPr lang="zh-CN" altLang="en-US" sz="2400">
                <a:sym typeface="+mn-ea"/>
              </a:rPr>
              <a:t>它是19世纪30年代在英国和美国发展起来的。</a:t>
            </a:r>
            <a:endParaRPr lang="zh-CN" altLang="en-US" sz="2400">
              <a:sym typeface="+mn-ea"/>
            </a:endParaRPr>
          </a:p>
          <a:p>
            <a:pPr marL="0" indent="0">
              <a:buNone/>
            </a:pPr>
            <a:endParaRPr lang="zh-CN" altLang="en-US" sz="2400">
              <a:sym typeface="+mn-ea"/>
            </a:endParaRPr>
          </a:p>
        </p:txBody>
      </p:sp>
      <p:pic>
        <p:nvPicPr>
          <p:cNvPr id="4" name="图片 3" descr="WechatIMG106"/>
          <p:cNvPicPr>
            <a:picLocks noChangeAspect="1"/>
          </p:cNvPicPr>
          <p:nvPr/>
        </p:nvPicPr>
        <p:blipFill>
          <a:blip r:embed="rId1"/>
          <a:stretch>
            <a:fillRect/>
          </a:stretch>
        </p:blipFill>
        <p:spPr>
          <a:xfrm>
            <a:off x="8038465" y="3350895"/>
            <a:ext cx="4152900" cy="35071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98425"/>
            <a:ext cx="12061190" cy="6759575"/>
          </a:xfrm>
        </p:spPr>
        <p:txBody>
          <a:bodyPr/>
          <a:p>
            <a:pPr marL="0" indent="0">
              <a:buNone/>
            </a:pPr>
            <a:r>
              <a:rPr lang="zh-CN" altLang="en-US" sz="2400"/>
              <a:t>2. Tel:</a:t>
            </a:r>
            <a:endParaRPr lang="zh-CN" altLang="en-US" sz="2400"/>
          </a:p>
          <a:p>
            <a:pPr marL="0" indent="0">
              <a:buNone/>
            </a:pPr>
            <a:r>
              <a:rPr lang="zh-CN" altLang="en-US" sz="2400"/>
              <a:t>A telephone is a remote communication device that can transmit and receive sound</a:t>
            </a:r>
            <a:endParaRPr lang="zh-CN" altLang="en-US" sz="2400"/>
          </a:p>
          <a:p>
            <a:pPr marL="0" indent="0">
              <a:buNone/>
            </a:pPr>
            <a:r>
              <a:rPr lang="en-US" altLang="zh-CN" sz="2400">
                <a:sym typeface="+mn-ea"/>
              </a:rPr>
              <a:t>2</a:t>
            </a:r>
            <a:r>
              <a:rPr lang="zh-CN" altLang="en-US" sz="2400">
                <a:sym typeface="+mn-ea"/>
              </a:rPr>
              <a:t>、电话：</a:t>
            </a:r>
            <a:endParaRPr lang="zh-CN" altLang="en-US" sz="2400"/>
          </a:p>
          <a:p>
            <a:pPr marL="0" indent="0">
              <a:buNone/>
            </a:pPr>
            <a:r>
              <a:rPr lang="zh-CN" altLang="en-US" sz="2400">
                <a:sym typeface="+mn-ea"/>
              </a:rPr>
              <a:t>电话是一种可以传送与接收声音的远程通信设备</a:t>
            </a:r>
            <a:endParaRPr lang="zh-CN" altLang="en-US" sz="2400"/>
          </a:p>
          <a:p>
            <a:pPr marL="0" indent="0">
              <a:buNone/>
            </a:pPr>
            <a:endParaRPr lang="zh-CN" altLang="en-US" sz="2400"/>
          </a:p>
        </p:txBody>
      </p:sp>
      <p:pic>
        <p:nvPicPr>
          <p:cNvPr id="5" name="图片 4" descr="WechatIMG109"/>
          <p:cNvPicPr>
            <a:picLocks noChangeAspect="1"/>
          </p:cNvPicPr>
          <p:nvPr/>
        </p:nvPicPr>
        <p:blipFill>
          <a:blip r:embed="rId1"/>
          <a:stretch>
            <a:fillRect/>
          </a:stretch>
        </p:blipFill>
        <p:spPr>
          <a:xfrm>
            <a:off x="8475980" y="3860165"/>
            <a:ext cx="3585210" cy="28879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0"/>
            <a:ext cx="11353800" cy="1395095"/>
          </a:xfrm>
        </p:spPr>
        <p:txBody>
          <a:bodyPr/>
          <a:p>
            <a:r>
              <a:rPr lang="zh-CN" altLang="en-US" sz="2400"/>
              <a:t>II. The Internet</a:t>
            </a:r>
            <a:br>
              <a:rPr lang="zh-CN" altLang="en-US" sz="2400"/>
            </a:br>
            <a:r>
              <a:rPr lang="zh-CN" altLang="en-US" sz="2400">
                <a:sym typeface="+mn-ea"/>
              </a:rPr>
              <a:t>二、互联网</a:t>
            </a:r>
            <a:br>
              <a:rPr lang="zh-CN" altLang="en-US" sz="2400"/>
            </a:br>
            <a:endParaRPr lang="zh-CN" altLang="en-US" sz="2400"/>
          </a:p>
        </p:txBody>
      </p:sp>
      <p:sp>
        <p:nvSpPr>
          <p:cNvPr id="3" name="内容占位符 2"/>
          <p:cNvSpPr>
            <a:spLocks noGrp="1"/>
          </p:cNvSpPr>
          <p:nvPr>
            <p:ph idx="1"/>
          </p:nvPr>
        </p:nvSpPr>
        <p:spPr>
          <a:xfrm>
            <a:off x="0" y="1825625"/>
            <a:ext cx="12192635" cy="5032375"/>
          </a:xfrm>
        </p:spPr>
        <p:txBody>
          <a:bodyPr/>
          <a:p>
            <a:r>
              <a:rPr lang="zh-CN" altLang="en-US" sz="2400"/>
              <a:t>The Internet began in 1969 in the United States. Usually internet refers to the Internet, while Internet refers to the Internet. This method of connecting computer networks to each other can be called "network interconnection ". On this basis, a global interconnected network covering the world, called the Internet, is a network structure connected together.</a:t>
            </a:r>
            <a:endParaRPr lang="zh-CN" altLang="en-US" sz="2400"/>
          </a:p>
          <a:p>
            <a:r>
              <a:rPr lang="zh-CN" altLang="en-US" sz="2400">
                <a:sym typeface="+mn-ea"/>
              </a:rPr>
              <a:t>互联网始于1969年美国的阿帕网。通常internet泛指互联网，</a:t>
            </a:r>
            <a:endParaRPr lang="zh-CN" altLang="en-US" sz="2400">
              <a:sym typeface="+mn-ea"/>
            </a:endParaRPr>
          </a:p>
          <a:p>
            <a:pPr marL="0" indent="0">
              <a:buNone/>
            </a:pPr>
            <a:r>
              <a:rPr lang="zh-CN" altLang="en-US" sz="2400">
                <a:sym typeface="+mn-ea"/>
              </a:rPr>
              <a:t>而Internet则特指因特网。这种将计算机网络互相联接在一起的</a:t>
            </a:r>
            <a:endParaRPr lang="zh-CN" altLang="en-US" sz="2400">
              <a:sym typeface="+mn-ea"/>
            </a:endParaRPr>
          </a:p>
          <a:p>
            <a:pPr marL="0" indent="0">
              <a:buNone/>
            </a:pPr>
            <a:r>
              <a:rPr lang="zh-CN" altLang="en-US" sz="2400">
                <a:sym typeface="+mn-ea"/>
              </a:rPr>
              <a:t>方法可称作“网络互联”，在这基础上发展出覆盖全世界的全球</a:t>
            </a:r>
            <a:endParaRPr lang="zh-CN" altLang="en-US" sz="2400">
              <a:sym typeface="+mn-ea"/>
            </a:endParaRPr>
          </a:p>
          <a:p>
            <a:pPr marL="0" indent="0">
              <a:buNone/>
            </a:pPr>
            <a:r>
              <a:rPr lang="zh-CN" altLang="en-US" sz="2400">
                <a:sym typeface="+mn-ea"/>
              </a:rPr>
              <a:t>性互联网络称互联网，即是互相连接一起的网络结构。</a:t>
            </a:r>
            <a:endParaRPr lang="zh-CN" altLang="en-US" sz="2400"/>
          </a:p>
          <a:p>
            <a:endParaRPr lang="zh-CN" altLang="en-US" sz="2400"/>
          </a:p>
        </p:txBody>
      </p:sp>
      <p:pic>
        <p:nvPicPr>
          <p:cNvPr id="4" name="图片 3" descr="WechatIMG111"/>
          <p:cNvPicPr>
            <a:picLocks noChangeAspect="1"/>
          </p:cNvPicPr>
          <p:nvPr/>
        </p:nvPicPr>
        <p:blipFill>
          <a:blip r:embed="rId1"/>
          <a:stretch>
            <a:fillRect/>
          </a:stretch>
        </p:blipFill>
        <p:spPr>
          <a:xfrm>
            <a:off x="8707120" y="3665855"/>
            <a:ext cx="3484880" cy="2533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22555"/>
            <a:ext cx="10515600" cy="1854835"/>
          </a:xfrm>
        </p:spPr>
        <p:txBody>
          <a:bodyPr>
            <a:normAutofit/>
          </a:bodyPr>
          <a:p>
            <a:pPr algn="ctr"/>
            <a:r>
              <a:rPr lang="zh-CN" altLang="en-US" sz="3200"/>
              <a:t>First, from language and culture to multimedia</a:t>
            </a:r>
            <a:br>
              <a:rPr lang="zh-CN" altLang="en-US" sz="3200"/>
            </a:br>
            <a:r>
              <a:rPr lang="zh-CN" altLang="en-US" sz="3200">
                <a:sym typeface="+mn-ea"/>
              </a:rPr>
              <a:t>一，从语言文化到多媒体</a:t>
            </a:r>
            <a:br>
              <a:rPr lang="zh-CN" altLang="en-US" sz="3200"/>
            </a:br>
            <a:endParaRPr lang="zh-CN" altLang="en-US" sz="3200"/>
          </a:p>
        </p:txBody>
      </p:sp>
      <p:sp>
        <p:nvSpPr>
          <p:cNvPr id="3" name="内容占位符 2"/>
          <p:cNvSpPr>
            <a:spLocks noGrp="1"/>
          </p:cNvSpPr>
          <p:nvPr>
            <p:ph idx="1"/>
          </p:nvPr>
        </p:nvSpPr>
        <p:spPr>
          <a:xfrm>
            <a:off x="0" y="1417955"/>
            <a:ext cx="12035155" cy="5440045"/>
          </a:xfrm>
        </p:spPr>
        <p:txBody>
          <a:bodyPr/>
          <a:p>
            <a:pPr marL="0" indent="0" algn="l">
              <a:buNone/>
            </a:pPr>
            <a:r>
              <a:rPr lang="zh-CN" altLang="en-US" sz="2400"/>
              <a:t>1. society, interpersonal communication is the basic condition of language evolution</a:t>
            </a:r>
            <a:endParaRPr lang="zh-CN" altLang="en-US" sz="2400"/>
          </a:p>
          <a:p>
            <a:pPr marL="0" indent="0">
              <a:buNone/>
            </a:pPr>
            <a:r>
              <a:rPr lang="zh-CN" altLang="en-US" sz="2400"/>
              <a:t>Social and interpersonal communication is the basic condition of language evolution. With the development of society, new things and new concepts emerge in endlessly. People's thinking is more and more complicated. These will put forward new requirements to communication, promote the continuous enrichment of vocabulary and improve grammar.</a:t>
            </a:r>
            <a:endParaRPr lang="zh-CN" altLang="en-US" sz="2400"/>
          </a:p>
          <a:p>
            <a:pPr marL="0" indent="0">
              <a:buNone/>
            </a:pPr>
            <a:r>
              <a:rPr lang="en-US" altLang="zh-CN" sz="2400">
                <a:sym typeface="+mn-ea"/>
              </a:rPr>
              <a:t>1</a:t>
            </a:r>
            <a:r>
              <a:rPr lang="zh-CN" altLang="en-US" sz="2400">
                <a:sym typeface="+mn-ea"/>
              </a:rPr>
              <a:t>、社会 、人际交流是语言演变的基本条件</a:t>
            </a:r>
            <a:endParaRPr lang="zh-CN" altLang="en-US" sz="2400"/>
          </a:p>
          <a:p>
            <a:pPr marL="0" indent="0" algn="l">
              <a:buNone/>
            </a:pPr>
            <a:r>
              <a:rPr lang="zh-CN" altLang="en-US" sz="2400">
                <a:sym typeface="+mn-ea"/>
              </a:rPr>
              <a:t>社会、人际交流是语言演变的基本条件随着社会的发展，新事物、新概念层出不穷人们的思维愈来愈细致复杂，这些都会向交际提出新的要求，推动语言的不断丰富词汇，改进语法。</a:t>
            </a:r>
            <a:endParaRPr lang="zh-CN" altLang="en-US" sz="2400"/>
          </a:p>
          <a:p>
            <a:pPr marL="0" indent="0" algn="l">
              <a:buNone/>
            </a:pPr>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2875" y="553720"/>
            <a:ext cx="11890375" cy="5623560"/>
          </a:xfrm>
        </p:spPr>
        <p:txBody>
          <a:bodyPr/>
          <a:p>
            <a:pPr marL="0" indent="0">
              <a:buNone/>
            </a:pPr>
            <a:r>
              <a:rPr lang="zh-CN" altLang="en-US" sz="2400"/>
              <a:t>2. from the comparison between modern Chinese and ancient Chinese, it can be seen that although some ancient words also died out because of the disappearance of many things in ancient times, with the emergence of more new things, a large number of new words continue to appear, such as "mobile phone "," short message "," email" and so on. In addition, there are also a variety of sentence-making format.</a:t>
            </a:r>
            <a:endParaRPr lang="zh-CN" altLang="en-US" sz="2400"/>
          </a:p>
          <a:p>
            <a:pPr marL="0" indent="0">
              <a:buNone/>
            </a:pPr>
            <a:endParaRPr lang="en-US" altLang="zh-CN" sz="2400">
              <a:sym typeface="+mn-ea"/>
            </a:endParaRPr>
          </a:p>
          <a:p>
            <a:pPr marL="0" indent="0">
              <a:buNone/>
            </a:pPr>
            <a:r>
              <a:rPr lang="en-US" altLang="zh-CN" sz="2400">
                <a:sym typeface="+mn-ea"/>
              </a:rPr>
              <a:t>2</a:t>
            </a:r>
            <a:r>
              <a:rPr lang="zh-CN" altLang="en-US" sz="2400">
                <a:sym typeface="+mn-ea"/>
              </a:rPr>
              <a:t>、从现代汉和古代汉语的比较中可以看出，虽然由于古代许多事物的消失，一些古词也随之消亡了，但随着更多新事物的出现大量的新词不断出现，如“手机”、“短信”、“电子邮件”等，词的语音形式也从单音节过渡到双音节为主并出现了大量的多音节。此外，还有组词造句的格式也多样化了。</a:t>
            </a:r>
            <a:endParaRPr lang="zh-CN" altLang="en-US" sz="2400"/>
          </a:p>
          <a:p>
            <a:pPr marL="0" indent="0">
              <a:buNone/>
            </a:pP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635"/>
            <a:ext cx="11353800" cy="2201545"/>
          </a:xfrm>
        </p:spPr>
        <p:txBody>
          <a:bodyPr>
            <a:normAutofit fontScale="90000"/>
          </a:bodyPr>
          <a:p>
            <a:r>
              <a:rPr lang="zh-CN" altLang="en-US" sz="3200"/>
              <a:t>The Interaction of Various Factors in Language and the Evolution of Language</a:t>
            </a:r>
            <a:br>
              <a:rPr lang="zh-CN" altLang="en-US" sz="3200"/>
            </a:br>
            <a:r>
              <a:rPr lang="zh-CN" altLang="en-US" sz="3200">
                <a:sym typeface="+mn-ea"/>
              </a:rPr>
              <a:t>语言中各种因素的相互影响和语言的演变</a:t>
            </a:r>
            <a:br>
              <a:rPr lang="zh-CN" altLang="en-US" sz="3200"/>
            </a:br>
            <a:endParaRPr lang="zh-CN" altLang="en-US" sz="3200"/>
          </a:p>
        </p:txBody>
      </p:sp>
      <p:sp>
        <p:nvSpPr>
          <p:cNvPr id="3" name="内容占位符 2"/>
          <p:cNvSpPr>
            <a:spLocks noGrp="1"/>
          </p:cNvSpPr>
          <p:nvPr>
            <p:ph idx="1"/>
          </p:nvPr>
        </p:nvSpPr>
        <p:spPr>
          <a:xfrm>
            <a:off x="0" y="1858010"/>
            <a:ext cx="12191365" cy="4999990"/>
          </a:xfrm>
        </p:spPr>
        <p:txBody>
          <a:bodyPr>
            <a:normAutofit lnSpcReduction="20000"/>
          </a:bodyPr>
          <a:p>
            <a:r>
              <a:rPr lang="zh-CN" altLang="en-US" sz="2400"/>
              <a:t>The way of language development is determined by the interrelation of various factors within the language system, and has no direct connection with social development. As a system, the internal elements are in a balanced state to maintain the stability of the whole system. If one of the factors changes for reasons such as new expression needs, it will destroy the original balance, and other factors related to this change will readjust the relationship to achieve a new balance.</a:t>
            </a:r>
            <a:endParaRPr lang="zh-CN" altLang="en-US" sz="2400"/>
          </a:p>
          <a:p>
            <a:endParaRPr lang="zh-CN" altLang="en-US" sz="2400">
              <a:sym typeface="+mn-ea"/>
            </a:endParaRPr>
          </a:p>
          <a:p>
            <a:r>
              <a:rPr lang="zh-CN" altLang="en-US" sz="2400">
                <a:sym typeface="+mn-ea"/>
              </a:rPr>
              <a:t>语言发展的方式，是由语言系统内部各种因素的相互关系决定的，与社会发展没有直接的联系。语言作为系统，内部各要素相互处于一种平衡的状态，才能保持整个系统的稳定性。如果其中一种因素为了新的表达需要等原因而发生变化，就会破坏原有的平衡，而此时与这种变化有关的其他因素就会重新调整相互的关系以达到新的平衡。</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147320"/>
            <a:ext cx="12191365" cy="6710680"/>
          </a:xfrm>
        </p:spPr>
        <p:txBody>
          <a:bodyPr/>
          <a:p>
            <a:endParaRPr lang="zh-CN" altLang="en-US"/>
          </a:p>
          <a:p>
            <a:endParaRPr lang="zh-CN" altLang="en-US"/>
          </a:p>
          <a:p>
            <a:r>
              <a:rPr lang="zh-CN" altLang="en-US" sz="2400"/>
              <a:t>The gradual change and imbalance of language development make language not only meet the needs of society, but also ensure the stability of the foundation and keep the development and stability of language balanced.</a:t>
            </a:r>
            <a:endParaRPr lang="zh-CN" altLang="en-US" sz="2400"/>
          </a:p>
          <a:p>
            <a:endParaRPr lang="zh-CN" altLang="en-US" sz="2400">
              <a:sym typeface="+mn-ea"/>
            </a:endParaRPr>
          </a:p>
          <a:p>
            <a:r>
              <a:rPr lang="zh-CN" altLang="en-US" sz="2400">
                <a:sym typeface="+mn-ea"/>
              </a:rPr>
              <a:t>语言发展的渐变规律和不平衡规律使语言既能不断满足社会需要，又能确保基础的稳固、使语言的发展和稳定始终维持着平衡的态势。</a:t>
            </a:r>
            <a:endParaRPr lang="zh-CN" altLang="en-US" sz="2400"/>
          </a:p>
          <a:p>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4205" y="-635"/>
            <a:ext cx="10944225" cy="1485265"/>
          </a:xfrm>
        </p:spPr>
        <p:txBody>
          <a:bodyPr>
            <a:normAutofit fontScale="90000"/>
          </a:bodyPr>
          <a:p>
            <a:r>
              <a:rPr lang="zh-CN" altLang="en-US" sz="3200"/>
              <a:t>Translation of language</a:t>
            </a:r>
            <a:br>
              <a:rPr lang="zh-CN" altLang="en-US" sz="3200"/>
            </a:br>
            <a:r>
              <a:rPr lang="zh-CN" altLang="en-US" sz="3200">
                <a:sym typeface="+mn-ea"/>
              </a:rPr>
              <a:t>语言的化分</a:t>
            </a:r>
            <a:br>
              <a:rPr lang="zh-CN" altLang="en-US" sz="3200"/>
            </a:br>
            <a:endParaRPr lang="zh-CN" altLang="en-US" sz="3200"/>
          </a:p>
        </p:txBody>
      </p:sp>
      <p:sp>
        <p:nvSpPr>
          <p:cNvPr id="3" name="内容占位符 2"/>
          <p:cNvSpPr>
            <a:spLocks noGrp="1"/>
          </p:cNvSpPr>
          <p:nvPr>
            <p:ph idx="1"/>
          </p:nvPr>
        </p:nvSpPr>
        <p:spPr>
          <a:xfrm>
            <a:off x="0" y="835025"/>
            <a:ext cx="12191365" cy="6122670"/>
          </a:xfrm>
        </p:spPr>
        <p:txBody>
          <a:bodyPr>
            <a:noAutofit/>
          </a:bodyPr>
          <a:p>
            <a:r>
              <a:rPr lang="zh-CN" altLang="en-US" sz="2400"/>
              <a:t>I. Language Differentiation with Social Differentiation</a:t>
            </a:r>
            <a:endParaRPr lang="zh-CN" altLang="en-US" sz="2400"/>
          </a:p>
          <a:p>
            <a:r>
              <a:rPr lang="zh-CN" altLang="en-US" sz="2400"/>
              <a:t>Social dialects: small community language differences among residents living in the same area due to social factors such as age, sex, occupation, education, class, etc</a:t>
            </a:r>
            <a:endParaRPr lang="zh-CN" altLang="en-US" sz="2400"/>
          </a:p>
          <a:p>
            <a:r>
              <a:rPr lang="zh-CN" altLang="en-US" sz="2400"/>
              <a:t>Regional dialects: branches of the same language in different regions</a:t>
            </a:r>
            <a:endParaRPr lang="zh-CN" altLang="en-US" sz="2400"/>
          </a:p>
          <a:p>
            <a:r>
              <a:rPr lang="zh-CN" altLang="en-US" sz="2400"/>
              <a:t>kinship language: several separate languages differentiated from the same language</a:t>
            </a:r>
            <a:endParaRPr lang="zh-CN" altLang="en-US" sz="2400"/>
          </a:p>
          <a:p>
            <a:r>
              <a:rPr lang="zh-CN" altLang="en-US" sz="2400">
                <a:sym typeface="+mn-ea"/>
              </a:rPr>
              <a:t>一、 语言随着社会的分化而分化</a:t>
            </a:r>
            <a:endParaRPr lang="zh-CN" altLang="en-US" sz="2400"/>
          </a:p>
          <a:p>
            <a:r>
              <a:rPr lang="zh-CN" altLang="en-US" sz="2400">
                <a:sym typeface="+mn-ea"/>
              </a:rPr>
              <a:t>社会方言:在同一地区居住的居民因年龄性别、职业、文化程度、阶级等的社会因素的不同而产生的小社团语言差异</a:t>
            </a:r>
            <a:endParaRPr lang="zh-CN" altLang="en-US" sz="2400"/>
          </a:p>
          <a:p>
            <a:r>
              <a:rPr lang="zh-CN" altLang="en-US" sz="2400">
                <a:sym typeface="+mn-ea"/>
              </a:rPr>
              <a:t>地域方言:同一语言在不同地域的分支</a:t>
            </a:r>
            <a:endParaRPr lang="zh-CN" altLang="en-US" sz="2400"/>
          </a:p>
          <a:p>
            <a:r>
              <a:rPr lang="zh-CN" altLang="en-US" sz="2400">
                <a:sym typeface="+mn-ea"/>
              </a:rPr>
              <a:t>亲属语言:从同一种语言分化出来的几种独立的语言</a:t>
            </a:r>
            <a:endParaRPr lang="zh-CN" altLang="en-US" sz="2400"/>
          </a:p>
          <a:p>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1785" y="0"/>
            <a:ext cx="11042015" cy="1990090"/>
          </a:xfrm>
        </p:spPr>
        <p:txBody>
          <a:bodyPr>
            <a:normAutofit fontScale="90000"/>
          </a:bodyPr>
          <a:p>
            <a:r>
              <a:rPr lang="zh-CN" altLang="en-US" sz="4000"/>
              <a:t>Classification</a:t>
            </a:r>
            <a:r>
              <a:rPr lang="en-US" altLang="zh-CN" sz="4000">
                <a:sym typeface="+mn-ea"/>
              </a:rPr>
              <a:t> </a:t>
            </a:r>
            <a:br>
              <a:rPr lang="en-US" altLang="zh-CN" sz="4000">
                <a:sym typeface="+mn-ea"/>
              </a:rPr>
            </a:br>
            <a:r>
              <a:rPr lang="zh-CN" altLang="en-US" sz="4000">
                <a:sym typeface="+mn-ea"/>
              </a:rPr>
              <a:t>分类</a:t>
            </a:r>
            <a:br>
              <a:rPr lang="zh-CN" altLang="en-US" sz="4000"/>
            </a:br>
            <a:endParaRPr lang="zh-CN" altLang="en-US" sz="4000"/>
          </a:p>
        </p:txBody>
      </p:sp>
      <p:sp>
        <p:nvSpPr>
          <p:cNvPr id="3" name="内容占位符 2"/>
          <p:cNvSpPr>
            <a:spLocks noGrp="1"/>
          </p:cNvSpPr>
          <p:nvPr>
            <p:ph idx="1"/>
          </p:nvPr>
        </p:nvSpPr>
        <p:spPr>
          <a:xfrm>
            <a:off x="0" y="1989455"/>
            <a:ext cx="12011660" cy="4868545"/>
          </a:xfrm>
        </p:spPr>
        <p:txBody>
          <a:bodyPr/>
          <a:p>
            <a:pPr marL="0" indent="0">
              <a:buNone/>
            </a:pPr>
            <a:r>
              <a:rPr lang="zh-CN" altLang="en-US" sz="2400"/>
              <a:t>Gender variants in 1. languages</a:t>
            </a:r>
            <a:endParaRPr lang="zh-CN" altLang="en-US" sz="2400"/>
          </a:p>
          <a:p>
            <a:r>
              <a:rPr lang="zh-CN" altLang="en-US" sz="2400"/>
              <a:t>a language variant produced by the speaker due to gender differences.</a:t>
            </a:r>
            <a:endParaRPr lang="zh-CN" altLang="en-US" sz="2400"/>
          </a:p>
          <a:p>
            <a:pPr marL="0" indent="0">
              <a:buNone/>
            </a:pPr>
            <a:r>
              <a:rPr lang="zh-CN" altLang="en-US" sz="2400"/>
              <a:t>Different physiological characteristics; different norms of behavior, dress and etiquette</a:t>
            </a:r>
            <a:endParaRPr lang="zh-CN" altLang="en-US" sz="2400"/>
          </a:p>
          <a:p>
            <a:pPr marL="0" indent="0">
              <a:buNone/>
            </a:pPr>
            <a:r>
              <a:rPr lang="en-US" altLang="zh-CN" sz="2400">
                <a:sym typeface="+mn-ea"/>
              </a:rPr>
              <a:t>1</a:t>
            </a:r>
            <a:r>
              <a:rPr lang="zh-CN" altLang="en-US" sz="2400">
                <a:sym typeface="+mn-ea"/>
              </a:rPr>
              <a:t>、语言的性别变体</a:t>
            </a:r>
            <a:endParaRPr lang="zh-CN" altLang="en-US" sz="2400"/>
          </a:p>
          <a:p>
            <a:r>
              <a:rPr lang="zh-CN" altLang="en-US" sz="2400">
                <a:sym typeface="+mn-ea"/>
              </a:rPr>
              <a:t>说话人因性别上的不同而产生的语言变体。</a:t>
            </a:r>
            <a:endParaRPr lang="zh-CN" altLang="en-US" sz="2400"/>
          </a:p>
          <a:p>
            <a:r>
              <a:rPr lang="zh-CN" altLang="en-US" sz="2400">
                <a:sym typeface="+mn-ea"/>
              </a:rPr>
              <a:t>生理特征不同;行为、服饰、礼节方面的规范不同</a:t>
            </a:r>
            <a:endParaRPr lang="zh-CN" altLang="en-US" sz="2400"/>
          </a:p>
          <a:p>
            <a:endParaRPr lang="zh-CN"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5" y="0"/>
            <a:ext cx="12191365" cy="6858000"/>
          </a:xfrm>
        </p:spPr>
        <p:txBody>
          <a:bodyPr/>
          <a:p>
            <a:pPr marL="0" indent="0">
              <a:buNone/>
            </a:pPr>
            <a:r>
              <a:rPr lang="zh-CN" altLang="en-US"/>
              <a:t>A</a:t>
            </a:r>
            <a:r>
              <a:rPr lang="zh-CN" altLang="en-US" sz="2400"/>
              <a:t>ge variant of 2. language</a:t>
            </a:r>
            <a:endParaRPr lang="zh-CN" altLang="en-US" sz="2400"/>
          </a:p>
          <a:p>
            <a:r>
              <a:rPr lang="zh-CN" altLang="en-US" sz="2400"/>
              <a:t>Language variants produced by age differences</a:t>
            </a:r>
            <a:endParaRPr lang="zh-CN" altLang="en-US" sz="2400"/>
          </a:p>
          <a:p>
            <a:r>
              <a:rPr lang="zh-CN" altLang="en-US" sz="2400"/>
              <a:t>Individual age variants</a:t>
            </a:r>
            <a:endParaRPr lang="zh-CN" altLang="en-US" sz="2400"/>
          </a:p>
          <a:p>
            <a:pPr marL="0" indent="0">
              <a:buNone/>
            </a:pPr>
            <a:r>
              <a:rPr lang="zh-CN" altLang="en-US" sz="2400"/>
              <a:t>Age variants of population</a:t>
            </a:r>
            <a:endParaRPr lang="zh-CN" altLang="en-US" sz="2400"/>
          </a:p>
          <a:p>
            <a:pPr marL="0" indent="0">
              <a:buNone/>
            </a:pPr>
            <a:r>
              <a:rPr lang="en-US" altLang="zh-CN" sz="2400">
                <a:sym typeface="+mn-ea"/>
              </a:rPr>
              <a:t>2</a:t>
            </a:r>
            <a:r>
              <a:rPr lang="zh-CN" altLang="en-US" sz="2400">
                <a:sym typeface="+mn-ea"/>
              </a:rPr>
              <a:t>、语言的年龄变体</a:t>
            </a:r>
            <a:endParaRPr lang="zh-CN" altLang="en-US" sz="2400"/>
          </a:p>
          <a:p>
            <a:r>
              <a:rPr lang="zh-CN" altLang="en-US" sz="2400">
                <a:sym typeface="+mn-ea"/>
              </a:rPr>
              <a:t>由人们年龄上的差别而产生的语言变体</a:t>
            </a:r>
            <a:endParaRPr lang="zh-CN" altLang="en-US" sz="2400"/>
          </a:p>
          <a:p>
            <a:r>
              <a:rPr lang="zh-CN" altLang="en-US" sz="2400">
                <a:sym typeface="+mn-ea"/>
              </a:rPr>
              <a:t>个人的年龄变体</a:t>
            </a:r>
            <a:endParaRPr lang="zh-CN" altLang="en-US" sz="2400"/>
          </a:p>
          <a:p>
            <a:r>
              <a:rPr lang="zh-CN" altLang="en-US" sz="2400">
                <a:sym typeface="+mn-ea"/>
              </a:rPr>
              <a:t>群体的年龄变体</a:t>
            </a:r>
            <a:endParaRPr lang="zh-CN" altLang="en-US" sz="2400"/>
          </a:p>
          <a:p>
            <a:endParaRPr lang="zh-CN"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0"/>
            <a:ext cx="12044680" cy="1969135"/>
          </a:xfrm>
        </p:spPr>
        <p:txBody>
          <a:bodyPr>
            <a:normAutofit fontScale="90000"/>
          </a:bodyPr>
          <a:p>
            <a:r>
              <a:rPr lang="zh-CN" altLang="en-US" sz="4000"/>
              <a:t>II. Development of communication facilities</a:t>
            </a:r>
            <a:r>
              <a:rPr lang="en-US" altLang="zh-CN" sz="4000">
                <a:sym typeface="+mn-ea"/>
              </a:rPr>
              <a:t>  </a:t>
            </a:r>
            <a:br>
              <a:rPr lang="en-US" altLang="zh-CN" sz="4000">
                <a:sym typeface="+mn-ea"/>
              </a:rPr>
            </a:br>
            <a:r>
              <a:rPr lang="zh-CN" altLang="en-US" sz="4000">
                <a:sym typeface="+mn-ea"/>
              </a:rPr>
              <a:t>二</a:t>
            </a:r>
            <a:r>
              <a:rPr lang="en-US" altLang="zh-CN" sz="4000">
                <a:sym typeface="+mn-ea"/>
              </a:rPr>
              <a:t> </a:t>
            </a:r>
            <a:r>
              <a:rPr lang="zh-CN" altLang="en-US" sz="4000">
                <a:sym typeface="+mn-ea"/>
              </a:rPr>
              <a:t>、发展通讯设施</a:t>
            </a:r>
            <a:br>
              <a:rPr lang="zh-CN" altLang="en-US" sz="4000"/>
            </a:br>
            <a:endParaRPr lang="zh-CN" altLang="en-US" sz="4000"/>
          </a:p>
        </p:txBody>
      </p:sp>
      <p:sp>
        <p:nvSpPr>
          <p:cNvPr id="3" name="内容占位符 2"/>
          <p:cNvSpPr>
            <a:spLocks noGrp="1"/>
          </p:cNvSpPr>
          <p:nvPr>
            <p:ph idx="1"/>
          </p:nvPr>
        </p:nvSpPr>
        <p:spPr>
          <a:xfrm>
            <a:off x="0" y="1969770"/>
            <a:ext cx="12191365" cy="4888230"/>
          </a:xfrm>
        </p:spPr>
        <p:txBody>
          <a:bodyPr/>
          <a:p>
            <a:pPr marL="0" indent="0">
              <a:buNone/>
            </a:pPr>
            <a:r>
              <a:rPr lang="zh-CN" altLang="en-US" sz="2400"/>
              <a:t>I. Ancient communication tools</a:t>
            </a:r>
            <a:endParaRPr lang="en-US" altLang="zh-CN" sz="2400"/>
          </a:p>
          <a:p>
            <a:pPr marL="0" indent="0">
              <a:buNone/>
            </a:pPr>
            <a:r>
              <a:rPr lang="zh-CN" altLang="en-US" sz="2400">
                <a:sym typeface="+mn-ea"/>
              </a:rPr>
              <a:t>1. horses, post stations:</a:t>
            </a:r>
            <a:endParaRPr lang="zh-CN" altLang="en-US" sz="2400">
              <a:sym typeface="+mn-ea"/>
            </a:endParaRPr>
          </a:p>
          <a:p>
            <a:pPr marL="0" indent="0">
              <a:buNone/>
            </a:pPr>
            <a:r>
              <a:rPr lang="zh-CN" altLang="en-US" sz="2400">
                <a:sym typeface="+mn-ea"/>
              </a:rPr>
              <a:t>In ancient times, the post was for the government, but also for the private,</a:t>
            </a:r>
            <a:endParaRPr lang="zh-CN" altLang="en-US" sz="2400">
              <a:sym typeface="+mn-ea"/>
            </a:endParaRPr>
          </a:p>
          <a:p>
            <a:pPr marL="0" indent="0">
              <a:buNone/>
            </a:pPr>
            <a:r>
              <a:rPr lang="zh-CN" altLang="en-US" sz="2400">
                <a:sym typeface="+mn-ea"/>
              </a:rPr>
              <a:t>Another is through the merchant.</a:t>
            </a:r>
            <a:endParaRPr lang="zh-CN" altLang="en-US" sz="2400">
              <a:sym typeface="+mn-ea"/>
            </a:endParaRPr>
          </a:p>
          <a:p>
            <a:pPr marL="0" indent="0">
              <a:buNone/>
            </a:pPr>
            <a:r>
              <a:rPr lang="zh-CN" altLang="en-US" sz="2400">
                <a:sym typeface="+mn-ea"/>
              </a:rPr>
              <a:t>一 、古代通讯工具</a:t>
            </a:r>
            <a:endParaRPr lang="en-US" altLang="zh-CN" sz="2400"/>
          </a:p>
          <a:p>
            <a:pPr marL="0" indent="0">
              <a:buNone/>
            </a:pPr>
            <a:r>
              <a:rPr lang="en-US" altLang="zh-CN" sz="2400">
                <a:sym typeface="+mn-ea"/>
              </a:rPr>
              <a:t>1</a:t>
            </a:r>
            <a:r>
              <a:rPr lang="zh-CN" altLang="en-US" sz="2400">
                <a:sym typeface="+mn-ea"/>
              </a:rPr>
              <a:t>、马匹、驿站：</a:t>
            </a:r>
            <a:endParaRPr lang="zh-CN" altLang="en-US" sz="2400">
              <a:sym typeface="+mn-ea"/>
            </a:endParaRPr>
          </a:p>
          <a:p>
            <a:pPr marL="0" indent="0">
              <a:buNone/>
            </a:pPr>
            <a:r>
              <a:rPr lang="zh-CN" altLang="en-US" sz="2400">
                <a:sym typeface="+mn-ea"/>
              </a:rPr>
              <a:t>古代的驿站是为官府传递公文，同时也为私人传递信件，</a:t>
            </a:r>
            <a:endParaRPr lang="zh-CN" altLang="en-US" sz="2400">
              <a:sym typeface="+mn-ea"/>
            </a:endParaRPr>
          </a:p>
          <a:p>
            <a:pPr marL="0" indent="0">
              <a:buNone/>
            </a:pPr>
            <a:r>
              <a:rPr lang="zh-CN" altLang="en-US" sz="2400">
                <a:sym typeface="+mn-ea"/>
              </a:rPr>
              <a:t>再有就是通过商人传递。</a:t>
            </a:r>
            <a:endParaRPr lang="zh-CN" altLang="en-US" sz="2400">
              <a:sym typeface="+mn-ea"/>
            </a:endParaRPr>
          </a:p>
          <a:p>
            <a:pPr marL="0" indent="0">
              <a:buNone/>
            </a:pPr>
            <a:endParaRPr lang="zh-CN" altLang="en-US" sz="2400">
              <a:sym typeface="+mn-ea"/>
            </a:endParaRPr>
          </a:p>
        </p:txBody>
      </p:sp>
      <p:pic>
        <p:nvPicPr>
          <p:cNvPr id="4" name="图片 3" descr="WechatIMG102"/>
          <p:cNvPicPr>
            <a:picLocks noChangeAspect="1"/>
          </p:cNvPicPr>
          <p:nvPr/>
        </p:nvPicPr>
        <p:blipFill>
          <a:blip r:embed="rId1"/>
          <a:stretch>
            <a:fillRect/>
          </a:stretch>
        </p:blipFill>
        <p:spPr>
          <a:xfrm>
            <a:off x="8766810" y="3709670"/>
            <a:ext cx="3424555" cy="314833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173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173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4.xml><?xml version="1.0" encoding="utf-8"?>
<p:tagLst xmlns:p="http://schemas.openxmlformats.org/presentationml/2006/main">
  <p:tag name="KSO_WM_TAG_VERSION" val="1.0"/>
  <p:tag name="KSO_WM_BEAUTIFY_FLAG" val="#wm#"/>
  <p:tag name="KSO_WM_TEMPLATE_CATEGORY" val="custom"/>
  <p:tag name="KSO_WM_TEMPLATE_INDEX" val="20191730"/>
  <p:tag name="KSO_WM_TEMPLATE_THUMBS_INDEX" val="1"/>
  <p:tag name="KSO_WM_TEMPLATE_SUBCATEGORY" val="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2">
      <a:dk1>
        <a:srgbClr val="000000"/>
      </a:dk1>
      <a:lt1>
        <a:srgbClr val="FFFFFF"/>
      </a:lt1>
      <a:dk2>
        <a:srgbClr val="00ABE9"/>
      </a:dk2>
      <a:lt2>
        <a:srgbClr val="C6D65B"/>
      </a:lt2>
      <a:accent1>
        <a:srgbClr val="4CC5F0"/>
      </a:accent1>
      <a:accent2>
        <a:srgbClr val="00ABE9"/>
      </a:accent2>
      <a:accent3>
        <a:srgbClr val="C6D65B"/>
      </a:accent3>
      <a:accent4>
        <a:srgbClr val="7DCF87"/>
      </a:accent4>
      <a:accent5>
        <a:srgbClr val="B7CE2F"/>
      </a:accent5>
      <a:accent6>
        <a:srgbClr val="93DCF6"/>
      </a:accent6>
      <a:hlink>
        <a:srgbClr val="BFBFBF"/>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B0DC1C-0110-4BB2-9CA6-EB6583F72F03}"/>
</file>

<file path=customXml/itemProps2.xml><?xml version="1.0" encoding="utf-8"?>
<ds:datastoreItem xmlns:ds="http://schemas.openxmlformats.org/officeDocument/2006/customXml" ds:itemID="{E00CFB32-62FE-4AFF-BF1E-31AA5BF26A03}"/>
</file>

<file path=customXml/itemProps3.xml><?xml version="1.0" encoding="utf-8"?>
<ds:datastoreItem xmlns:ds="http://schemas.openxmlformats.org/officeDocument/2006/customXml" ds:itemID="{D1AABBC6-4C23-40DD-9EF4-F1A8F75D1280}"/>
</file>

<file path=docProps/app.xml><?xml version="1.0" encoding="utf-8"?>
<Properties xmlns="http://schemas.openxmlformats.org/officeDocument/2006/extended-properties" xmlns:vt="http://schemas.openxmlformats.org/officeDocument/2006/docPropsVTypes">
  <TotalTime>0</TotalTime>
  <Words>4635</Words>
  <Application>WPS 演示</Application>
  <PresentationFormat>宽屏</PresentationFormat>
  <Paragraphs>113</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方正书宋_GBK</vt:lpstr>
      <vt:lpstr>Wingdings</vt:lpstr>
      <vt:lpstr>Calibri Light</vt:lpstr>
      <vt:lpstr>Helvetica Neue</vt:lpstr>
      <vt:lpstr>宋体</vt:lpstr>
      <vt:lpstr>汉仪书宋二KW</vt:lpstr>
      <vt:lpstr>Calibri</vt:lpstr>
      <vt:lpstr>微软雅黑</vt:lpstr>
      <vt:lpstr>汉仪旗黑</vt:lpstr>
      <vt:lpstr>Arial Unicode MS</vt:lpstr>
      <vt:lpstr>黑体</vt:lpstr>
      <vt:lpstr>汉仪中黑KW</vt:lpstr>
      <vt:lpstr>Office 主题​​</vt:lpstr>
      <vt:lpstr>   Evolution of communication: 交流的演变： </vt:lpstr>
      <vt:lpstr>First, from language and culture to multimedia 一，从语言文化到多媒体 </vt:lpstr>
      <vt:lpstr>PowerPoint 演示文稿</vt:lpstr>
      <vt:lpstr>The Interaction of Various Factors in Language and the Evolution of Language 语言中各种因素的相互影响和语言的演变 </vt:lpstr>
      <vt:lpstr>PowerPoint 演示文稿</vt:lpstr>
      <vt:lpstr>Translation of language 语言的化分 </vt:lpstr>
      <vt:lpstr>Classification  分类 </vt:lpstr>
      <vt:lpstr>PowerPoint 演示文稿</vt:lpstr>
      <vt:lpstr>II. Development of communication facilities   二 、发展通讯设施 </vt:lpstr>
      <vt:lpstr>PowerPoint 演示文稿</vt:lpstr>
      <vt:lpstr>PowerPoint 演示文稿</vt:lpstr>
      <vt:lpstr>PowerPoint 演示文稿</vt:lpstr>
      <vt:lpstr>II. The Internet 二、互联网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lucky</dc:creator>
  <cp:lastModifiedBy>lucky</cp:lastModifiedBy>
  <cp:revision>7</cp:revision>
  <dcterms:created xsi:type="dcterms:W3CDTF">2021-04-11T23:19:54Z</dcterms:created>
  <dcterms:modified xsi:type="dcterms:W3CDTF">2021-04-11T23:19:54Z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y fmtid="{D5CDD505-2E9C-101B-9397-08002B2CF9AE}" pid="3" name="ContentTypeId">
    <vt:lpwstr>0x0101004216CB7EAD73364A8C08FF5BEECD6A59</vt:lpwstr>
  </property>
</Properties>
</file>