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Masters/slideMaster2.xml" ContentType="application/vnd.openxmlformats-officedocument.presentationml.slide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slides/slide4.xml" ContentType="application/vnd.openxmlformats-officedocument.presentationml.slide+xml"/>
  <Override PartName="/ppt/tags/tag9.xml" ContentType="application/vnd.openxmlformats-officedocument.presentationml.tags+xml"/>
  <Override PartName="/ppt/slides/slide5.xml" ContentType="application/vnd.openxmlformats-officedocument.presentationml.slide+xml"/>
  <Override PartName="/ppt/tags/tag10.xml" ContentType="application/vnd.openxmlformats-officedocument.presentationml.tags+xml"/>
  <Override PartName="/ppt/slides/slide6.xml" ContentType="application/vnd.openxmlformats-officedocument.presentationml.slide+xml"/>
  <Override PartName="/ppt/tags/tag11.xml" ContentType="application/vnd.openxmlformats-officedocument.presentationml.tags+xml"/>
  <Override PartName="/ppt/slides/slide7.xml" ContentType="application/vnd.openxmlformats-officedocument.presentationml.slide+xml"/>
  <Override PartName="/ppt/tags/tag12.xml" ContentType="application/vnd.openxmlformats-officedocument.presentationml.tags+xml"/>
  <Override PartName="/ppt/slides/slide8.xml" ContentType="application/vnd.openxmlformats-officedocument.presentationml.slide+xml"/>
  <Override PartName="/ppt/tags/tag13.xml" ContentType="application/vnd.openxmlformats-officedocument.presentationml.tags+xml"/>
  <Override PartName="/ppt/slides/slide9.xml" ContentType="application/vnd.openxmlformats-officedocument.presentationml.slide+xml"/>
  <Override PartName="/ppt/tags/tag14.xml" ContentType="application/vnd.openxmlformats-officedocument.presentationml.tags+xml"/>
  <Override PartName="/ppt/slides/slide10.xml" ContentType="application/vnd.openxmlformats-officedocument.presentationml.slide+xml"/>
  <Override PartName="/ppt/tags/tag15.xml" ContentType="application/vnd.openxmlformats-officedocument.presentationml.tags+xml"/>
  <Override PartName="/ppt/slides/slide11.xml" ContentType="application/vnd.openxmlformats-officedocument.presentationml.slide+xml"/>
  <Override PartName="/ppt/tags/tag16.xml" ContentType="application/vnd.openxmlformats-officedocument.presentationml.tags+xml"/>
  <Override PartName="/ppt/slides/slide12.xml" ContentType="application/vnd.openxmlformats-officedocument.presentationml.slide+xml"/>
  <Override PartName="/ppt/notesMasters/notesMaster1.xml" ContentType="application/vnd.openxmlformats-officedocument.presentationml.notesMaster+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fonts/font1.fntdata" ContentType="application/x-fontdata"/>
  <Override PartName="/ppt/fonts/font2.fntdata" ContentType="application/x-fontdata"/>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entation.xml" ContentType="application/vnd.openxmlformats-officedocument.presentationml.presentation.main+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 id="2147483660" r:id="rId3"/>
  </p:sldMasterIdLst>
  <p:notesMasterIdLst>
    <p:notesMasterId r:id="rId16"/>
  </p:notesMasterIdLst>
  <p:sldIdLst>
    <p:sldId id="256" r:id="rId4"/>
    <p:sldId id="321" r:id="rId5"/>
    <p:sldId id="324" r:id="rId6"/>
    <p:sldId id="325" r:id="rId7"/>
    <p:sldId id="333" r:id="rId8"/>
    <p:sldId id="329" r:id="rId9"/>
    <p:sldId id="334" r:id="rId10"/>
    <p:sldId id="335" r:id="rId11"/>
    <p:sldId id="336" r:id="rId12"/>
    <p:sldId id="337" r:id="rId13"/>
    <p:sldId id="338" r:id="rId14"/>
    <p:sldId id="307" r:id="rId15"/>
  </p:sldIdLst>
  <p:sldSz cx="12192000" cy="6858000"/>
  <p:notesSz cx="6858000" cy="9144000"/>
  <p:embeddedFontLst>
    <p:embeddedFont>
      <p:font typeface="微软雅黑" panose="020B0503020204020204" pitchFamily="34" charset="-122"/>
      <p:regular r:id="rId20"/>
    </p:embeddedFont>
    <p:embeddedFont>
      <p:font typeface="等线" panose="02010600030101010101" charset="-122"/>
      <p:regular r:id="rId21"/>
    </p:embeddedFont>
  </p:embeddedFont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B407"/>
    <a:srgbClr val="51783E"/>
    <a:srgbClr val="EEF7E5"/>
    <a:srgbClr val="5F773F"/>
    <a:srgbClr val="F5FAF0"/>
    <a:srgbClr val="FBFDF9"/>
    <a:srgbClr val="344C35"/>
    <a:srgbClr val="2B552B"/>
    <a:srgbClr val="D3E7BE"/>
    <a:srgbClr val="3B45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06" autoAdjust="0"/>
    <p:restoredTop sz="94434" autoAdjust="0"/>
  </p:normalViewPr>
  <p:slideViewPr>
    <p:cSldViewPr snapToGrid="0" showGuides="1">
      <p:cViewPr varScale="1">
        <p:scale>
          <a:sx n="109" d="100"/>
          <a:sy n="109" d="100"/>
        </p:scale>
        <p:origin x="924" y="102"/>
      </p:cViewPr>
      <p:guideLst>
        <p:guide orient="horz" pos="2161"/>
        <p:guide pos="3839"/>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8" Type="http://schemas.openxmlformats.org/officeDocument/2006/relationships/viewProps" Target="viewProps.xml"/><Relationship Id="rId13" Type="http://schemas.openxmlformats.org/officeDocument/2006/relationships/slide" Target="slides/slide10.xml"/><Relationship Id="rId3" Type="http://schemas.openxmlformats.org/officeDocument/2006/relationships/slideMaster" Target="slideMasters/slideMaster2.xml"/><Relationship Id="rId21" Type="http://schemas.openxmlformats.org/officeDocument/2006/relationships/font" Target="fonts/font2.fntdata"/><Relationship Id="rId7" Type="http://schemas.openxmlformats.org/officeDocument/2006/relationships/slide" Target="slides/slide4.xml"/><Relationship Id="rId17" Type="http://schemas.openxmlformats.org/officeDocument/2006/relationships/presProps" Target="presProps.xml"/><Relationship Id="rId12" Type="http://schemas.openxmlformats.org/officeDocument/2006/relationships/slide" Target="slides/slide9.xml"/><Relationship Id="rId20" Type="http://schemas.openxmlformats.org/officeDocument/2006/relationships/font" Target="fonts/font1.fntdata"/><Relationship Id="rId2" Type="http://schemas.openxmlformats.org/officeDocument/2006/relationships/theme" Target="theme/theme1.xml"/><Relationship Id="rId16" Type="http://schemas.openxmlformats.org/officeDocument/2006/relationships/notesMaster" Target="notesMasters/notesMaster1.xml"/><Relationship Id="rId6" Type="http://schemas.openxmlformats.org/officeDocument/2006/relationships/slide" Target="slides/slide3.xml"/><Relationship Id="rId11" Type="http://schemas.openxmlformats.org/officeDocument/2006/relationships/slide" Target="slides/slide8.xml"/><Relationship Id="rId1" Type="http://schemas.openxmlformats.org/officeDocument/2006/relationships/slideMaster" Target="slideMasters/slideMaster1.xml"/><Relationship Id="rId24" Type="http://schemas.openxmlformats.org/officeDocument/2006/relationships/customXml" Target="../customXml/item3.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customXml" Target="../customXml/item2.xml"/><Relationship Id="rId19" Type="http://schemas.openxmlformats.org/officeDocument/2006/relationships/tableStyles" Target="tableStyles.xml"/><Relationship Id="rId10" Type="http://schemas.openxmlformats.org/officeDocument/2006/relationships/slide" Target="slides/slide7.xml"/><Relationship Id="rId9" Type="http://schemas.openxmlformats.org/officeDocument/2006/relationships/slide" Target="slides/slide6.xml"/><Relationship Id="rId4" Type="http://schemas.openxmlformats.org/officeDocument/2006/relationships/slide" Target="slides/slide1.xml"/><Relationship Id="rId14" Type="http://schemas.openxmlformats.org/officeDocument/2006/relationships/slide" Target="slides/slide11.xml"/><Relationship Id="rId22"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DFE432-6270-47A7-847A-3BD3FDBD8C8E}"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5C99AB-A938-4B03-BD13-96093DAA8B16}"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5" Type="http://schemas.openxmlformats.org/officeDocument/2006/relationships/image" Target="../media/image14.png"/><Relationship Id="rId4" Type="http://schemas.openxmlformats.org/officeDocument/2006/relationships/image" Target="../media/image13.png"/><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封面与封底">
    <p:spTree>
      <p:nvGrpSpPr>
        <p:cNvPr id="1" name=""/>
        <p:cNvGrpSpPr/>
        <p:nvPr/>
      </p:nvGrpSpPr>
      <p:grpSpPr>
        <a:xfrm>
          <a:off x="0" y="0"/>
          <a:ext cx="0" cy="0"/>
          <a:chOff x="0" y="0"/>
          <a:chExt cx="0" cy="0"/>
        </a:xfrm>
      </p:grpSpPr>
      <p:sp>
        <p:nvSpPr>
          <p:cNvPr id="13" name="椭圆 12"/>
          <p:cNvSpPr/>
          <p:nvPr userDrawn="1"/>
        </p:nvSpPr>
        <p:spPr>
          <a:xfrm>
            <a:off x="9486563" y="-279176"/>
            <a:ext cx="2067262" cy="2067260"/>
          </a:xfrm>
          <a:prstGeom prst="ellipse">
            <a:avLst/>
          </a:prstGeom>
          <a:no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 name="椭圆 2"/>
          <p:cNvSpPr/>
          <p:nvPr userDrawn="1"/>
        </p:nvSpPr>
        <p:spPr>
          <a:xfrm>
            <a:off x="8690488" y="4308243"/>
            <a:ext cx="4265494" cy="4265494"/>
          </a:xfrm>
          <a:prstGeom prst="ellipse">
            <a:avLst/>
          </a:prstGeom>
          <a:solidFill>
            <a:schemeClr val="accent1">
              <a:lumMod val="40000"/>
              <a:lumOff val="6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sp>
        <p:nvSpPr>
          <p:cNvPr id="4" name="椭圆 3"/>
          <p:cNvSpPr/>
          <p:nvPr userDrawn="1"/>
        </p:nvSpPr>
        <p:spPr>
          <a:xfrm>
            <a:off x="-637201" y="1071938"/>
            <a:ext cx="1875673" cy="1875673"/>
          </a:xfrm>
          <a:prstGeom prst="ellipse">
            <a:avLst/>
          </a:prstGeom>
          <a:solidFill>
            <a:schemeClr val="accent1">
              <a:lumMod val="40000"/>
              <a:lumOff val="6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椭圆 4"/>
          <p:cNvSpPr/>
          <p:nvPr userDrawn="1"/>
        </p:nvSpPr>
        <p:spPr>
          <a:xfrm>
            <a:off x="1542001" y="5044812"/>
            <a:ext cx="1606590" cy="1606590"/>
          </a:xfrm>
          <a:prstGeom prst="ellipse">
            <a:avLst/>
          </a:prstGeom>
          <a:solidFill>
            <a:schemeClr val="accent1">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6" name="椭圆 5"/>
          <p:cNvSpPr/>
          <p:nvPr userDrawn="1"/>
        </p:nvSpPr>
        <p:spPr>
          <a:xfrm>
            <a:off x="11799845" y="3611640"/>
            <a:ext cx="2048968" cy="2048968"/>
          </a:xfrm>
          <a:prstGeom prst="ellipse">
            <a:avLst/>
          </a:prstGeom>
          <a:solidFill>
            <a:schemeClr val="accent1">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7" name="椭圆 6"/>
          <p:cNvSpPr/>
          <p:nvPr userDrawn="1"/>
        </p:nvSpPr>
        <p:spPr>
          <a:xfrm>
            <a:off x="9938956" y="168122"/>
            <a:ext cx="1162475" cy="1162475"/>
          </a:xfrm>
          <a:prstGeom prst="ellipse">
            <a:avLst/>
          </a:prstGeom>
          <a:solidFill>
            <a:schemeClr val="accent1">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8" name="椭圆 7"/>
          <p:cNvSpPr/>
          <p:nvPr userDrawn="1"/>
        </p:nvSpPr>
        <p:spPr>
          <a:xfrm>
            <a:off x="376532" y="-710963"/>
            <a:ext cx="2720738" cy="2720738"/>
          </a:xfrm>
          <a:prstGeom prst="ellipse">
            <a:avLst/>
          </a:prstGeom>
          <a:solidFill>
            <a:schemeClr val="accent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p:nvPr userDrawn="1"/>
        </p:nvSpPr>
        <p:spPr>
          <a:xfrm>
            <a:off x="9451589" y="1195136"/>
            <a:ext cx="439233" cy="439233"/>
          </a:xfrm>
          <a:prstGeom prst="ellipse">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0" name="椭圆 9"/>
          <p:cNvSpPr/>
          <p:nvPr userDrawn="1"/>
        </p:nvSpPr>
        <p:spPr>
          <a:xfrm>
            <a:off x="2791938" y="543561"/>
            <a:ext cx="953522" cy="953522"/>
          </a:xfrm>
          <a:prstGeom prst="ellipse">
            <a:avLst/>
          </a:prstGeom>
          <a:solidFill>
            <a:schemeClr val="accent1">
              <a:lumMod val="40000"/>
              <a:lumOff val="6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任意多边形: 形状 10"/>
          <p:cNvSpPr/>
          <p:nvPr userDrawn="1"/>
        </p:nvSpPr>
        <p:spPr>
          <a:xfrm>
            <a:off x="747713" y="1020322"/>
            <a:ext cx="10696575" cy="4817356"/>
          </a:xfrm>
          <a:custGeom>
            <a:avLst/>
            <a:gdLst>
              <a:gd name="connsiteX0" fmla="*/ 212349 w 10696575"/>
              <a:gd name="connsiteY0" fmla="*/ 0 h 4817356"/>
              <a:gd name="connsiteX1" fmla="*/ 3994548 w 10696575"/>
              <a:gd name="connsiteY1" fmla="*/ 0 h 4817356"/>
              <a:gd name="connsiteX2" fmla="*/ 3994548 w 10696575"/>
              <a:gd name="connsiteY2" fmla="*/ 519661 h 4817356"/>
              <a:gd name="connsiteX3" fmla="*/ 6702027 w 10696575"/>
              <a:gd name="connsiteY3" fmla="*/ 519661 h 4817356"/>
              <a:gd name="connsiteX4" fmla="*/ 6702027 w 10696575"/>
              <a:gd name="connsiteY4" fmla="*/ 0 h 4817356"/>
              <a:gd name="connsiteX5" fmla="*/ 10484226 w 10696575"/>
              <a:gd name="connsiteY5" fmla="*/ 0 h 4817356"/>
              <a:gd name="connsiteX6" fmla="*/ 10696575 w 10696575"/>
              <a:gd name="connsiteY6" fmla="*/ 212349 h 4817356"/>
              <a:gd name="connsiteX7" fmla="*/ 10696575 w 10696575"/>
              <a:gd name="connsiteY7" fmla="*/ 4605007 h 4817356"/>
              <a:gd name="connsiteX8" fmla="*/ 10484226 w 10696575"/>
              <a:gd name="connsiteY8" fmla="*/ 4817356 h 4817356"/>
              <a:gd name="connsiteX9" fmla="*/ 212349 w 10696575"/>
              <a:gd name="connsiteY9" fmla="*/ 4817356 h 4817356"/>
              <a:gd name="connsiteX10" fmla="*/ 0 w 10696575"/>
              <a:gd name="connsiteY10" fmla="*/ 4605007 h 4817356"/>
              <a:gd name="connsiteX11" fmla="*/ 0 w 10696575"/>
              <a:gd name="connsiteY11" fmla="*/ 212349 h 4817356"/>
              <a:gd name="connsiteX12" fmla="*/ 212349 w 10696575"/>
              <a:gd name="connsiteY12" fmla="*/ 0 h 4817356"/>
              <a:gd name="connsiteX0-1" fmla="*/ 6702027 w 10696575"/>
              <a:gd name="connsiteY0-2" fmla="*/ 519661 h 4817356"/>
              <a:gd name="connsiteX1-3" fmla="*/ 6702027 w 10696575"/>
              <a:gd name="connsiteY1-4" fmla="*/ 0 h 4817356"/>
              <a:gd name="connsiteX2-5" fmla="*/ 10484226 w 10696575"/>
              <a:gd name="connsiteY2-6" fmla="*/ 0 h 4817356"/>
              <a:gd name="connsiteX3-7" fmla="*/ 10696575 w 10696575"/>
              <a:gd name="connsiteY3-8" fmla="*/ 212349 h 4817356"/>
              <a:gd name="connsiteX4-9" fmla="*/ 10696575 w 10696575"/>
              <a:gd name="connsiteY4-10" fmla="*/ 4605007 h 4817356"/>
              <a:gd name="connsiteX5-11" fmla="*/ 10484226 w 10696575"/>
              <a:gd name="connsiteY5-12" fmla="*/ 4817356 h 4817356"/>
              <a:gd name="connsiteX6-13" fmla="*/ 212349 w 10696575"/>
              <a:gd name="connsiteY6-14" fmla="*/ 4817356 h 4817356"/>
              <a:gd name="connsiteX7-15" fmla="*/ 0 w 10696575"/>
              <a:gd name="connsiteY7-16" fmla="*/ 4605007 h 4817356"/>
              <a:gd name="connsiteX8-17" fmla="*/ 0 w 10696575"/>
              <a:gd name="connsiteY8-18" fmla="*/ 212349 h 4817356"/>
              <a:gd name="connsiteX9-19" fmla="*/ 212349 w 10696575"/>
              <a:gd name="connsiteY9-20" fmla="*/ 0 h 4817356"/>
              <a:gd name="connsiteX10-21" fmla="*/ 3994548 w 10696575"/>
              <a:gd name="connsiteY10-22" fmla="*/ 0 h 4817356"/>
              <a:gd name="connsiteX11-23" fmla="*/ 3994548 w 10696575"/>
              <a:gd name="connsiteY11-24" fmla="*/ 519661 h 4817356"/>
              <a:gd name="connsiteX12-25" fmla="*/ 6793467 w 10696575"/>
              <a:gd name="connsiteY12-26" fmla="*/ 611101 h 4817356"/>
              <a:gd name="connsiteX0-27" fmla="*/ 6702027 w 10696575"/>
              <a:gd name="connsiteY0-28" fmla="*/ 519661 h 4817356"/>
              <a:gd name="connsiteX1-29" fmla="*/ 6702027 w 10696575"/>
              <a:gd name="connsiteY1-30" fmla="*/ 0 h 4817356"/>
              <a:gd name="connsiteX2-31" fmla="*/ 10484226 w 10696575"/>
              <a:gd name="connsiteY2-32" fmla="*/ 0 h 4817356"/>
              <a:gd name="connsiteX3-33" fmla="*/ 10696575 w 10696575"/>
              <a:gd name="connsiteY3-34" fmla="*/ 212349 h 4817356"/>
              <a:gd name="connsiteX4-35" fmla="*/ 10696575 w 10696575"/>
              <a:gd name="connsiteY4-36" fmla="*/ 4605007 h 4817356"/>
              <a:gd name="connsiteX5-37" fmla="*/ 10484226 w 10696575"/>
              <a:gd name="connsiteY5-38" fmla="*/ 4817356 h 4817356"/>
              <a:gd name="connsiteX6-39" fmla="*/ 212349 w 10696575"/>
              <a:gd name="connsiteY6-40" fmla="*/ 4817356 h 4817356"/>
              <a:gd name="connsiteX7-41" fmla="*/ 0 w 10696575"/>
              <a:gd name="connsiteY7-42" fmla="*/ 4605007 h 4817356"/>
              <a:gd name="connsiteX8-43" fmla="*/ 0 w 10696575"/>
              <a:gd name="connsiteY8-44" fmla="*/ 212349 h 4817356"/>
              <a:gd name="connsiteX9-45" fmla="*/ 212349 w 10696575"/>
              <a:gd name="connsiteY9-46" fmla="*/ 0 h 4817356"/>
              <a:gd name="connsiteX10-47" fmla="*/ 3994548 w 10696575"/>
              <a:gd name="connsiteY10-48" fmla="*/ 0 h 4817356"/>
              <a:gd name="connsiteX11-49" fmla="*/ 3994548 w 10696575"/>
              <a:gd name="connsiteY11-50" fmla="*/ 519661 h 4817356"/>
              <a:gd name="connsiteX0-51" fmla="*/ 6702027 w 10696575"/>
              <a:gd name="connsiteY0-52" fmla="*/ 0 h 4817356"/>
              <a:gd name="connsiteX1-53" fmla="*/ 10484226 w 10696575"/>
              <a:gd name="connsiteY1-54" fmla="*/ 0 h 4817356"/>
              <a:gd name="connsiteX2-55" fmla="*/ 10696575 w 10696575"/>
              <a:gd name="connsiteY2-56" fmla="*/ 212349 h 4817356"/>
              <a:gd name="connsiteX3-57" fmla="*/ 10696575 w 10696575"/>
              <a:gd name="connsiteY3-58" fmla="*/ 4605007 h 4817356"/>
              <a:gd name="connsiteX4-59" fmla="*/ 10484226 w 10696575"/>
              <a:gd name="connsiteY4-60" fmla="*/ 4817356 h 4817356"/>
              <a:gd name="connsiteX5-61" fmla="*/ 212349 w 10696575"/>
              <a:gd name="connsiteY5-62" fmla="*/ 4817356 h 4817356"/>
              <a:gd name="connsiteX6-63" fmla="*/ 0 w 10696575"/>
              <a:gd name="connsiteY6-64" fmla="*/ 4605007 h 4817356"/>
              <a:gd name="connsiteX7-65" fmla="*/ 0 w 10696575"/>
              <a:gd name="connsiteY7-66" fmla="*/ 212349 h 4817356"/>
              <a:gd name="connsiteX8-67" fmla="*/ 212349 w 10696575"/>
              <a:gd name="connsiteY8-68" fmla="*/ 0 h 4817356"/>
              <a:gd name="connsiteX9-69" fmla="*/ 3994548 w 10696575"/>
              <a:gd name="connsiteY9-70" fmla="*/ 0 h 4817356"/>
              <a:gd name="connsiteX10-71" fmla="*/ 3994548 w 10696575"/>
              <a:gd name="connsiteY10-72" fmla="*/ 519661 h 4817356"/>
              <a:gd name="connsiteX0-73" fmla="*/ 6702027 w 10696575"/>
              <a:gd name="connsiteY0-74" fmla="*/ 0 h 4817356"/>
              <a:gd name="connsiteX1-75" fmla="*/ 10484226 w 10696575"/>
              <a:gd name="connsiteY1-76" fmla="*/ 0 h 4817356"/>
              <a:gd name="connsiteX2-77" fmla="*/ 10696575 w 10696575"/>
              <a:gd name="connsiteY2-78" fmla="*/ 212349 h 4817356"/>
              <a:gd name="connsiteX3-79" fmla="*/ 10696575 w 10696575"/>
              <a:gd name="connsiteY3-80" fmla="*/ 4605007 h 4817356"/>
              <a:gd name="connsiteX4-81" fmla="*/ 10484226 w 10696575"/>
              <a:gd name="connsiteY4-82" fmla="*/ 4817356 h 4817356"/>
              <a:gd name="connsiteX5-83" fmla="*/ 212349 w 10696575"/>
              <a:gd name="connsiteY5-84" fmla="*/ 4817356 h 4817356"/>
              <a:gd name="connsiteX6-85" fmla="*/ 0 w 10696575"/>
              <a:gd name="connsiteY6-86" fmla="*/ 4605007 h 4817356"/>
              <a:gd name="connsiteX7-87" fmla="*/ 0 w 10696575"/>
              <a:gd name="connsiteY7-88" fmla="*/ 212349 h 4817356"/>
              <a:gd name="connsiteX8-89" fmla="*/ 212349 w 10696575"/>
              <a:gd name="connsiteY8-90" fmla="*/ 0 h 4817356"/>
              <a:gd name="connsiteX9-91" fmla="*/ 3994548 w 10696575"/>
              <a:gd name="connsiteY9-92" fmla="*/ 0 h 4817356"/>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10696575" h="4817356">
                <a:moveTo>
                  <a:pt x="6702027" y="0"/>
                </a:moveTo>
                <a:lnTo>
                  <a:pt x="10484226" y="0"/>
                </a:lnTo>
                <a:cubicBezTo>
                  <a:pt x="10601503" y="0"/>
                  <a:pt x="10696575" y="95072"/>
                  <a:pt x="10696575" y="212349"/>
                </a:cubicBezTo>
                <a:lnTo>
                  <a:pt x="10696575" y="4605007"/>
                </a:lnTo>
                <a:cubicBezTo>
                  <a:pt x="10696575" y="4722284"/>
                  <a:pt x="10601503" y="4817356"/>
                  <a:pt x="10484226" y="4817356"/>
                </a:cubicBezTo>
                <a:lnTo>
                  <a:pt x="212349" y="4817356"/>
                </a:lnTo>
                <a:cubicBezTo>
                  <a:pt x="95072" y="4817356"/>
                  <a:pt x="0" y="4722284"/>
                  <a:pt x="0" y="4605007"/>
                </a:cubicBezTo>
                <a:lnTo>
                  <a:pt x="0" y="212349"/>
                </a:lnTo>
                <a:cubicBezTo>
                  <a:pt x="0" y="95072"/>
                  <a:pt x="95072" y="0"/>
                  <a:pt x="212349" y="0"/>
                </a:cubicBezTo>
                <a:lnTo>
                  <a:pt x="3994548" y="0"/>
                </a:lnTo>
              </a:path>
            </a:pathLst>
          </a:custGeom>
          <a:noFill/>
          <a:ln w="19050">
            <a:solidFill>
              <a:schemeClr val="accent1"/>
            </a:solidFill>
            <a:headEnd type="oval"/>
            <a:tailEnd type="ova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2" name="椭圆 11"/>
          <p:cNvSpPr/>
          <p:nvPr userDrawn="1"/>
        </p:nvSpPr>
        <p:spPr>
          <a:xfrm>
            <a:off x="1339773" y="4848225"/>
            <a:ext cx="2011046" cy="2011046"/>
          </a:xfrm>
          <a:prstGeom prst="ellipse">
            <a:avLst/>
          </a:prstGeom>
          <a:noFill/>
          <a:ln>
            <a:solidFill>
              <a:srgbClr val="B1D4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5_内容页1">
    <p:spTree>
      <p:nvGrpSpPr>
        <p:cNvPr id="1" name=""/>
        <p:cNvGrpSpPr/>
        <p:nvPr/>
      </p:nvGrpSpPr>
      <p:grpSpPr>
        <a:xfrm>
          <a:off x="0" y="0"/>
          <a:ext cx="0" cy="0"/>
          <a:chOff x="0" y="0"/>
          <a:chExt cx="0" cy="0"/>
        </a:xfrm>
      </p:grpSpPr>
      <p:sp>
        <p:nvSpPr>
          <p:cNvPr id="2" name="椭圆 1"/>
          <p:cNvSpPr/>
          <p:nvPr userDrawn="1"/>
        </p:nvSpPr>
        <p:spPr>
          <a:xfrm>
            <a:off x="7490338" y="6146568"/>
            <a:ext cx="4265494" cy="4265494"/>
          </a:xfrm>
          <a:prstGeom prst="ellipse">
            <a:avLst/>
          </a:prstGeom>
          <a:solidFill>
            <a:schemeClr val="accent3">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sp>
        <p:nvSpPr>
          <p:cNvPr id="6" name="椭圆 5"/>
          <p:cNvSpPr/>
          <p:nvPr userDrawn="1"/>
        </p:nvSpPr>
        <p:spPr>
          <a:xfrm>
            <a:off x="10329316" y="5916066"/>
            <a:ext cx="2048968" cy="2048968"/>
          </a:xfrm>
          <a:prstGeom prst="ellipse">
            <a:avLst/>
          </a:prstGeom>
          <a:solidFill>
            <a:schemeClr val="accent1">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dirty="0"/>
          </a:p>
        </p:txBody>
      </p:sp>
      <p:sp>
        <p:nvSpPr>
          <p:cNvPr id="7" name="椭圆 6"/>
          <p:cNvSpPr/>
          <p:nvPr userDrawn="1"/>
        </p:nvSpPr>
        <p:spPr>
          <a:xfrm>
            <a:off x="650561" y="-1888906"/>
            <a:ext cx="2720738" cy="2720738"/>
          </a:xfrm>
          <a:prstGeom prst="ellipse">
            <a:avLst/>
          </a:prstGeom>
          <a:solidFill>
            <a:schemeClr val="accent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sp>
        <p:nvSpPr>
          <p:cNvPr id="9" name="椭圆 8"/>
          <p:cNvSpPr/>
          <p:nvPr userDrawn="1"/>
        </p:nvSpPr>
        <p:spPr>
          <a:xfrm>
            <a:off x="2818889" y="-340236"/>
            <a:ext cx="953522" cy="953522"/>
          </a:xfrm>
          <a:prstGeom prst="ellipse">
            <a:avLst/>
          </a:prstGeom>
          <a:solidFill>
            <a:schemeClr val="accent1">
              <a:lumMod val="40000"/>
              <a:lumOff val="6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sp>
        <p:nvSpPr>
          <p:cNvPr id="11" name="椭圆 10"/>
          <p:cNvSpPr/>
          <p:nvPr userDrawn="1"/>
        </p:nvSpPr>
        <p:spPr>
          <a:xfrm>
            <a:off x="9400962" y="-774853"/>
            <a:ext cx="1162475" cy="1162475"/>
          </a:xfrm>
          <a:prstGeom prst="ellipse">
            <a:avLst/>
          </a:prstGeom>
          <a:solidFill>
            <a:schemeClr val="accent1">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dirty="0"/>
          </a:p>
        </p:txBody>
      </p:sp>
      <p:sp>
        <p:nvSpPr>
          <p:cNvPr id="13" name="椭圆 12"/>
          <p:cNvSpPr/>
          <p:nvPr userDrawn="1"/>
        </p:nvSpPr>
        <p:spPr>
          <a:xfrm>
            <a:off x="-1404391" y="4527866"/>
            <a:ext cx="2011046" cy="2011046"/>
          </a:xfrm>
          <a:prstGeom prst="ellipse">
            <a:avLst/>
          </a:prstGeom>
          <a:no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5" name="椭圆 14"/>
          <p:cNvSpPr/>
          <p:nvPr userDrawn="1"/>
        </p:nvSpPr>
        <p:spPr>
          <a:xfrm>
            <a:off x="-1202163" y="4730094"/>
            <a:ext cx="1606590" cy="1606590"/>
          </a:xfrm>
          <a:prstGeom prst="ellipse">
            <a:avLst/>
          </a:prstGeom>
          <a:solidFill>
            <a:schemeClr val="accent1">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dirty="0"/>
          </a:p>
        </p:txBody>
      </p:sp>
      <p:sp>
        <p:nvSpPr>
          <p:cNvPr id="3" name="日期占位符 2"/>
          <p:cNvSpPr>
            <a:spLocks noGrp="1"/>
          </p:cNvSpPr>
          <p:nvPr>
            <p:ph type="dt" sz="half" idx="10"/>
          </p:nvPr>
        </p:nvSpPr>
        <p:spPr/>
        <p:txBody>
          <a:bodyPr/>
          <a:lstStyle/>
          <a:p>
            <a:fld id="{8B707E49-4202-4010-9CDE-18E87C44CB1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873FC22-4EA5-4E12-9542-52EABB823E53}" type="slidenum">
              <a:rPr lang="zh-CN" altLang="en-US" smtClean="0"/>
            </a:fld>
            <a:endParaRPr lang="zh-CN" altLang="en-US"/>
          </a:p>
        </p:txBody>
      </p:sp>
      <p:sp>
        <p:nvSpPr>
          <p:cNvPr id="23" name="图片占位符 22"/>
          <p:cNvSpPr>
            <a:spLocks noGrp="1"/>
          </p:cNvSpPr>
          <p:nvPr>
            <p:ph type="pic" sz="quarter" idx="13"/>
          </p:nvPr>
        </p:nvSpPr>
        <p:spPr>
          <a:xfrm>
            <a:off x="1294290" y="1495425"/>
            <a:ext cx="2520000" cy="2313904"/>
          </a:xfrm>
          <a:custGeom>
            <a:avLst/>
            <a:gdLst>
              <a:gd name="connsiteX0" fmla="*/ 1260000 w 2520000"/>
              <a:gd name="connsiteY0" fmla="*/ 0 h 2313904"/>
              <a:gd name="connsiteX1" fmla="*/ 2520000 w 2520000"/>
              <a:gd name="connsiteY1" fmla="*/ 1260000 h 2313904"/>
              <a:gd name="connsiteX2" fmla="*/ 1964478 w 2520000"/>
              <a:gd name="connsiteY2" fmla="*/ 2304812 h 2313904"/>
              <a:gd name="connsiteX3" fmla="*/ 1949512 w 2520000"/>
              <a:gd name="connsiteY3" fmla="*/ 2313904 h 2313904"/>
              <a:gd name="connsiteX4" fmla="*/ 570488 w 2520000"/>
              <a:gd name="connsiteY4" fmla="*/ 2313904 h 2313904"/>
              <a:gd name="connsiteX5" fmla="*/ 555522 w 2520000"/>
              <a:gd name="connsiteY5" fmla="*/ 2304812 h 2313904"/>
              <a:gd name="connsiteX6" fmla="*/ 0 w 2520000"/>
              <a:gd name="connsiteY6" fmla="*/ 1260000 h 2313904"/>
              <a:gd name="connsiteX7" fmla="*/ 1260000 w 2520000"/>
              <a:gd name="connsiteY7" fmla="*/ 0 h 2313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20000" h="2313904">
                <a:moveTo>
                  <a:pt x="1260000" y="0"/>
                </a:moveTo>
                <a:cubicBezTo>
                  <a:pt x="1955879" y="0"/>
                  <a:pt x="2520000" y="564121"/>
                  <a:pt x="2520000" y="1260000"/>
                </a:cubicBezTo>
                <a:cubicBezTo>
                  <a:pt x="2520000" y="1694925"/>
                  <a:pt x="2299640" y="2078381"/>
                  <a:pt x="1964478" y="2304812"/>
                </a:cubicBezTo>
                <a:lnTo>
                  <a:pt x="1949512" y="2313904"/>
                </a:lnTo>
                <a:lnTo>
                  <a:pt x="570488" y="2313904"/>
                </a:lnTo>
                <a:lnTo>
                  <a:pt x="555522" y="2304812"/>
                </a:lnTo>
                <a:cubicBezTo>
                  <a:pt x="220360" y="2078381"/>
                  <a:pt x="0" y="1694925"/>
                  <a:pt x="0" y="1260000"/>
                </a:cubicBezTo>
                <a:cubicBezTo>
                  <a:pt x="0" y="564121"/>
                  <a:pt x="564121" y="0"/>
                  <a:pt x="1260000" y="0"/>
                </a:cubicBezTo>
                <a:close/>
              </a:path>
            </a:pathLst>
          </a:custGeom>
        </p:spPr>
        <p:txBody>
          <a:bodyPr wrap="square">
            <a:noAutofit/>
          </a:bodyPr>
          <a:lstStyle>
            <a:lvl1pPr marL="0" indent="0" algn="ctr">
              <a:buNone/>
              <a:defRPr sz="1200"/>
            </a:lvl1pPr>
          </a:lstStyle>
          <a:p>
            <a:endParaRPr lang="zh-CN" altLang="en-US" dirty="0"/>
          </a:p>
        </p:txBody>
      </p:sp>
      <p:sp>
        <p:nvSpPr>
          <p:cNvPr id="24" name="图片占位符 23"/>
          <p:cNvSpPr>
            <a:spLocks noGrp="1"/>
          </p:cNvSpPr>
          <p:nvPr>
            <p:ph type="pic" sz="quarter" idx="16"/>
          </p:nvPr>
        </p:nvSpPr>
        <p:spPr>
          <a:xfrm>
            <a:off x="4836000" y="1495425"/>
            <a:ext cx="2520000" cy="2313904"/>
          </a:xfrm>
          <a:custGeom>
            <a:avLst/>
            <a:gdLst>
              <a:gd name="connsiteX0" fmla="*/ 1260000 w 2520000"/>
              <a:gd name="connsiteY0" fmla="*/ 0 h 2313904"/>
              <a:gd name="connsiteX1" fmla="*/ 2520000 w 2520000"/>
              <a:gd name="connsiteY1" fmla="*/ 1260000 h 2313904"/>
              <a:gd name="connsiteX2" fmla="*/ 1964478 w 2520000"/>
              <a:gd name="connsiteY2" fmla="*/ 2304812 h 2313904"/>
              <a:gd name="connsiteX3" fmla="*/ 1949512 w 2520000"/>
              <a:gd name="connsiteY3" fmla="*/ 2313904 h 2313904"/>
              <a:gd name="connsiteX4" fmla="*/ 570488 w 2520000"/>
              <a:gd name="connsiteY4" fmla="*/ 2313904 h 2313904"/>
              <a:gd name="connsiteX5" fmla="*/ 555522 w 2520000"/>
              <a:gd name="connsiteY5" fmla="*/ 2304812 h 2313904"/>
              <a:gd name="connsiteX6" fmla="*/ 0 w 2520000"/>
              <a:gd name="connsiteY6" fmla="*/ 1260000 h 2313904"/>
              <a:gd name="connsiteX7" fmla="*/ 1260000 w 2520000"/>
              <a:gd name="connsiteY7" fmla="*/ 0 h 2313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20000" h="2313904">
                <a:moveTo>
                  <a:pt x="1260000" y="0"/>
                </a:moveTo>
                <a:cubicBezTo>
                  <a:pt x="1955879" y="0"/>
                  <a:pt x="2520000" y="564121"/>
                  <a:pt x="2520000" y="1260000"/>
                </a:cubicBezTo>
                <a:cubicBezTo>
                  <a:pt x="2520000" y="1694925"/>
                  <a:pt x="2299640" y="2078381"/>
                  <a:pt x="1964478" y="2304812"/>
                </a:cubicBezTo>
                <a:lnTo>
                  <a:pt x="1949512" y="2313904"/>
                </a:lnTo>
                <a:lnTo>
                  <a:pt x="570488" y="2313904"/>
                </a:lnTo>
                <a:lnTo>
                  <a:pt x="555522" y="2304812"/>
                </a:lnTo>
                <a:cubicBezTo>
                  <a:pt x="220360" y="2078381"/>
                  <a:pt x="0" y="1694925"/>
                  <a:pt x="0" y="1260000"/>
                </a:cubicBezTo>
                <a:cubicBezTo>
                  <a:pt x="0" y="564121"/>
                  <a:pt x="564121" y="0"/>
                  <a:pt x="1260000" y="0"/>
                </a:cubicBezTo>
                <a:close/>
              </a:path>
            </a:pathLst>
          </a:custGeom>
        </p:spPr>
        <p:txBody>
          <a:bodyPr wrap="square">
            <a:noAutofit/>
          </a:bodyPr>
          <a:lstStyle>
            <a:lvl1pPr marL="0" indent="0" algn="ctr">
              <a:buNone/>
              <a:defRPr sz="1200"/>
            </a:lvl1pPr>
          </a:lstStyle>
          <a:p>
            <a:endParaRPr lang="zh-CN" altLang="en-US" dirty="0"/>
          </a:p>
        </p:txBody>
      </p:sp>
      <p:sp>
        <p:nvSpPr>
          <p:cNvPr id="25" name="图片占位符 24"/>
          <p:cNvSpPr>
            <a:spLocks noGrp="1"/>
          </p:cNvSpPr>
          <p:nvPr>
            <p:ph type="pic" sz="quarter" idx="17"/>
          </p:nvPr>
        </p:nvSpPr>
        <p:spPr>
          <a:xfrm>
            <a:off x="8375646" y="1495425"/>
            <a:ext cx="2520000" cy="2313904"/>
          </a:xfrm>
          <a:custGeom>
            <a:avLst/>
            <a:gdLst>
              <a:gd name="connsiteX0" fmla="*/ 1260000 w 2520000"/>
              <a:gd name="connsiteY0" fmla="*/ 0 h 2313904"/>
              <a:gd name="connsiteX1" fmla="*/ 2520000 w 2520000"/>
              <a:gd name="connsiteY1" fmla="*/ 1260000 h 2313904"/>
              <a:gd name="connsiteX2" fmla="*/ 1964478 w 2520000"/>
              <a:gd name="connsiteY2" fmla="*/ 2304812 h 2313904"/>
              <a:gd name="connsiteX3" fmla="*/ 1949512 w 2520000"/>
              <a:gd name="connsiteY3" fmla="*/ 2313904 h 2313904"/>
              <a:gd name="connsiteX4" fmla="*/ 570488 w 2520000"/>
              <a:gd name="connsiteY4" fmla="*/ 2313904 h 2313904"/>
              <a:gd name="connsiteX5" fmla="*/ 555522 w 2520000"/>
              <a:gd name="connsiteY5" fmla="*/ 2304812 h 2313904"/>
              <a:gd name="connsiteX6" fmla="*/ 0 w 2520000"/>
              <a:gd name="connsiteY6" fmla="*/ 1260000 h 2313904"/>
              <a:gd name="connsiteX7" fmla="*/ 1260000 w 2520000"/>
              <a:gd name="connsiteY7" fmla="*/ 0 h 2313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20000" h="2313904">
                <a:moveTo>
                  <a:pt x="1260000" y="0"/>
                </a:moveTo>
                <a:cubicBezTo>
                  <a:pt x="1955879" y="0"/>
                  <a:pt x="2520000" y="564121"/>
                  <a:pt x="2520000" y="1260000"/>
                </a:cubicBezTo>
                <a:cubicBezTo>
                  <a:pt x="2520000" y="1694925"/>
                  <a:pt x="2299640" y="2078381"/>
                  <a:pt x="1964478" y="2304812"/>
                </a:cubicBezTo>
                <a:lnTo>
                  <a:pt x="1949512" y="2313904"/>
                </a:lnTo>
                <a:lnTo>
                  <a:pt x="570488" y="2313904"/>
                </a:lnTo>
                <a:lnTo>
                  <a:pt x="555522" y="2304812"/>
                </a:lnTo>
                <a:cubicBezTo>
                  <a:pt x="220360" y="2078381"/>
                  <a:pt x="0" y="1694925"/>
                  <a:pt x="0" y="1260000"/>
                </a:cubicBezTo>
                <a:cubicBezTo>
                  <a:pt x="0" y="564121"/>
                  <a:pt x="564121" y="0"/>
                  <a:pt x="1260000" y="0"/>
                </a:cubicBezTo>
                <a:close/>
              </a:path>
            </a:pathLst>
          </a:custGeom>
        </p:spPr>
        <p:txBody>
          <a:bodyPr wrap="square">
            <a:noAutofit/>
          </a:bodyPr>
          <a:lstStyle>
            <a:lvl1pPr marL="0" indent="0" algn="ctr">
              <a:buNone/>
              <a:defRPr sz="1200"/>
            </a:lvl1pPr>
          </a:lstStyle>
          <a:p>
            <a:endParaRPr lang="zh-CN" altLang="en-US" dirty="0"/>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0_内容页1">
    <p:spTree>
      <p:nvGrpSpPr>
        <p:cNvPr id="1" name=""/>
        <p:cNvGrpSpPr/>
        <p:nvPr/>
      </p:nvGrpSpPr>
      <p:grpSpPr>
        <a:xfrm>
          <a:off x="0" y="0"/>
          <a:ext cx="0" cy="0"/>
          <a:chOff x="0" y="0"/>
          <a:chExt cx="0" cy="0"/>
        </a:xfrm>
      </p:grpSpPr>
      <p:sp>
        <p:nvSpPr>
          <p:cNvPr id="2" name="椭圆 1"/>
          <p:cNvSpPr/>
          <p:nvPr userDrawn="1"/>
        </p:nvSpPr>
        <p:spPr>
          <a:xfrm>
            <a:off x="7490338" y="6146568"/>
            <a:ext cx="4265494" cy="4265494"/>
          </a:xfrm>
          <a:prstGeom prst="ellipse">
            <a:avLst/>
          </a:prstGeom>
          <a:solidFill>
            <a:schemeClr val="accent3">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sp>
        <p:nvSpPr>
          <p:cNvPr id="6" name="椭圆 5"/>
          <p:cNvSpPr/>
          <p:nvPr userDrawn="1"/>
        </p:nvSpPr>
        <p:spPr>
          <a:xfrm>
            <a:off x="10329316" y="5916066"/>
            <a:ext cx="2048968" cy="2048968"/>
          </a:xfrm>
          <a:prstGeom prst="ellipse">
            <a:avLst/>
          </a:prstGeom>
          <a:solidFill>
            <a:schemeClr val="accent1">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dirty="0"/>
          </a:p>
        </p:txBody>
      </p:sp>
      <p:sp>
        <p:nvSpPr>
          <p:cNvPr id="7" name="椭圆 6"/>
          <p:cNvSpPr/>
          <p:nvPr userDrawn="1"/>
        </p:nvSpPr>
        <p:spPr>
          <a:xfrm>
            <a:off x="650561" y="-1888906"/>
            <a:ext cx="2720738" cy="2720738"/>
          </a:xfrm>
          <a:prstGeom prst="ellipse">
            <a:avLst/>
          </a:prstGeom>
          <a:solidFill>
            <a:schemeClr val="accent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sp>
        <p:nvSpPr>
          <p:cNvPr id="15" name="椭圆 14"/>
          <p:cNvSpPr/>
          <p:nvPr userDrawn="1"/>
        </p:nvSpPr>
        <p:spPr>
          <a:xfrm>
            <a:off x="2818889" y="-340236"/>
            <a:ext cx="953522" cy="953522"/>
          </a:xfrm>
          <a:prstGeom prst="ellipse">
            <a:avLst/>
          </a:prstGeom>
          <a:solidFill>
            <a:schemeClr val="accent1">
              <a:lumMod val="40000"/>
              <a:lumOff val="6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sp>
        <p:nvSpPr>
          <p:cNvPr id="17" name="椭圆 16"/>
          <p:cNvSpPr/>
          <p:nvPr userDrawn="1"/>
        </p:nvSpPr>
        <p:spPr>
          <a:xfrm>
            <a:off x="9400962" y="-774853"/>
            <a:ext cx="1162475" cy="1162475"/>
          </a:xfrm>
          <a:prstGeom prst="ellipse">
            <a:avLst/>
          </a:prstGeom>
          <a:solidFill>
            <a:schemeClr val="accent1">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dirty="0"/>
          </a:p>
        </p:txBody>
      </p:sp>
      <p:sp>
        <p:nvSpPr>
          <p:cNvPr id="19" name="椭圆 18"/>
          <p:cNvSpPr/>
          <p:nvPr userDrawn="1"/>
        </p:nvSpPr>
        <p:spPr>
          <a:xfrm>
            <a:off x="-1404391" y="4527866"/>
            <a:ext cx="2011046" cy="2011046"/>
          </a:xfrm>
          <a:prstGeom prst="ellipse">
            <a:avLst/>
          </a:prstGeom>
          <a:no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1" name="椭圆 20"/>
          <p:cNvSpPr/>
          <p:nvPr userDrawn="1"/>
        </p:nvSpPr>
        <p:spPr>
          <a:xfrm>
            <a:off x="-1202163" y="4730094"/>
            <a:ext cx="1606590" cy="1606590"/>
          </a:xfrm>
          <a:prstGeom prst="ellipse">
            <a:avLst/>
          </a:prstGeom>
          <a:solidFill>
            <a:schemeClr val="accent1">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dirty="0"/>
          </a:p>
        </p:txBody>
      </p:sp>
      <p:sp>
        <p:nvSpPr>
          <p:cNvPr id="3" name="日期占位符 2"/>
          <p:cNvSpPr>
            <a:spLocks noGrp="1"/>
          </p:cNvSpPr>
          <p:nvPr>
            <p:ph type="dt" sz="half" idx="10"/>
          </p:nvPr>
        </p:nvSpPr>
        <p:spPr/>
        <p:txBody>
          <a:bodyPr/>
          <a:lstStyle/>
          <a:p>
            <a:fld id="{8B707E49-4202-4010-9CDE-18E87C44CB1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873FC22-4EA5-4E12-9542-52EABB823E53}" type="slidenum">
              <a:rPr lang="zh-CN" altLang="en-US" smtClean="0"/>
            </a:fld>
            <a:endParaRPr lang="zh-CN" altLang="en-US"/>
          </a:p>
        </p:txBody>
      </p:sp>
      <p:sp>
        <p:nvSpPr>
          <p:cNvPr id="9" name="图片占位符 8"/>
          <p:cNvSpPr>
            <a:spLocks noGrp="1"/>
          </p:cNvSpPr>
          <p:nvPr>
            <p:ph type="pic" sz="quarter" idx="13"/>
          </p:nvPr>
        </p:nvSpPr>
        <p:spPr>
          <a:xfrm>
            <a:off x="5159828" y="1259649"/>
            <a:ext cx="1872344" cy="1872344"/>
          </a:xfrm>
          <a:custGeom>
            <a:avLst/>
            <a:gdLst>
              <a:gd name="connsiteX0" fmla="*/ 936172 w 1872344"/>
              <a:gd name="connsiteY0" fmla="*/ 0 h 1872344"/>
              <a:gd name="connsiteX1" fmla="*/ 1872344 w 1872344"/>
              <a:gd name="connsiteY1" fmla="*/ 936172 h 1872344"/>
              <a:gd name="connsiteX2" fmla="*/ 936172 w 1872344"/>
              <a:gd name="connsiteY2" fmla="*/ 1872344 h 1872344"/>
              <a:gd name="connsiteX3" fmla="*/ 0 w 1872344"/>
              <a:gd name="connsiteY3" fmla="*/ 936172 h 1872344"/>
              <a:gd name="connsiteX4" fmla="*/ 936172 w 1872344"/>
              <a:gd name="connsiteY4" fmla="*/ 0 h 18723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2344" h="1872344">
                <a:moveTo>
                  <a:pt x="936172" y="0"/>
                </a:moveTo>
                <a:cubicBezTo>
                  <a:pt x="1453206" y="0"/>
                  <a:pt x="1872344" y="419138"/>
                  <a:pt x="1872344" y="936172"/>
                </a:cubicBezTo>
                <a:cubicBezTo>
                  <a:pt x="1872344" y="1453206"/>
                  <a:pt x="1453206" y="1872344"/>
                  <a:pt x="936172" y="1872344"/>
                </a:cubicBezTo>
                <a:cubicBezTo>
                  <a:pt x="419138" y="1872344"/>
                  <a:pt x="0" y="1453206"/>
                  <a:pt x="0" y="936172"/>
                </a:cubicBezTo>
                <a:cubicBezTo>
                  <a:pt x="0" y="419138"/>
                  <a:pt x="419138" y="0"/>
                  <a:pt x="936172" y="0"/>
                </a:cubicBezTo>
                <a:close/>
              </a:path>
            </a:pathLst>
          </a:custGeom>
          <a:ln w="57150">
            <a:solidFill>
              <a:schemeClr val="accent3"/>
            </a:solidFill>
          </a:ln>
        </p:spPr>
        <p:txBody>
          <a:bodyPr wrap="square">
            <a:noAutofit/>
          </a:bodyPr>
          <a:lstStyle>
            <a:lvl1pPr marL="0" indent="0" algn="ctr">
              <a:buNone/>
              <a:defRPr sz="1200"/>
            </a:lvl1pPr>
          </a:lstStyle>
          <a:p>
            <a:endParaRPr lang="zh-CN" altLang="en-US" dirty="0"/>
          </a:p>
        </p:txBody>
      </p:sp>
      <p:sp>
        <p:nvSpPr>
          <p:cNvPr id="10" name="图片占位符 9"/>
          <p:cNvSpPr>
            <a:spLocks noGrp="1"/>
          </p:cNvSpPr>
          <p:nvPr>
            <p:ph type="pic" sz="quarter" idx="14"/>
          </p:nvPr>
        </p:nvSpPr>
        <p:spPr>
          <a:xfrm>
            <a:off x="1761308" y="1789024"/>
            <a:ext cx="1872344" cy="1872344"/>
          </a:xfrm>
          <a:custGeom>
            <a:avLst/>
            <a:gdLst>
              <a:gd name="connsiteX0" fmla="*/ 936172 w 1872344"/>
              <a:gd name="connsiteY0" fmla="*/ 0 h 1872344"/>
              <a:gd name="connsiteX1" fmla="*/ 1872344 w 1872344"/>
              <a:gd name="connsiteY1" fmla="*/ 936172 h 1872344"/>
              <a:gd name="connsiteX2" fmla="*/ 936172 w 1872344"/>
              <a:gd name="connsiteY2" fmla="*/ 1872344 h 1872344"/>
              <a:gd name="connsiteX3" fmla="*/ 0 w 1872344"/>
              <a:gd name="connsiteY3" fmla="*/ 936172 h 1872344"/>
              <a:gd name="connsiteX4" fmla="*/ 936172 w 1872344"/>
              <a:gd name="connsiteY4" fmla="*/ 0 h 18723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2344" h="1872344">
                <a:moveTo>
                  <a:pt x="936172" y="0"/>
                </a:moveTo>
                <a:cubicBezTo>
                  <a:pt x="1453206" y="0"/>
                  <a:pt x="1872344" y="419138"/>
                  <a:pt x="1872344" y="936172"/>
                </a:cubicBezTo>
                <a:cubicBezTo>
                  <a:pt x="1872344" y="1453206"/>
                  <a:pt x="1453206" y="1872344"/>
                  <a:pt x="936172" y="1872344"/>
                </a:cubicBezTo>
                <a:cubicBezTo>
                  <a:pt x="419138" y="1872344"/>
                  <a:pt x="0" y="1453206"/>
                  <a:pt x="0" y="936172"/>
                </a:cubicBezTo>
                <a:cubicBezTo>
                  <a:pt x="0" y="419138"/>
                  <a:pt x="419138" y="0"/>
                  <a:pt x="936172" y="0"/>
                </a:cubicBezTo>
                <a:close/>
              </a:path>
            </a:pathLst>
          </a:custGeom>
          <a:ln w="57150">
            <a:solidFill>
              <a:schemeClr val="accent3"/>
            </a:solidFill>
          </a:ln>
        </p:spPr>
        <p:txBody>
          <a:bodyPr wrap="square">
            <a:noAutofit/>
          </a:bodyPr>
          <a:lstStyle>
            <a:lvl1pPr marL="0" indent="0" algn="ctr">
              <a:buNone/>
              <a:defRPr sz="1200"/>
            </a:lvl1pPr>
          </a:lstStyle>
          <a:p>
            <a:endParaRPr lang="zh-CN" altLang="en-US" dirty="0"/>
          </a:p>
        </p:txBody>
      </p:sp>
      <p:sp>
        <p:nvSpPr>
          <p:cNvPr id="11" name="图片占位符 10"/>
          <p:cNvSpPr>
            <a:spLocks noGrp="1"/>
          </p:cNvSpPr>
          <p:nvPr>
            <p:ph type="pic" sz="quarter" idx="15"/>
          </p:nvPr>
        </p:nvSpPr>
        <p:spPr>
          <a:xfrm>
            <a:off x="8558348" y="1789024"/>
            <a:ext cx="1872344" cy="1872344"/>
          </a:xfrm>
          <a:custGeom>
            <a:avLst/>
            <a:gdLst>
              <a:gd name="connsiteX0" fmla="*/ 936172 w 1872344"/>
              <a:gd name="connsiteY0" fmla="*/ 0 h 1872344"/>
              <a:gd name="connsiteX1" fmla="*/ 1872344 w 1872344"/>
              <a:gd name="connsiteY1" fmla="*/ 936172 h 1872344"/>
              <a:gd name="connsiteX2" fmla="*/ 936172 w 1872344"/>
              <a:gd name="connsiteY2" fmla="*/ 1872344 h 1872344"/>
              <a:gd name="connsiteX3" fmla="*/ 0 w 1872344"/>
              <a:gd name="connsiteY3" fmla="*/ 936172 h 1872344"/>
              <a:gd name="connsiteX4" fmla="*/ 936172 w 1872344"/>
              <a:gd name="connsiteY4" fmla="*/ 0 h 18723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2344" h="1872344">
                <a:moveTo>
                  <a:pt x="936172" y="0"/>
                </a:moveTo>
                <a:cubicBezTo>
                  <a:pt x="1453206" y="0"/>
                  <a:pt x="1872344" y="419138"/>
                  <a:pt x="1872344" y="936172"/>
                </a:cubicBezTo>
                <a:cubicBezTo>
                  <a:pt x="1872344" y="1453206"/>
                  <a:pt x="1453206" y="1872344"/>
                  <a:pt x="936172" y="1872344"/>
                </a:cubicBezTo>
                <a:cubicBezTo>
                  <a:pt x="419138" y="1872344"/>
                  <a:pt x="0" y="1453206"/>
                  <a:pt x="0" y="936172"/>
                </a:cubicBezTo>
                <a:cubicBezTo>
                  <a:pt x="0" y="419138"/>
                  <a:pt x="419138" y="0"/>
                  <a:pt x="936172" y="0"/>
                </a:cubicBezTo>
                <a:close/>
              </a:path>
            </a:pathLst>
          </a:custGeom>
          <a:ln w="57150">
            <a:solidFill>
              <a:schemeClr val="accent3"/>
            </a:solidFill>
          </a:ln>
        </p:spPr>
        <p:txBody>
          <a:bodyPr wrap="square">
            <a:noAutofit/>
          </a:bodyPr>
          <a:lstStyle>
            <a:lvl1pPr marL="0" indent="0" algn="ctr">
              <a:buNone/>
              <a:defRPr sz="1200"/>
            </a:lvl1pPr>
          </a:lstStyle>
          <a:p>
            <a:endParaRPr lang="zh-CN" altLang="en-US" dirty="0"/>
          </a:p>
        </p:txBody>
      </p:sp>
    </p:spTree>
  </p:cSld>
  <p:clrMapOvr>
    <a:masterClrMapping/>
  </p:clrMapOvr>
  <p:transition>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版权页">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2"/>
          <a:stretch>
            <a:fillRect/>
          </a:stretch>
        </p:blipFill>
        <p:spPr>
          <a:xfrm>
            <a:off x="0" y="0"/>
            <a:ext cx="12192000" cy="6858000"/>
          </a:xfrm>
          <a:prstGeom prst="rect">
            <a:avLst/>
          </a:prstGeom>
        </p:spPr>
      </p:pic>
      <p:sp>
        <p:nvSpPr>
          <p:cNvPr id="5" name="文本框 4"/>
          <p:cNvSpPr txBox="1"/>
          <p:nvPr userDrawn="1"/>
        </p:nvSpPr>
        <p:spPr>
          <a:xfrm>
            <a:off x="5362467" y="3984040"/>
            <a:ext cx="1467069" cy="307777"/>
          </a:xfrm>
          <a:prstGeom prst="rect">
            <a:avLst/>
          </a:prstGeom>
          <a:noFill/>
        </p:spPr>
        <p:txBody>
          <a:bodyPr wrap="none" rtlCol="0">
            <a:spAutoFit/>
          </a:bodyPr>
          <a:lstStyle/>
          <a:p>
            <a:pPr algn="ctr"/>
            <a:r>
              <a:rPr lang="en-US" altLang="zh-CN" sz="1400">
                <a:solidFill>
                  <a:schemeClr val="tx1">
                    <a:lumMod val="50000"/>
                    <a:lumOff val="50000"/>
                  </a:schemeClr>
                </a:solidFill>
                <a:latin typeface="Arial" panose="020B0604020202020204" pitchFamily="34" charset="0"/>
                <a:cs typeface="Arial" panose="020B0604020202020204" pitchFamily="34" charset="0"/>
              </a:rPr>
              <a:t>MB-170-200622</a:t>
            </a:r>
            <a:endParaRPr lang="zh-CN" altLang="en-US" sz="1400" dirty="0">
              <a:solidFill>
                <a:schemeClr val="tx1">
                  <a:lumMod val="50000"/>
                  <a:lumOff val="50000"/>
                </a:schemeClr>
              </a:solidFill>
              <a:latin typeface="Arial" panose="020B0604020202020204" pitchFamily="34" charset="0"/>
              <a:cs typeface="Arial" panose="020B0604020202020204" pitchFamily="34" charset="0"/>
            </a:endParaRPr>
          </a:p>
        </p:txBody>
      </p:sp>
    </p:spTree>
  </p:cSld>
  <p:clrMapOvr>
    <a:masterClrMapping/>
  </p:clrMapOvr>
  <p:transition>
    <p:rand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模板使用说明">
    <p:spTree>
      <p:nvGrpSpPr>
        <p:cNvPr id="1" name=""/>
        <p:cNvGrpSpPr/>
        <p:nvPr/>
      </p:nvGrpSpPr>
      <p:grpSpPr>
        <a:xfrm>
          <a:off x="0" y="0"/>
          <a:ext cx="0" cy="0"/>
          <a:chOff x="0" y="0"/>
          <a:chExt cx="0" cy="0"/>
        </a:xfrm>
      </p:grpSpPr>
      <p:sp>
        <p:nvSpPr>
          <p:cNvPr id="3" name="文本框 2"/>
          <p:cNvSpPr txBox="1"/>
          <p:nvPr userDrawn="1"/>
        </p:nvSpPr>
        <p:spPr>
          <a:xfrm>
            <a:off x="4818727" y="361658"/>
            <a:ext cx="2554545" cy="461665"/>
          </a:xfrm>
          <a:prstGeom prst="rect">
            <a:avLst/>
          </a:prstGeom>
          <a:noFill/>
          <a:ln>
            <a:noFill/>
          </a:ln>
        </p:spPr>
        <p:txBody>
          <a:bodyPr wrap="none" lIns="0" rtlCol="0">
            <a:spAutoFit/>
          </a:bodyPr>
          <a:lstStyle/>
          <a:p>
            <a:pPr algn="ctr"/>
            <a:r>
              <a:rPr lang="zh-CN" altLang="en-US" sz="2400" dirty="0">
                <a:solidFill>
                  <a:srgbClr val="111111"/>
                </a:solidFill>
                <a:latin typeface="微软雅黑" panose="020B0503020204020204" pitchFamily="34" charset="-122"/>
                <a:ea typeface="微软雅黑" panose="020B0503020204020204" pitchFamily="34" charset="-122"/>
              </a:rPr>
              <a:t>模板使用</a:t>
            </a:r>
            <a:r>
              <a:rPr lang="zh-CN" altLang="en-US" sz="2400">
                <a:solidFill>
                  <a:srgbClr val="111111"/>
                </a:solidFill>
                <a:latin typeface="微软雅黑" panose="020B0503020204020204" pitchFamily="34" charset="-122"/>
                <a:ea typeface="微软雅黑" panose="020B0503020204020204" pitchFamily="34" charset="-122"/>
              </a:rPr>
              <a:t>常见问题</a:t>
            </a:r>
            <a:endParaRPr lang="zh-CN" altLang="en-US" sz="2400" dirty="0">
              <a:solidFill>
                <a:srgbClr val="111111"/>
              </a:solidFill>
              <a:latin typeface="微软雅黑" panose="020B0503020204020204" pitchFamily="34" charset="-122"/>
              <a:ea typeface="微软雅黑" panose="020B0503020204020204" pitchFamily="34" charset="-122"/>
            </a:endParaRPr>
          </a:p>
        </p:txBody>
      </p:sp>
      <p:cxnSp>
        <p:nvCxnSpPr>
          <p:cNvPr id="4" name="直接连接符 3"/>
          <p:cNvCxnSpPr/>
          <p:nvPr userDrawn="1"/>
        </p:nvCxnSpPr>
        <p:spPr>
          <a:xfrm>
            <a:off x="1218000" y="911128"/>
            <a:ext cx="9756000" cy="0"/>
          </a:xfrm>
          <a:prstGeom prst="line">
            <a:avLst/>
          </a:prstGeom>
          <a:ln w="19050">
            <a:solidFill>
              <a:srgbClr val="7B7B7B"/>
            </a:solidFill>
          </a:ln>
        </p:spPr>
        <p:style>
          <a:lnRef idx="1">
            <a:schemeClr val="accent1"/>
          </a:lnRef>
          <a:fillRef idx="0">
            <a:schemeClr val="accent1"/>
          </a:fillRef>
          <a:effectRef idx="0">
            <a:schemeClr val="accent1"/>
          </a:effectRef>
          <a:fontRef idx="minor">
            <a:schemeClr val="tx1"/>
          </a:fontRef>
        </p:style>
      </p:cxnSp>
      <p:sp>
        <p:nvSpPr>
          <p:cNvPr id="5" name="文本框 4"/>
          <p:cNvSpPr txBox="1"/>
          <p:nvPr userDrawn="1"/>
        </p:nvSpPr>
        <p:spPr>
          <a:xfrm>
            <a:off x="1216799" y="1328087"/>
            <a:ext cx="2857514" cy="307777"/>
          </a:xfrm>
          <a:prstGeom prst="rect">
            <a:avLst/>
          </a:prstGeom>
          <a:noFill/>
        </p:spPr>
        <p:txBody>
          <a:bodyPr wrap="none" lIns="0" rtlCol="0">
            <a:spAutoFit/>
          </a:bodyPr>
          <a:lstStyle/>
          <a:p>
            <a:r>
              <a:rPr lang="en-US" altLang="zh-CN" sz="1400" dirty="0">
                <a:solidFill>
                  <a:srgbClr val="111111"/>
                </a:solidFill>
                <a:latin typeface="微软雅黑" panose="020B0503020204020204" pitchFamily="34" charset="-122"/>
                <a:ea typeface="微软雅黑" panose="020B0503020204020204" pitchFamily="34" charset="-122"/>
              </a:rPr>
              <a:t>Q1</a:t>
            </a:r>
            <a:r>
              <a:rPr lang="zh-CN" altLang="en-US" sz="1400" dirty="0">
                <a:solidFill>
                  <a:srgbClr val="111111"/>
                </a:solidFill>
                <a:latin typeface="微软雅黑" panose="020B0503020204020204" pitchFamily="34" charset="-122"/>
                <a:ea typeface="微软雅黑" panose="020B0503020204020204" pitchFamily="34" charset="-122"/>
              </a:rPr>
              <a:t>：关于模板中使用的特殊字体。</a:t>
            </a:r>
            <a:endParaRPr lang="en-US" altLang="zh-CN" sz="1400" dirty="0">
              <a:solidFill>
                <a:srgbClr val="111111"/>
              </a:solidFill>
              <a:latin typeface="微软雅黑" panose="020B0503020204020204" pitchFamily="34" charset="-122"/>
              <a:ea typeface="微软雅黑" panose="020B0503020204020204" pitchFamily="34" charset="-122"/>
            </a:endParaRPr>
          </a:p>
        </p:txBody>
      </p:sp>
      <p:sp>
        <p:nvSpPr>
          <p:cNvPr id="6" name="文本框 5"/>
          <p:cNvSpPr txBox="1"/>
          <p:nvPr userDrawn="1"/>
        </p:nvSpPr>
        <p:spPr>
          <a:xfrm>
            <a:off x="1216799" y="1635864"/>
            <a:ext cx="5374500" cy="890693"/>
          </a:xfrm>
          <a:prstGeom prst="rect">
            <a:avLst/>
          </a:prstGeom>
          <a:noFill/>
        </p:spPr>
        <p:txBody>
          <a:bodyPr wrap="square" lIns="0" rtlCol="0">
            <a:spAutoFit/>
          </a:bodyPr>
          <a:lstStyle/>
          <a:p>
            <a:pPr algn="just">
              <a:lnSpc>
                <a:spcPct val="150000"/>
              </a:lnSpc>
            </a:pPr>
            <a:r>
              <a:rPr lang="zh-CN" altLang="en-US" sz="1200" dirty="0">
                <a:solidFill>
                  <a:srgbClr val="777777"/>
                </a:solidFill>
                <a:latin typeface="微软雅黑" panose="020B0503020204020204" pitchFamily="34" charset="-122"/>
                <a:ea typeface="微软雅黑" panose="020B0503020204020204" pitchFamily="34" charset="-122"/>
              </a:rPr>
              <a:t>如模板中使用了您计算机中未安装的特殊字体，可能会提示字体受限制、以只读方式打开文件。如因版权问题未能提供相关字体，请自行下载安装，因此带来的不便，敬请谅解。</a:t>
            </a:r>
            <a:endParaRPr lang="en-US" altLang="zh-CN" sz="1200" dirty="0">
              <a:solidFill>
                <a:srgbClr val="777777"/>
              </a:solidFill>
              <a:latin typeface="微软雅黑" panose="020B0503020204020204" pitchFamily="34" charset="-122"/>
              <a:ea typeface="微软雅黑" panose="020B0503020204020204" pitchFamily="34" charset="-122"/>
            </a:endParaRPr>
          </a:p>
        </p:txBody>
      </p:sp>
      <p:sp>
        <p:nvSpPr>
          <p:cNvPr id="7" name="文本框 6"/>
          <p:cNvSpPr txBox="1"/>
          <p:nvPr userDrawn="1"/>
        </p:nvSpPr>
        <p:spPr>
          <a:xfrm>
            <a:off x="1216799" y="4479016"/>
            <a:ext cx="2876750" cy="307777"/>
          </a:xfrm>
          <a:prstGeom prst="rect">
            <a:avLst/>
          </a:prstGeom>
          <a:noFill/>
        </p:spPr>
        <p:txBody>
          <a:bodyPr wrap="none" lIns="0" rtlCol="0">
            <a:spAutoFit/>
          </a:bodyPr>
          <a:lstStyle/>
          <a:p>
            <a:r>
              <a:rPr lang="en-US" altLang="zh-CN" sz="1400">
                <a:solidFill>
                  <a:srgbClr val="111111"/>
                </a:solidFill>
                <a:latin typeface="微软雅黑" panose="020B0503020204020204" pitchFamily="34" charset="-122"/>
                <a:ea typeface="微软雅黑" panose="020B0503020204020204" pitchFamily="34" charset="-122"/>
              </a:rPr>
              <a:t>Q3</a:t>
            </a:r>
            <a:r>
              <a:rPr lang="zh-CN" altLang="en-US" sz="1400">
                <a:solidFill>
                  <a:srgbClr val="111111"/>
                </a:solidFill>
                <a:latin typeface="微软雅黑" panose="020B0503020204020204" pitchFamily="34" charset="-122"/>
                <a:ea typeface="微软雅黑" panose="020B0503020204020204" pitchFamily="34" charset="-122"/>
              </a:rPr>
              <a:t>：</a:t>
            </a:r>
            <a:r>
              <a:rPr lang="zh-CN" altLang="en-US" sz="1400" dirty="0">
                <a:solidFill>
                  <a:srgbClr val="111111"/>
                </a:solidFill>
                <a:latin typeface="微软雅黑" panose="020B0503020204020204" pitchFamily="34" charset="-122"/>
                <a:ea typeface="微软雅黑" panose="020B0503020204020204" pitchFamily="34" charset="-122"/>
              </a:rPr>
              <a:t>如何替换图片，修改配色</a:t>
            </a:r>
            <a:r>
              <a:rPr lang="en-US" altLang="zh-CN" sz="1400" dirty="0">
                <a:solidFill>
                  <a:srgbClr val="111111"/>
                </a:solidFill>
                <a:latin typeface="微软雅黑" panose="020B0503020204020204" pitchFamily="34" charset="-122"/>
                <a:ea typeface="微软雅黑" panose="020B0503020204020204" pitchFamily="34" charset="-122"/>
              </a:rPr>
              <a:t>……?</a:t>
            </a:r>
            <a:endParaRPr lang="en-US" altLang="zh-CN" sz="1400" dirty="0">
              <a:solidFill>
                <a:srgbClr val="111111"/>
              </a:solidFill>
              <a:latin typeface="微软雅黑" panose="020B0503020204020204" pitchFamily="34" charset="-122"/>
              <a:ea typeface="微软雅黑" panose="020B0503020204020204" pitchFamily="34" charset="-122"/>
            </a:endParaRPr>
          </a:p>
        </p:txBody>
      </p:sp>
      <p:sp>
        <p:nvSpPr>
          <p:cNvPr id="8" name="文本框 7"/>
          <p:cNvSpPr txBox="1"/>
          <p:nvPr userDrawn="1"/>
        </p:nvSpPr>
        <p:spPr>
          <a:xfrm>
            <a:off x="1216800" y="4824990"/>
            <a:ext cx="5374500" cy="1167692"/>
          </a:xfrm>
          <a:prstGeom prst="rect">
            <a:avLst/>
          </a:prstGeom>
          <a:noFill/>
        </p:spPr>
        <p:txBody>
          <a:bodyPr wrap="square" lIns="0" rtlCol="0">
            <a:spAutoFit/>
          </a:bodyPr>
          <a:lstStyle/>
          <a:p>
            <a:pPr algn="just">
              <a:lnSpc>
                <a:spcPct val="150000"/>
              </a:lnSpc>
            </a:pPr>
            <a:r>
              <a:rPr lang="zh-CN" altLang="en-US" sz="1200" dirty="0">
                <a:solidFill>
                  <a:srgbClr val="777777"/>
                </a:solidFill>
                <a:latin typeface="微软雅黑" panose="020B0503020204020204" pitchFamily="34" charset="-122"/>
                <a:ea typeface="微软雅黑" panose="020B0503020204020204" pitchFamily="34" charset="-122"/>
              </a:rPr>
              <a:t>常见的模板使用问题，可参考模板附录中的</a:t>
            </a:r>
            <a:r>
              <a:rPr lang="en-US" altLang="zh-CN" sz="1200" dirty="0">
                <a:solidFill>
                  <a:srgbClr val="777777"/>
                </a:solidFill>
                <a:latin typeface="微软雅黑" panose="020B0503020204020204" pitchFamily="34" charset="-122"/>
                <a:ea typeface="微软雅黑" panose="020B0503020204020204" pitchFamily="34" charset="-122"/>
              </a:rPr>
              <a:t>《PPT</a:t>
            </a:r>
            <a:r>
              <a:rPr lang="zh-CN" altLang="en-US" sz="1200" dirty="0">
                <a:solidFill>
                  <a:srgbClr val="777777"/>
                </a:solidFill>
                <a:latin typeface="微软雅黑" panose="020B0503020204020204" pitchFamily="34" charset="-122"/>
                <a:ea typeface="微软雅黑" panose="020B0503020204020204" pitchFamily="34" charset="-122"/>
              </a:rPr>
              <a:t>模板使用手册</a:t>
            </a:r>
            <a:r>
              <a:rPr lang="en-US" altLang="zh-CN" sz="1200" dirty="0">
                <a:solidFill>
                  <a:srgbClr val="777777"/>
                </a:solidFill>
                <a:latin typeface="微软雅黑" panose="020B0503020204020204" pitchFamily="34" charset="-122"/>
                <a:ea typeface="微软雅黑" panose="020B0503020204020204" pitchFamily="34" charset="-122"/>
              </a:rPr>
              <a:t>-</a:t>
            </a:r>
            <a:r>
              <a:rPr lang="zh-CN" altLang="en-US" sz="1200" dirty="0">
                <a:solidFill>
                  <a:srgbClr val="777777"/>
                </a:solidFill>
                <a:latin typeface="微软雅黑" panose="020B0503020204020204" pitchFamily="34" charset="-122"/>
                <a:ea typeface="微软雅黑" panose="020B0503020204020204" pitchFamily="34" charset="-122"/>
              </a:rPr>
              <a:t>简易图文版</a:t>
            </a:r>
            <a:r>
              <a:rPr lang="en-US" altLang="zh-CN" sz="1200" dirty="0">
                <a:solidFill>
                  <a:srgbClr val="777777"/>
                </a:solidFill>
                <a:latin typeface="微软雅黑" panose="020B0503020204020204" pitchFamily="34" charset="-122"/>
                <a:ea typeface="微软雅黑" panose="020B0503020204020204" pitchFamily="34" charset="-122"/>
              </a:rPr>
              <a:t>》</a:t>
            </a:r>
            <a:r>
              <a:rPr lang="zh-CN" altLang="en-US" sz="1200" dirty="0">
                <a:solidFill>
                  <a:srgbClr val="777777"/>
                </a:solidFill>
                <a:latin typeface="微软雅黑" panose="020B0503020204020204" pitchFamily="34" charset="-122"/>
                <a:ea typeface="微软雅黑" panose="020B0503020204020204" pitchFamily="34" charset="-122"/>
              </a:rPr>
              <a:t>，该手册的完整视频版请在</a:t>
            </a:r>
            <a:r>
              <a:rPr lang="en-US" altLang="zh-CN" sz="1200" dirty="0">
                <a:solidFill>
                  <a:srgbClr val="777777"/>
                </a:solidFill>
                <a:latin typeface="微软雅黑" panose="020B0503020204020204" pitchFamily="34" charset="-122"/>
                <a:ea typeface="微软雅黑" panose="020B0503020204020204" pitchFamily="34" charset="-122"/>
              </a:rPr>
              <a:t>”</a:t>
            </a:r>
            <a:r>
              <a:rPr lang="zh-CN" altLang="en-US" sz="1200" dirty="0">
                <a:solidFill>
                  <a:srgbClr val="777777"/>
                </a:solidFill>
                <a:latin typeface="微软雅黑" panose="020B0503020204020204" pitchFamily="34" charset="-122"/>
                <a:ea typeface="微软雅黑" panose="020B0503020204020204" pitchFamily="34" charset="-122"/>
              </a:rPr>
              <a:t>网易云课堂</a:t>
            </a:r>
            <a:r>
              <a:rPr lang="en-US" altLang="zh-CN" sz="1200" dirty="0">
                <a:solidFill>
                  <a:srgbClr val="777777"/>
                </a:solidFill>
                <a:latin typeface="微软雅黑" panose="020B0503020204020204" pitchFamily="34" charset="-122"/>
                <a:ea typeface="微软雅黑" panose="020B0503020204020204" pitchFamily="34" charset="-122"/>
              </a:rPr>
              <a:t>”</a:t>
            </a:r>
            <a:r>
              <a:rPr lang="zh-CN" altLang="en-US" sz="1200" dirty="0">
                <a:solidFill>
                  <a:srgbClr val="777777"/>
                </a:solidFill>
                <a:latin typeface="微软雅黑" panose="020B0503020204020204" pitchFamily="34" charset="-122"/>
                <a:ea typeface="微软雅黑" panose="020B0503020204020204" pitchFamily="34" charset="-122"/>
              </a:rPr>
              <a:t>中搜索学习。想更全面详细的了解</a:t>
            </a:r>
            <a:r>
              <a:rPr lang="en-US" altLang="zh-CN" sz="1200" dirty="0">
                <a:solidFill>
                  <a:srgbClr val="777777"/>
                </a:solidFill>
                <a:latin typeface="微软雅黑" panose="020B0503020204020204" pitchFamily="34" charset="-122"/>
                <a:ea typeface="微软雅黑" panose="020B0503020204020204" pitchFamily="34" charset="-122"/>
              </a:rPr>
              <a:t>PowerPoint</a:t>
            </a:r>
            <a:r>
              <a:rPr lang="zh-CN" altLang="en-US" sz="1200" dirty="0">
                <a:solidFill>
                  <a:srgbClr val="777777"/>
                </a:solidFill>
                <a:latin typeface="微软雅黑" panose="020B0503020204020204" pitchFamily="34" charset="-122"/>
                <a:ea typeface="微软雅黑" panose="020B0503020204020204" pitchFamily="34" charset="-122"/>
              </a:rPr>
              <a:t>软件使用方法与技巧，可在</a:t>
            </a:r>
            <a:r>
              <a:rPr lang="en-US" altLang="zh-CN" sz="1200" dirty="0">
                <a:solidFill>
                  <a:srgbClr val="777777"/>
                </a:solidFill>
                <a:latin typeface="微软雅黑" panose="020B0503020204020204" pitchFamily="34" charset="-122"/>
                <a:ea typeface="微软雅黑" panose="020B0503020204020204" pitchFamily="34" charset="-122"/>
              </a:rPr>
              <a:t>”</a:t>
            </a:r>
            <a:r>
              <a:rPr lang="zh-CN" altLang="en-US" sz="1200" dirty="0">
                <a:solidFill>
                  <a:srgbClr val="777777"/>
                </a:solidFill>
                <a:latin typeface="微软雅黑" panose="020B0503020204020204" pitchFamily="34" charset="-122"/>
                <a:ea typeface="微软雅黑" panose="020B0503020204020204" pitchFamily="34" charset="-122"/>
              </a:rPr>
              <a:t>网易云课堂</a:t>
            </a:r>
            <a:r>
              <a:rPr lang="en-US" altLang="zh-CN" sz="1200" dirty="0">
                <a:solidFill>
                  <a:srgbClr val="777777"/>
                </a:solidFill>
                <a:latin typeface="微软雅黑" panose="020B0503020204020204" pitchFamily="34" charset="-122"/>
                <a:ea typeface="微软雅黑" panose="020B0503020204020204" pitchFamily="34" charset="-122"/>
              </a:rPr>
              <a:t>”</a:t>
            </a:r>
            <a:r>
              <a:rPr lang="zh-CN" altLang="en-US" sz="1200" dirty="0">
                <a:solidFill>
                  <a:srgbClr val="777777"/>
                </a:solidFill>
                <a:latin typeface="微软雅黑" panose="020B0503020204020204" pitchFamily="34" charset="-122"/>
                <a:ea typeface="微软雅黑" panose="020B0503020204020204" pitchFamily="34" charset="-122"/>
              </a:rPr>
              <a:t>中搜索学习</a:t>
            </a:r>
            <a:r>
              <a:rPr lang="en-US" altLang="zh-CN" sz="1200" dirty="0">
                <a:solidFill>
                  <a:srgbClr val="777777"/>
                </a:solidFill>
                <a:latin typeface="微软雅黑" panose="020B0503020204020204" pitchFamily="34" charset="-122"/>
                <a:ea typeface="微软雅黑" panose="020B0503020204020204" pitchFamily="34" charset="-122"/>
              </a:rPr>
              <a:t>《PPT</a:t>
            </a:r>
            <a:r>
              <a:rPr lang="zh-CN" altLang="en-US" sz="1200" dirty="0">
                <a:solidFill>
                  <a:srgbClr val="777777"/>
                </a:solidFill>
                <a:latin typeface="微软雅黑" panose="020B0503020204020204" pitchFamily="34" charset="-122"/>
                <a:ea typeface="微软雅黑" panose="020B0503020204020204" pitchFamily="34" charset="-122"/>
              </a:rPr>
              <a:t>从菜鸟到高手实用教程</a:t>
            </a:r>
            <a:r>
              <a:rPr lang="en-US" altLang="zh-CN" sz="1200" dirty="0">
                <a:solidFill>
                  <a:srgbClr val="777777"/>
                </a:solidFill>
                <a:latin typeface="微软雅黑" panose="020B0503020204020204" pitchFamily="34" charset="-122"/>
                <a:ea typeface="微软雅黑" panose="020B0503020204020204" pitchFamily="34" charset="-122"/>
              </a:rPr>
              <a:t>》</a:t>
            </a:r>
            <a:r>
              <a:rPr lang="zh-CN" altLang="en-US" sz="1200" dirty="0">
                <a:solidFill>
                  <a:srgbClr val="777777"/>
                </a:solidFill>
                <a:latin typeface="微软雅黑" panose="020B0503020204020204" pitchFamily="34" charset="-122"/>
                <a:ea typeface="微软雅黑" panose="020B0503020204020204" pitchFamily="34" charset="-122"/>
              </a:rPr>
              <a:t>。</a:t>
            </a:r>
            <a:endParaRPr lang="en-US" altLang="zh-CN" sz="1200" dirty="0">
              <a:solidFill>
                <a:srgbClr val="777777"/>
              </a:solidFill>
              <a:latin typeface="微软雅黑" panose="020B0503020204020204" pitchFamily="34" charset="-122"/>
              <a:ea typeface="微软雅黑" panose="020B0503020204020204" pitchFamily="34" charset="-122"/>
            </a:endParaRPr>
          </a:p>
        </p:txBody>
      </p:sp>
      <p:sp>
        <p:nvSpPr>
          <p:cNvPr id="13" name="文本框 12"/>
          <p:cNvSpPr txBox="1"/>
          <p:nvPr userDrawn="1"/>
        </p:nvSpPr>
        <p:spPr>
          <a:xfrm>
            <a:off x="1216799" y="2989998"/>
            <a:ext cx="2585003" cy="307777"/>
          </a:xfrm>
          <a:prstGeom prst="rect">
            <a:avLst/>
          </a:prstGeom>
          <a:noFill/>
        </p:spPr>
        <p:txBody>
          <a:bodyPr wrap="none" lIns="0" rtlCol="0">
            <a:spAutoFit/>
          </a:bodyPr>
          <a:lstStyle/>
          <a:p>
            <a:r>
              <a:rPr lang="en-US" altLang="zh-CN" sz="1400" dirty="0">
                <a:solidFill>
                  <a:srgbClr val="111111"/>
                </a:solidFill>
                <a:latin typeface="微软雅黑" panose="020B0503020204020204" pitchFamily="34" charset="-122"/>
                <a:ea typeface="微软雅黑" panose="020B0503020204020204" pitchFamily="34" charset="-122"/>
              </a:rPr>
              <a:t>Q2</a:t>
            </a:r>
            <a:r>
              <a:rPr lang="zh-CN" altLang="en-US" sz="1400" dirty="0">
                <a:solidFill>
                  <a:srgbClr val="111111"/>
                </a:solidFill>
                <a:latin typeface="微软雅黑" panose="020B0503020204020204" pitchFamily="34" charset="-122"/>
                <a:ea typeface="微软雅黑" panose="020B0503020204020204" pitchFamily="34" charset="-122"/>
              </a:rPr>
              <a:t>：为什么与预览效果不一样</a:t>
            </a:r>
            <a:r>
              <a:rPr lang="en-US" altLang="zh-CN" sz="1400" dirty="0">
                <a:solidFill>
                  <a:srgbClr val="111111"/>
                </a:solidFill>
                <a:latin typeface="微软雅黑" panose="020B0503020204020204" pitchFamily="34" charset="-122"/>
                <a:ea typeface="微软雅黑" panose="020B0503020204020204" pitchFamily="34" charset="-122"/>
              </a:rPr>
              <a:t>?</a:t>
            </a:r>
            <a:endParaRPr lang="en-US" altLang="zh-CN" sz="1400" dirty="0">
              <a:solidFill>
                <a:srgbClr val="111111"/>
              </a:solidFill>
              <a:latin typeface="微软雅黑" panose="020B0503020204020204" pitchFamily="34" charset="-122"/>
              <a:ea typeface="微软雅黑" panose="020B0503020204020204" pitchFamily="34" charset="-122"/>
            </a:endParaRPr>
          </a:p>
        </p:txBody>
      </p:sp>
      <p:sp>
        <p:nvSpPr>
          <p:cNvPr id="15" name="文本框 14"/>
          <p:cNvSpPr txBox="1"/>
          <p:nvPr userDrawn="1"/>
        </p:nvSpPr>
        <p:spPr>
          <a:xfrm>
            <a:off x="1216799" y="3296187"/>
            <a:ext cx="5374500" cy="613694"/>
          </a:xfrm>
          <a:prstGeom prst="rect">
            <a:avLst/>
          </a:prstGeom>
          <a:noFill/>
        </p:spPr>
        <p:txBody>
          <a:bodyPr wrap="square" lIns="0" rtlCol="0">
            <a:spAutoFit/>
          </a:bodyPr>
          <a:lstStyle/>
          <a:p>
            <a:pPr algn="just">
              <a:lnSpc>
                <a:spcPct val="150000"/>
              </a:lnSpc>
            </a:pPr>
            <a:r>
              <a:rPr lang="zh-CN" altLang="en-US" sz="1200" dirty="0">
                <a:solidFill>
                  <a:srgbClr val="777777"/>
                </a:solidFill>
                <a:latin typeface="微软雅黑" panose="020B0503020204020204" pitchFamily="34" charset="-122"/>
                <a:ea typeface="微软雅黑" panose="020B0503020204020204" pitchFamily="34" charset="-122"/>
              </a:rPr>
              <a:t>本套模板使用</a:t>
            </a:r>
            <a:r>
              <a:rPr lang="en-US" altLang="zh-CN" sz="1200" dirty="0">
                <a:solidFill>
                  <a:srgbClr val="777777"/>
                </a:solidFill>
                <a:latin typeface="微软雅黑" panose="020B0503020204020204" pitchFamily="34" charset="-122"/>
                <a:ea typeface="微软雅黑" panose="020B0503020204020204" pitchFamily="34" charset="-122"/>
              </a:rPr>
              <a:t>PowerPoint</a:t>
            </a:r>
            <a:r>
              <a:rPr lang="zh-CN" altLang="en-US" sz="1200" dirty="0">
                <a:solidFill>
                  <a:srgbClr val="777777"/>
                </a:solidFill>
                <a:latin typeface="微软雅黑" panose="020B0503020204020204" pitchFamily="34" charset="-122"/>
                <a:ea typeface="微软雅黑" panose="020B0503020204020204" pitchFamily="34" charset="-122"/>
              </a:rPr>
              <a:t>最新版设计制作，适用于</a:t>
            </a:r>
            <a:r>
              <a:rPr lang="en-US" altLang="zh-CN" sz="1200" dirty="0">
                <a:solidFill>
                  <a:srgbClr val="777777"/>
                </a:solidFill>
                <a:latin typeface="微软雅黑" panose="020B0503020204020204" pitchFamily="34" charset="-122"/>
                <a:ea typeface="微软雅黑" panose="020B0503020204020204" pitchFamily="34" charset="-122"/>
              </a:rPr>
              <a:t>PPT2007</a:t>
            </a:r>
            <a:r>
              <a:rPr lang="zh-CN" altLang="en-US" sz="1200" dirty="0">
                <a:solidFill>
                  <a:srgbClr val="777777"/>
                </a:solidFill>
                <a:latin typeface="微软雅黑" panose="020B0503020204020204" pitchFamily="34" charset="-122"/>
                <a:ea typeface="微软雅黑" panose="020B0503020204020204" pitchFamily="34" charset="-122"/>
              </a:rPr>
              <a:t>及以上版本，也适用于</a:t>
            </a:r>
            <a:r>
              <a:rPr lang="en-US" altLang="zh-CN" sz="1200" dirty="0">
                <a:solidFill>
                  <a:srgbClr val="777777"/>
                </a:solidFill>
                <a:latin typeface="微软雅黑" panose="020B0503020204020204" pitchFamily="34" charset="-122"/>
                <a:ea typeface="微软雅黑" panose="020B0503020204020204" pitchFamily="34" charset="-122"/>
              </a:rPr>
              <a:t>WPS</a:t>
            </a:r>
            <a:r>
              <a:rPr lang="zh-CN" altLang="en-US" sz="1200" dirty="0">
                <a:solidFill>
                  <a:srgbClr val="777777"/>
                </a:solidFill>
                <a:latin typeface="微软雅黑" panose="020B0503020204020204" pitchFamily="34" charset="-122"/>
                <a:ea typeface="微软雅黑" panose="020B0503020204020204" pitchFamily="34" charset="-122"/>
              </a:rPr>
              <a:t>演示，但也可能存在部分兼容问题。</a:t>
            </a:r>
            <a:endParaRPr lang="en-US" altLang="zh-CN" sz="1200" dirty="0">
              <a:solidFill>
                <a:srgbClr val="777777"/>
              </a:solidFill>
              <a:latin typeface="微软雅黑" panose="020B0503020204020204" pitchFamily="34" charset="-122"/>
              <a:ea typeface="微软雅黑" panose="020B0503020204020204" pitchFamily="34" charset="-122"/>
            </a:endParaRPr>
          </a:p>
        </p:txBody>
      </p:sp>
      <p:sp>
        <p:nvSpPr>
          <p:cNvPr id="14" name="文本框 13"/>
          <p:cNvSpPr txBox="1"/>
          <p:nvPr userDrawn="1"/>
        </p:nvSpPr>
        <p:spPr>
          <a:xfrm>
            <a:off x="7373272" y="3319823"/>
            <a:ext cx="3987663" cy="276999"/>
          </a:xfrm>
          <a:prstGeom prst="rect">
            <a:avLst/>
          </a:prstGeom>
          <a:noFill/>
        </p:spPr>
        <p:txBody>
          <a:bodyPr wrap="square" l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200" dirty="0">
                <a:solidFill>
                  <a:srgbClr val="111111"/>
                </a:solidFill>
                <a:latin typeface="微软雅黑" panose="020B0503020204020204" pitchFamily="34" charset="-122"/>
                <a:ea typeface="微软雅黑" panose="020B0503020204020204" pitchFamily="34" charset="-122"/>
              </a:rPr>
              <a:t>网易云课堂中搜索</a:t>
            </a:r>
            <a:r>
              <a:rPr lang="en-US" altLang="zh-CN" sz="1200" dirty="0">
                <a:solidFill>
                  <a:srgbClr val="111111"/>
                </a:solidFill>
                <a:latin typeface="微软雅黑" panose="020B0503020204020204" pitchFamily="34" charset="-122"/>
                <a:ea typeface="微软雅黑" panose="020B0503020204020204" pitchFamily="34" charset="-122"/>
              </a:rPr>
              <a:t>《PPT</a:t>
            </a:r>
            <a:r>
              <a:rPr lang="zh-CN" altLang="en-US" sz="1200" dirty="0">
                <a:solidFill>
                  <a:srgbClr val="111111"/>
                </a:solidFill>
                <a:latin typeface="微软雅黑" panose="020B0503020204020204" pitchFamily="34" charset="-122"/>
                <a:ea typeface="微软雅黑" panose="020B0503020204020204" pitchFamily="34" charset="-122"/>
              </a:rPr>
              <a:t>从菜鸟到高手实用教程</a:t>
            </a:r>
            <a:r>
              <a:rPr lang="en-US" altLang="zh-CN" sz="1200" dirty="0">
                <a:solidFill>
                  <a:srgbClr val="111111"/>
                </a:solidFill>
                <a:latin typeface="微软雅黑" panose="020B0503020204020204" pitchFamily="34" charset="-122"/>
                <a:ea typeface="微软雅黑" panose="020B0503020204020204" pitchFamily="34" charset="-122"/>
              </a:rPr>
              <a:t>》</a:t>
            </a:r>
            <a:endParaRPr lang="en-US" altLang="zh-CN" sz="1200" dirty="0">
              <a:solidFill>
                <a:srgbClr val="111111"/>
              </a:solidFill>
              <a:latin typeface="微软雅黑" panose="020B0503020204020204" pitchFamily="34" charset="-122"/>
              <a:ea typeface="微软雅黑" panose="020B0503020204020204" pitchFamily="34" charset="-122"/>
            </a:endParaRPr>
          </a:p>
        </p:txBody>
      </p:sp>
      <p:pic>
        <p:nvPicPr>
          <p:cNvPr id="9" name="图片 8" descr="图片包含 文字&#10;&#10;描述已自动生成"/>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07309" y="1328087"/>
            <a:ext cx="3339315" cy="1882159"/>
          </a:xfrm>
          <a:prstGeom prst="rect">
            <a:avLst/>
          </a:prstGeom>
        </p:spPr>
      </p:pic>
      <p:pic>
        <p:nvPicPr>
          <p:cNvPr id="11" name="图片 10" descr="图片包含 文字&#10;&#10;描述已自动生成"/>
          <p:cNvPicPr>
            <a:picLocks noChangeAspect="1"/>
          </p:cNvPicPr>
          <p:nvPr userDrawn="1"/>
        </p:nvPicPr>
        <p:blipFill>
          <a:blip r:embed="rId3" cstate="screen"/>
          <a:stretch>
            <a:fillRect/>
          </a:stretch>
        </p:blipFill>
        <p:spPr>
          <a:xfrm>
            <a:off x="7591425" y="3945505"/>
            <a:ext cx="3355200" cy="1887300"/>
          </a:xfrm>
          <a:prstGeom prst="rect">
            <a:avLst/>
          </a:prstGeom>
        </p:spPr>
      </p:pic>
      <p:sp>
        <p:nvSpPr>
          <p:cNvPr id="16" name="文本框 15"/>
          <p:cNvSpPr txBox="1"/>
          <p:nvPr userDrawn="1"/>
        </p:nvSpPr>
        <p:spPr>
          <a:xfrm>
            <a:off x="7373272" y="5946872"/>
            <a:ext cx="3987663" cy="276999"/>
          </a:xfrm>
          <a:prstGeom prst="rect">
            <a:avLst/>
          </a:prstGeom>
          <a:noFill/>
        </p:spPr>
        <p:txBody>
          <a:bodyPr wrap="square" l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200" dirty="0">
                <a:solidFill>
                  <a:srgbClr val="111111"/>
                </a:solidFill>
                <a:latin typeface="微软雅黑" panose="020B0503020204020204" pitchFamily="34" charset="-122"/>
                <a:ea typeface="微软雅黑" panose="020B0503020204020204" pitchFamily="34" charset="-122"/>
              </a:rPr>
              <a:t>网易云课堂中搜索</a:t>
            </a:r>
            <a:r>
              <a:rPr lang="en-US" altLang="zh-CN" sz="1200" dirty="0">
                <a:solidFill>
                  <a:srgbClr val="111111"/>
                </a:solidFill>
                <a:latin typeface="微软雅黑" panose="020B0503020204020204" pitchFamily="34" charset="-122"/>
                <a:ea typeface="微软雅黑" panose="020B0503020204020204" pitchFamily="34" charset="-122"/>
              </a:rPr>
              <a:t>《PPT</a:t>
            </a:r>
            <a:r>
              <a:rPr lang="zh-CN" altLang="en-US" sz="1200" dirty="0">
                <a:solidFill>
                  <a:srgbClr val="111111"/>
                </a:solidFill>
                <a:latin typeface="微软雅黑" panose="020B0503020204020204" pitchFamily="34" charset="-122"/>
                <a:ea typeface="微软雅黑" panose="020B0503020204020204" pitchFamily="34" charset="-122"/>
              </a:rPr>
              <a:t>模板使用手册</a:t>
            </a:r>
            <a:r>
              <a:rPr lang="en-US" altLang="zh-CN" sz="1200" dirty="0">
                <a:solidFill>
                  <a:srgbClr val="111111"/>
                </a:solidFill>
                <a:latin typeface="微软雅黑" panose="020B0503020204020204" pitchFamily="34" charset="-122"/>
                <a:ea typeface="微软雅黑" panose="020B0503020204020204" pitchFamily="34" charset="-122"/>
              </a:rPr>
              <a:t>》</a:t>
            </a:r>
            <a:endParaRPr lang="en-US" altLang="zh-CN" sz="1200" dirty="0">
              <a:solidFill>
                <a:srgbClr val="111111"/>
              </a:solidFill>
              <a:latin typeface="微软雅黑" panose="020B0503020204020204" pitchFamily="34" charset="-122"/>
              <a:ea typeface="微软雅黑" panose="020B0503020204020204" pitchFamily="34" charset="-122"/>
            </a:endParaRPr>
          </a:p>
        </p:txBody>
      </p:sp>
    </p:spTree>
  </p:cSld>
  <p:clrMapOvr>
    <a:masterClrMapping/>
  </p:clrMapOvr>
  <p:transition>
    <p:rand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3" name="矩形 2"/>
          <p:cNvSpPr/>
          <p:nvPr userDrawn="1"/>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userDrawn="1"/>
        </p:nvSpPr>
        <p:spPr>
          <a:xfrm>
            <a:off x="3003645" y="2252024"/>
            <a:ext cx="6184706" cy="1015663"/>
          </a:xfrm>
          <a:prstGeom prst="rect">
            <a:avLst/>
          </a:prstGeom>
          <a:noFill/>
        </p:spPr>
        <p:txBody>
          <a:bodyPr wrap="none" rtlCol="0">
            <a:spAutoFit/>
          </a:bodyPr>
          <a:lstStyle/>
          <a:p>
            <a:pPr algn="ctr"/>
            <a:r>
              <a:rPr lang="en-US" altLang="zh-CN" sz="6000" dirty="0">
                <a:solidFill>
                  <a:schemeClr val="bg1"/>
                </a:solidFill>
                <a:latin typeface="微软雅黑" panose="020B0503020204020204" pitchFamily="34" charset="-122"/>
                <a:ea typeface="微软雅黑" panose="020B0503020204020204" pitchFamily="34" charset="-122"/>
              </a:rPr>
              <a:t>PPT</a:t>
            </a:r>
            <a:r>
              <a:rPr lang="zh-CN" altLang="en-US" sz="6000" dirty="0">
                <a:solidFill>
                  <a:schemeClr val="bg1"/>
                </a:solidFill>
                <a:latin typeface="微软雅黑" panose="020B0503020204020204" pitchFamily="34" charset="-122"/>
                <a:ea typeface="微软雅黑" panose="020B0503020204020204" pitchFamily="34" charset="-122"/>
              </a:rPr>
              <a:t>模板使用手册</a:t>
            </a:r>
            <a:endParaRPr lang="zh-CN" altLang="en-US" sz="6000" dirty="0">
              <a:solidFill>
                <a:schemeClr val="bg1"/>
              </a:solidFill>
              <a:latin typeface="微软雅黑" panose="020B0503020204020204" pitchFamily="34" charset="-122"/>
              <a:ea typeface="微软雅黑" panose="020B0503020204020204" pitchFamily="34" charset="-122"/>
            </a:endParaRPr>
          </a:p>
        </p:txBody>
      </p:sp>
      <p:sp>
        <p:nvSpPr>
          <p:cNvPr id="5" name="文本框 4"/>
          <p:cNvSpPr txBox="1"/>
          <p:nvPr userDrawn="1"/>
        </p:nvSpPr>
        <p:spPr>
          <a:xfrm>
            <a:off x="4641112" y="3643551"/>
            <a:ext cx="2909772" cy="523220"/>
          </a:xfrm>
          <a:prstGeom prst="rect">
            <a:avLst/>
          </a:prstGeom>
          <a:noFill/>
        </p:spPr>
        <p:txBody>
          <a:bodyPr wrap="none" rtlCol="0">
            <a:spAutoFit/>
          </a:bodyPr>
          <a:lstStyle/>
          <a:p>
            <a:pPr algn="ctr"/>
            <a:r>
              <a:rPr lang="zh-CN" altLang="en-US" sz="2800" dirty="0">
                <a:solidFill>
                  <a:schemeClr val="bg1"/>
                </a:solidFill>
                <a:latin typeface="微软雅黑" panose="020B0503020204020204" pitchFamily="34" charset="-122"/>
                <a:ea typeface="微软雅黑" panose="020B0503020204020204" pitchFamily="34" charset="-122"/>
              </a:rPr>
              <a:t>（ 简易图文版 ）</a:t>
            </a:r>
            <a:endParaRPr lang="zh-CN" altLang="en-US" sz="28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ransition>
    <p:random/>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3" name="文本框 2"/>
          <p:cNvSpPr txBox="1"/>
          <p:nvPr userDrawn="1"/>
        </p:nvSpPr>
        <p:spPr>
          <a:xfrm>
            <a:off x="606000" y="312961"/>
            <a:ext cx="3683060" cy="400110"/>
          </a:xfrm>
          <a:prstGeom prst="rect">
            <a:avLst/>
          </a:prstGeom>
          <a:noFill/>
          <a:ln>
            <a:noFill/>
          </a:ln>
        </p:spPr>
        <p:txBody>
          <a:bodyPr wrap="none" lIns="0" rtlCol="0">
            <a:spAutoFit/>
          </a:bodyPr>
          <a:lstStyle/>
          <a:p>
            <a:pPr algn="l"/>
            <a:r>
              <a:rPr lang="zh-CN" altLang="en-US" sz="2000" dirty="0">
                <a:solidFill>
                  <a:srgbClr val="111111"/>
                </a:solidFill>
                <a:latin typeface="微软雅黑" panose="020B0503020204020204" pitchFamily="34" charset="-122"/>
                <a:ea typeface="微软雅黑" panose="020B0503020204020204" pitchFamily="34" charset="-122"/>
              </a:rPr>
              <a:t>模板使用帮助：替换与调整图片</a:t>
            </a:r>
            <a:endParaRPr lang="zh-CN" altLang="en-US" sz="2000" dirty="0">
              <a:solidFill>
                <a:srgbClr val="111111"/>
              </a:solidFill>
              <a:latin typeface="微软雅黑" panose="020B0503020204020204" pitchFamily="34" charset="-122"/>
              <a:ea typeface="微软雅黑" panose="020B0503020204020204" pitchFamily="34" charset="-122"/>
            </a:endParaRPr>
          </a:p>
        </p:txBody>
      </p:sp>
      <p:cxnSp>
        <p:nvCxnSpPr>
          <p:cNvPr id="4" name="直接连接符 3"/>
          <p:cNvCxnSpPr/>
          <p:nvPr userDrawn="1"/>
        </p:nvCxnSpPr>
        <p:spPr>
          <a:xfrm>
            <a:off x="606000" y="764481"/>
            <a:ext cx="10980000" cy="0"/>
          </a:xfrm>
          <a:prstGeom prst="line">
            <a:avLst/>
          </a:prstGeom>
          <a:ln w="19050">
            <a:solidFill>
              <a:srgbClr val="7B7B7B"/>
            </a:solidFill>
          </a:ln>
        </p:spPr>
        <p:style>
          <a:lnRef idx="1">
            <a:schemeClr val="accent1"/>
          </a:lnRef>
          <a:fillRef idx="0">
            <a:schemeClr val="accent1"/>
          </a:fillRef>
          <a:effectRef idx="0">
            <a:schemeClr val="accent1"/>
          </a:effectRef>
          <a:fontRef idx="minor">
            <a:schemeClr val="tx1"/>
          </a:fontRef>
        </p:style>
      </p:cxnSp>
      <p:sp>
        <p:nvSpPr>
          <p:cNvPr id="5" name="文本框 4"/>
          <p:cNvSpPr txBox="1"/>
          <p:nvPr userDrawn="1"/>
        </p:nvSpPr>
        <p:spPr>
          <a:xfrm>
            <a:off x="614626" y="1166711"/>
            <a:ext cx="1528624" cy="307777"/>
          </a:xfrm>
          <a:prstGeom prst="rect">
            <a:avLst/>
          </a:prstGeom>
          <a:noFill/>
        </p:spPr>
        <p:txBody>
          <a:bodyPr wrap="none" lIns="0" rtlCol="0">
            <a:spAutoFit/>
          </a:bodyPr>
          <a:lstStyle/>
          <a:p>
            <a:r>
              <a:rPr lang="zh-CN" altLang="en-US" sz="1400" dirty="0">
                <a:solidFill>
                  <a:srgbClr val="111111"/>
                </a:solidFill>
                <a:latin typeface="微软雅黑" panose="020B0503020204020204" pitchFamily="34" charset="-122"/>
                <a:ea typeface="微软雅黑" panose="020B0503020204020204" pitchFamily="34" charset="-122"/>
              </a:rPr>
              <a:t>替换图片方法一：</a:t>
            </a:r>
            <a:endParaRPr lang="en-US" altLang="zh-CN" sz="1400" dirty="0">
              <a:solidFill>
                <a:srgbClr val="111111"/>
              </a:solidFill>
              <a:latin typeface="微软雅黑" panose="020B0503020204020204" pitchFamily="34" charset="-122"/>
              <a:ea typeface="微软雅黑" panose="020B0503020204020204" pitchFamily="34" charset="-122"/>
            </a:endParaRPr>
          </a:p>
        </p:txBody>
      </p:sp>
      <p:sp>
        <p:nvSpPr>
          <p:cNvPr id="6" name="文本框 5"/>
          <p:cNvSpPr txBox="1"/>
          <p:nvPr userDrawn="1"/>
        </p:nvSpPr>
        <p:spPr>
          <a:xfrm>
            <a:off x="614626" y="1535413"/>
            <a:ext cx="3498282" cy="613694"/>
          </a:xfrm>
          <a:prstGeom prst="rect">
            <a:avLst/>
          </a:prstGeom>
          <a:noFill/>
        </p:spPr>
        <p:txBody>
          <a:bodyPr wrap="square" lIns="0" rtlCol="0">
            <a:spAutoFit/>
          </a:bodyPr>
          <a:lstStyle/>
          <a:p>
            <a:pPr algn="just">
              <a:lnSpc>
                <a:spcPct val="150000"/>
              </a:lnSpc>
            </a:pPr>
            <a:r>
              <a:rPr lang="zh-CN" altLang="en-US" sz="1200" dirty="0">
                <a:solidFill>
                  <a:srgbClr val="777777"/>
                </a:solidFill>
                <a:latin typeface="微软雅黑" panose="020B0503020204020204" pitchFamily="34" charset="-122"/>
                <a:ea typeface="微软雅黑" panose="020B0503020204020204" pitchFamily="34" charset="-122"/>
              </a:rPr>
              <a:t>选中需替换图片，点击“图片格式”选项卡中“更改图片”按钮，选择一种图片来源，完成替换。</a:t>
            </a:r>
            <a:endParaRPr lang="en-US" altLang="zh-CN" sz="1200" dirty="0">
              <a:solidFill>
                <a:srgbClr val="777777"/>
              </a:solidFill>
              <a:latin typeface="微软雅黑" panose="020B0503020204020204" pitchFamily="34" charset="-122"/>
              <a:ea typeface="微软雅黑" panose="020B0503020204020204" pitchFamily="34" charset="-122"/>
            </a:endParaRPr>
          </a:p>
        </p:txBody>
      </p:sp>
      <p:sp>
        <p:nvSpPr>
          <p:cNvPr id="8" name="文本框 7"/>
          <p:cNvSpPr txBox="1"/>
          <p:nvPr userDrawn="1"/>
        </p:nvSpPr>
        <p:spPr>
          <a:xfrm>
            <a:off x="614626" y="4459871"/>
            <a:ext cx="1528624" cy="307777"/>
          </a:xfrm>
          <a:prstGeom prst="rect">
            <a:avLst/>
          </a:prstGeom>
          <a:noFill/>
        </p:spPr>
        <p:txBody>
          <a:bodyPr wrap="none" lIns="0" rtlCol="0">
            <a:spAutoFit/>
          </a:bodyPr>
          <a:lstStyle/>
          <a:p>
            <a:r>
              <a:rPr lang="zh-CN" altLang="en-US" sz="1400" dirty="0">
                <a:solidFill>
                  <a:srgbClr val="111111"/>
                </a:solidFill>
                <a:latin typeface="微软雅黑" panose="020B0503020204020204" pitchFamily="34" charset="-122"/>
                <a:ea typeface="微软雅黑" panose="020B0503020204020204" pitchFamily="34" charset="-122"/>
              </a:rPr>
              <a:t>替换图片方法二：</a:t>
            </a:r>
            <a:endParaRPr lang="en-US" altLang="zh-CN" sz="1400" dirty="0">
              <a:solidFill>
                <a:srgbClr val="111111"/>
              </a:solidFill>
              <a:latin typeface="微软雅黑" panose="020B0503020204020204" pitchFamily="34" charset="-122"/>
              <a:ea typeface="微软雅黑" panose="020B0503020204020204" pitchFamily="34" charset="-122"/>
            </a:endParaRPr>
          </a:p>
        </p:txBody>
      </p:sp>
      <p:sp>
        <p:nvSpPr>
          <p:cNvPr id="10" name="文本框 9"/>
          <p:cNvSpPr txBox="1"/>
          <p:nvPr userDrawn="1"/>
        </p:nvSpPr>
        <p:spPr>
          <a:xfrm>
            <a:off x="614624" y="4822553"/>
            <a:ext cx="1803825" cy="1167692"/>
          </a:xfrm>
          <a:prstGeom prst="rect">
            <a:avLst/>
          </a:prstGeom>
          <a:noFill/>
        </p:spPr>
        <p:txBody>
          <a:bodyPr wrap="square" lIns="0" rtlCol="0">
            <a:spAutoFit/>
          </a:bodyPr>
          <a:lstStyle/>
          <a:p>
            <a:pPr algn="just">
              <a:lnSpc>
                <a:spcPct val="150000"/>
              </a:lnSpc>
            </a:pPr>
            <a:r>
              <a:rPr lang="en-US" altLang="zh-CN" sz="1200" dirty="0">
                <a:solidFill>
                  <a:srgbClr val="777777"/>
                </a:solidFill>
                <a:latin typeface="微软雅黑" panose="020B0503020204020204" pitchFamily="34" charset="-122"/>
                <a:ea typeface="微软雅黑" panose="020B0503020204020204" pitchFamily="34" charset="-122"/>
              </a:rPr>
              <a:t>1.</a:t>
            </a:r>
            <a:r>
              <a:rPr lang="zh-CN" altLang="en-US" sz="1200" dirty="0">
                <a:solidFill>
                  <a:srgbClr val="777777"/>
                </a:solidFill>
                <a:latin typeface="微软雅黑" panose="020B0503020204020204" pitchFamily="34" charset="-122"/>
                <a:ea typeface="微软雅黑" panose="020B0503020204020204" pitchFamily="34" charset="-122"/>
              </a:rPr>
              <a:t>选中需替换图片，点击键盘</a:t>
            </a:r>
            <a:r>
              <a:rPr lang="en-US" altLang="zh-CN" sz="1200" dirty="0">
                <a:solidFill>
                  <a:srgbClr val="777777"/>
                </a:solidFill>
                <a:latin typeface="微软雅黑" panose="020B0503020204020204" pitchFamily="34" charset="-122"/>
                <a:ea typeface="微软雅黑" panose="020B0503020204020204" pitchFamily="34" charset="-122"/>
              </a:rPr>
              <a:t>Delete</a:t>
            </a:r>
            <a:r>
              <a:rPr lang="zh-CN" altLang="en-US" sz="1200" dirty="0">
                <a:solidFill>
                  <a:srgbClr val="777777"/>
                </a:solidFill>
                <a:latin typeface="微软雅黑" panose="020B0503020204020204" pitchFamily="34" charset="-122"/>
                <a:ea typeface="微软雅黑" panose="020B0503020204020204" pitchFamily="34" charset="-122"/>
              </a:rPr>
              <a:t>键，删除图片。</a:t>
            </a:r>
            <a:endParaRPr lang="en-US" altLang="zh-CN" sz="1200" dirty="0">
              <a:solidFill>
                <a:srgbClr val="777777"/>
              </a:solidFill>
              <a:latin typeface="微软雅黑" panose="020B0503020204020204" pitchFamily="34" charset="-122"/>
              <a:ea typeface="微软雅黑" panose="020B0503020204020204" pitchFamily="34" charset="-122"/>
            </a:endParaRPr>
          </a:p>
          <a:p>
            <a:pPr algn="just">
              <a:lnSpc>
                <a:spcPct val="150000"/>
              </a:lnSpc>
            </a:pPr>
            <a:r>
              <a:rPr lang="en-US" altLang="zh-CN" sz="1200" dirty="0">
                <a:solidFill>
                  <a:srgbClr val="777777"/>
                </a:solidFill>
                <a:latin typeface="微软雅黑" panose="020B0503020204020204" pitchFamily="34" charset="-122"/>
                <a:ea typeface="微软雅黑" panose="020B0503020204020204" pitchFamily="34" charset="-122"/>
              </a:rPr>
              <a:t>2.</a:t>
            </a:r>
            <a:r>
              <a:rPr lang="zh-CN" altLang="en-US" sz="1200" dirty="0">
                <a:solidFill>
                  <a:srgbClr val="777777"/>
                </a:solidFill>
                <a:latin typeface="微软雅黑" panose="020B0503020204020204" pitchFamily="34" charset="-122"/>
                <a:ea typeface="微软雅黑" panose="020B0503020204020204" pitchFamily="34" charset="-122"/>
              </a:rPr>
              <a:t>点击图标，打开对话框，选择图片，完成替换。</a:t>
            </a:r>
            <a:endParaRPr lang="en-US" altLang="zh-CN" sz="1200" dirty="0">
              <a:solidFill>
                <a:srgbClr val="777777"/>
              </a:solidFill>
              <a:latin typeface="微软雅黑" panose="020B0503020204020204" pitchFamily="34" charset="-122"/>
              <a:ea typeface="微软雅黑" panose="020B0503020204020204" pitchFamily="34" charset="-122"/>
            </a:endParaRPr>
          </a:p>
        </p:txBody>
      </p:sp>
      <p:pic>
        <p:nvPicPr>
          <p:cNvPr id="2" name="图片 1"/>
          <p:cNvPicPr>
            <a:picLocks noChangeAspect="1"/>
          </p:cNvPicPr>
          <p:nvPr userDrawn="1"/>
        </p:nvPicPr>
        <p:blipFill>
          <a:blip r:embed="rId2"/>
          <a:stretch>
            <a:fillRect/>
          </a:stretch>
        </p:blipFill>
        <p:spPr>
          <a:xfrm>
            <a:off x="2609495" y="4822553"/>
            <a:ext cx="2099100" cy="1446880"/>
          </a:xfrm>
          <a:prstGeom prst="rect">
            <a:avLst/>
          </a:prstGeom>
        </p:spPr>
      </p:pic>
      <p:sp>
        <p:nvSpPr>
          <p:cNvPr id="17" name="文本框 16"/>
          <p:cNvSpPr txBox="1"/>
          <p:nvPr userDrawn="1"/>
        </p:nvSpPr>
        <p:spPr>
          <a:xfrm>
            <a:off x="5110426" y="1172480"/>
            <a:ext cx="1349087" cy="307777"/>
          </a:xfrm>
          <a:prstGeom prst="rect">
            <a:avLst/>
          </a:prstGeom>
          <a:noFill/>
        </p:spPr>
        <p:txBody>
          <a:bodyPr wrap="none" lIns="0" rtlCol="0">
            <a:spAutoFit/>
          </a:bodyPr>
          <a:lstStyle/>
          <a:p>
            <a:r>
              <a:rPr lang="zh-CN" altLang="en-US" sz="1400" dirty="0">
                <a:solidFill>
                  <a:srgbClr val="111111"/>
                </a:solidFill>
                <a:latin typeface="微软雅黑" panose="020B0503020204020204" pitchFamily="34" charset="-122"/>
                <a:ea typeface="微软雅黑" panose="020B0503020204020204" pitchFamily="34" charset="-122"/>
              </a:rPr>
              <a:t>修改图片大小：</a:t>
            </a:r>
            <a:endParaRPr lang="en-US" altLang="zh-CN" sz="1400" dirty="0">
              <a:solidFill>
                <a:srgbClr val="111111"/>
              </a:solidFill>
              <a:latin typeface="微软雅黑" panose="020B0503020204020204" pitchFamily="34" charset="-122"/>
              <a:ea typeface="微软雅黑" panose="020B0503020204020204" pitchFamily="34" charset="-122"/>
            </a:endParaRPr>
          </a:p>
        </p:txBody>
      </p:sp>
      <p:sp>
        <p:nvSpPr>
          <p:cNvPr id="18" name="文本框 17"/>
          <p:cNvSpPr txBox="1"/>
          <p:nvPr userDrawn="1"/>
        </p:nvSpPr>
        <p:spPr>
          <a:xfrm>
            <a:off x="5110426" y="1541182"/>
            <a:ext cx="2576249" cy="890693"/>
          </a:xfrm>
          <a:prstGeom prst="rect">
            <a:avLst/>
          </a:prstGeom>
          <a:noFill/>
        </p:spPr>
        <p:txBody>
          <a:bodyPr wrap="square" lIns="0" rtlCol="0">
            <a:spAutoFit/>
          </a:bodyPr>
          <a:lstStyle/>
          <a:p>
            <a:pPr algn="just">
              <a:lnSpc>
                <a:spcPct val="150000"/>
              </a:lnSpc>
            </a:pPr>
            <a:r>
              <a:rPr lang="zh-CN" altLang="en-US" sz="1200" dirty="0">
                <a:solidFill>
                  <a:srgbClr val="777777"/>
                </a:solidFill>
                <a:latin typeface="微软雅黑" panose="020B0503020204020204" pitchFamily="34" charset="-122"/>
                <a:ea typeface="微软雅黑" panose="020B0503020204020204" pitchFamily="34" charset="-122"/>
              </a:rPr>
              <a:t>替换图片后，点击拖动图片周围控制柄，可随意修改图片大小，按住</a:t>
            </a:r>
            <a:r>
              <a:rPr lang="en-US" altLang="zh-CN" sz="1200" dirty="0">
                <a:solidFill>
                  <a:srgbClr val="777777"/>
                </a:solidFill>
                <a:latin typeface="微软雅黑" panose="020B0503020204020204" pitchFamily="34" charset="-122"/>
                <a:ea typeface="微软雅黑" panose="020B0503020204020204" pitchFamily="34" charset="-122"/>
              </a:rPr>
              <a:t>shift</a:t>
            </a:r>
            <a:r>
              <a:rPr lang="zh-CN" altLang="en-US" sz="1200" dirty="0">
                <a:solidFill>
                  <a:srgbClr val="777777"/>
                </a:solidFill>
                <a:latin typeface="微软雅黑" panose="020B0503020204020204" pitchFamily="34" charset="-122"/>
                <a:ea typeface="微软雅黑" panose="020B0503020204020204" pitchFamily="34" charset="-122"/>
              </a:rPr>
              <a:t>键，等比例调整大小。</a:t>
            </a:r>
            <a:endParaRPr lang="en-US" altLang="zh-CN" sz="1200" dirty="0">
              <a:solidFill>
                <a:srgbClr val="777777"/>
              </a:solidFill>
              <a:latin typeface="微软雅黑" panose="020B0503020204020204" pitchFamily="34" charset="-122"/>
              <a:ea typeface="微软雅黑" panose="020B0503020204020204" pitchFamily="34" charset="-122"/>
            </a:endParaRPr>
          </a:p>
        </p:txBody>
      </p:sp>
      <p:sp>
        <p:nvSpPr>
          <p:cNvPr id="20" name="文本框 19"/>
          <p:cNvSpPr txBox="1"/>
          <p:nvPr userDrawn="1"/>
        </p:nvSpPr>
        <p:spPr>
          <a:xfrm>
            <a:off x="5110426" y="2801986"/>
            <a:ext cx="1708160" cy="307777"/>
          </a:xfrm>
          <a:prstGeom prst="rect">
            <a:avLst/>
          </a:prstGeom>
          <a:noFill/>
        </p:spPr>
        <p:txBody>
          <a:bodyPr wrap="none" lIns="0" rtlCol="0">
            <a:spAutoFit/>
          </a:bodyPr>
          <a:lstStyle/>
          <a:p>
            <a:r>
              <a:rPr lang="zh-CN" altLang="en-US" sz="1400" dirty="0">
                <a:solidFill>
                  <a:srgbClr val="111111"/>
                </a:solidFill>
                <a:latin typeface="微软雅黑" panose="020B0503020204020204" pitchFamily="34" charset="-122"/>
                <a:ea typeface="微软雅黑" panose="020B0503020204020204" pitchFamily="34" charset="-122"/>
              </a:rPr>
              <a:t>修改图片显示区域：</a:t>
            </a:r>
            <a:endParaRPr lang="en-US" altLang="zh-CN" sz="1400" dirty="0">
              <a:solidFill>
                <a:srgbClr val="111111"/>
              </a:solidFill>
              <a:latin typeface="微软雅黑" panose="020B0503020204020204" pitchFamily="34" charset="-122"/>
              <a:ea typeface="微软雅黑" panose="020B0503020204020204" pitchFamily="34" charset="-122"/>
            </a:endParaRPr>
          </a:p>
        </p:txBody>
      </p:sp>
      <p:sp>
        <p:nvSpPr>
          <p:cNvPr id="21" name="文本框 20"/>
          <p:cNvSpPr txBox="1"/>
          <p:nvPr userDrawn="1"/>
        </p:nvSpPr>
        <p:spPr>
          <a:xfrm>
            <a:off x="5110426" y="3170688"/>
            <a:ext cx="2576249" cy="890693"/>
          </a:xfrm>
          <a:prstGeom prst="rect">
            <a:avLst/>
          </a:prstGeom>
          <a:noFill/>
        </p:spPr>
        <p:txBody>
          <a:bodyPr wrap="square" lIns="0" rtlCol="0">
            <a:spAutoFit/>
          </a:bodyPr>
          <a:lstStyle/>
          <a:p>
            <a:pPr algn="just">
              <a:lnSpc>
                <a:spcPct val="150000"/>
              </a:lnSpc>
            </a:pPr>
            <a:r>
              <a:rPr lang="en-US" altLang="zh-CN" sz="1200" dirty="0">
                <a:solidFill>
                  <a:srgbClr val="777777"/>
                </a:solidFill>
                <a:latin typeface="微软雅黑" panose="020B0503020204020204" pitchFamily="34" charset="-122"/>
                <a:ea typeface="微软雅黑" panose="020B0503020204020204" pitchFamily="34" charset="-122"/>
              </a:rPr>
              <a:t>1.</a:t>
            </a:r>
            <a:r>
              <a:rPr lang="zh-CN" altLang="en-US" sz="1200" dirty="0">
                <a:solidFill>
                  <a:srgbClr val="777777"/>
                </a:solidFill>
                <a:latin typeface="微软雅黑" panose="020B0503020204020204" pitchFamily="34" charset="-122"/>
                <a:ea typeface="微软雅黑" panose="020B0503020204020204" pitchFamily="34" charset="-122"/>
              </a:rPr>
              <a:t>替换图片后，会根据预设尺寸对图片进行裁切，如需修改，请点击“图片格式”选项卡中的“裁剪”按钮。</a:t>
            </a:r>
            <a:endParaRPr lang="en-US" altLang="zh-CN" sz="1200" dirty="0">
              <a:solidFill>
                <a:srgbClr val="777777"/>
              </a:solidFill>
              <a:latin typeface="微软雅黑" panose="020B0503020204020204" pitchFamily="34" charset="-122"/>
              <a:ea typeface="微软雅黑" panose="020B0503020204020204" pitchFamily="34" charset="-122"/>
            </a:endParaRPr>
          </a:p>
        </p:txBody>
      </p:sp>
      <p:pic>
        <p:nvPicPr>
          <p:cNvPr id="22" name="图片 21"/>
          <p:cNvPicPr>
            <a:picLocks noChangeAspect="1"/>
          </p:cNvPicPr>
          <p:nvPr userDrawn="1"/>
        </p:nvPicPr>
        <p:blipFill>
          <a:blip r:embed="rId3"/>
          <a:stretch>
            <a:fillRect/>
          </a:stretch>
        </p:blipFill>
        <p:spPr>
          <a:xfrm>
            <a:off x="6479431" y="4297947"/>
            <a:ext cx="438150" cy="676275"/>
          </a:xfrm>
          <a:prstGeom prst="rect">
            <a:avLst/>
          </a:prstGeom>
        </p:spPr>
      </p:pic>
      <p:sp>
        <p:nvSpPr>
          <p:cNvPr id="23" name="文本框 22"/>
          <p:cNvSpPr txBox="1"/>
          <p:nvPr userDrawn="1"/>
        </p:nvSpPr>
        <p:spPr>
          <a:xfrm>
            <a:off x="8234626" y="3170688"/>
            <a:ext cx="3351372" cy="890693"/>
          </a:xfrm>
          <a:prstGeom prst="rect">
            <a:avLst/>
          </a:prstGeom>
          <a:noFill/>
        </p:spPr>
        <p:txBody>
          <a:bodyPr wrap="square" lIns="0" rtlCol="0">
            <a:spAutoFit/>
          </a:bodyPr>
          <a:lstStyle/>
          <a:p>
            <a:pPr algn="just">
              <a:lnSpc>
                <a:spcPct val="150000"/>
              </a:lnSpc>
            </a:pPr>
            <a:r>
              <a:rPr lang="en-US" altLang="zh-CN" sz="1200" dirty="0">
                <a:solidFill>
                  <a:srgbClr val="777777"/>
                </a:solidFill>
                <a:latin typeface="微软雅黑" panose="020B0503020204020204" pitchFamily="34" charset="-122"/>
                <a:ea typeface="微软雅黑" panose="020B0503020204020204" pitchFamily="34" charset="-122"/>
              </a:rPr>
              <a:t>2.</a:t>
            </a:r>
            <a:r>
              <a:rPr lang="zh-CN" altLang="en-US" sz="1200" dirty="0">
                <a:solidFill>
                  <a:srgbClr val="777777"/>
                </a:solidFill>
                <a:latin typeface="微软雅黑" panose="020B0503020204020204" pitchFamily="34" charset="-122"/>
                <a:ea typeface="微软雅黑" panose="020B0503020204020204" pitchFamily="34" charset="-122"/>
              </a:rPr>
              <a:t>点击拖动图片周围白色控制点，调整图片大小。鼠标放置在图片上，显示四向箭头，点击拖动调整图片显示区域。在空白处点击，完成修改。</a:t>
            </a:r>
            <a:endParaRPr lang="en-US" altLang="zh-CN" sz="1200" dirty="0">
              <a:solidFill>
                <a:srgbClr val="777777"/>
              </a:solidFill>
              <a:latin typeface="微软雅黑" panose="020B0503020204020204" pitchFamily="34" charset="-122"/>
              <a:ea typeface="微软雅黑" panose="020B0503020204020204" pitchFamily="34" charset="-122"/>
            </a:endParaRPr>
          </a:p>
        </p:txBody>
      </p:sp>
      <p:pic>
        <p:nvPicPr>
          <p:cNvPr id="24" name="图片 23"/>
          <p:cNvPicPr>
            <a:picLocks noChangeAspect="1"/>
          </p:cNvPicPr>
          <p:nvPr userDrawn="1"/>
        </p:nvPicPr>
        <p:blipFill>
          <a:blip r:embed="rId4"/>
          <a:stretch>
            <a:fillRect/>
          </a:stretch>
        </p:blipFill>
        <p:spPr>
          <a:xfrm>
            <a:off x="8129587" y="4210429"/>
            <a:ext cx="2581275" cy="1962150"/>
          </a:xfrm>
          <a:prstGeom prst="rect">
            <a:avLst/>
          </a:prstGeom>
        </p:spPr>
      </p:pic>
      <p:pic>
        <p:nvPicPr>
          <p:cNvPr id="25" name="图片 24"/>
          <p:cNvPicPr>
            <a:picLocks noChangeAspect="1"/>
          </p:cNvPicPr>
          <p:nvPr userDrawn="1"/>
        </p:nvPicPr>
        <p:blipFill>
          <a:blip r:embed="rId5"/>
          <a:stretch>
            <a:fillRect/>
          </a:stretch>
        </p:blipFill>
        <p:spPr>
          <a:xfrm>
            <a:off x="4976211" y="4297947"/>
            <a:ext cx="819150" cy="323850"/>
          </a:xfrm>
          <a:prstGeom prst="rect">
            <a:avLst/>
          </a:prstGeom>
        </p:spPr>
      </p:pic>
      <p:sp>
        <p:nvSpPr>
          <p:cNvPr id="26" name="箭头: 右 25"/>
          <p:cNvSpPr/>
          <p:nvPr userDrawn="1"/>
        </p:nvSpPr>
        <p:spPr>
          <a:xfrm>
            <a:off x="5931393" y="4360731"/>
            <a:ext cx="329214" cy="198281"/>
          </a:xfrm>
          <a:prstGeom prst="rightArrow">
            <a:avLst>
              <a:gd name="adj1" fmla="val 18776"/>
              <a:gd name="adj2" fmla="val 50000"/>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7" name="图片 26"/>
          <p:cNvPicPr>
            <a:picLocks noChangeAspect="1"/>
          </p:cNvPicPr>
          <p:nvPr userDrawn="1"/>
        </p:nvPicPr>
        <p:blipFill>
          <a:blip r:embed="rId6"/>
          <a:stretch>
            <a:fillRect/>
          </a:stretch>
        </p:blipFill>
        <p:spPr>
          <a:xfrm>
            <a:off x="606000" y="2300084"/>
            <a:ext cx="1685925" cy="1847850"/>
          </a:xfrm>
          <a:prstGeom prst="rect">
            <a:avLst/>
          </a:prstGeom>
        </p:spPr>
      </p:pic>
    </p:spTree>
  </p:cSld>
  <p:clrMapOvr>
    <a:masterClrMapping/>
  </p:clrMapOvr>
  <p:transition>
    <p:random/>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cxnSp>
        <p:nvCxnSpPr>
          <p:cNvPr id="3" name="直接连接符 2"/>
          <p:cNvCxnSpPr/>
          <p:nvPr userDrawn="1"/>
        </p:nvCxnSpPr>
        <p:spPr>
          <a:xfrm>
            <a:off x="606000" y="764481"/>
            <a:ext cx="10980000" cy="0"/>
          </a:xfrm>
          <a:prstGeom prst="line">
            <a:avLst/>
          </a:prstGeom>
          <a:ln w="19050">
            <a:solidFill>
              <a:srgbClr val="7B7B7B"/>
            </a:solidFill>
          </a:ln>
        </p:spPr>
        <p:style>
          <a:lnRef idx="1">
            <a:schemeClr val="accent1"/>
          </a:lnRef>
          <a:fillRef idx="0">
            <a:schemeClr val="accent1"/>
          </a:fillRef>
          <a:effectRef idx="0">
            <a:schemeClr val="accent1"/>
          </a:effectRef>
          <a:fontRef idx="minor">
            <a:schemeClr val="tx1"/>
          </a:fontRef>
        </p:style>
      </p:cxnSp>
      <p:sp>
        <p:nvSpPr>
          <p:cNvPr id="4" name="文本框 3"/>
          <p:cNvSpPr txBox="1"/>
          <p:nvPr userDrawn="1"/>
        </p:nvSpPr>
        <p:spPr>
          <a:xfrm>
            <a:off x="614886" y="1158022"/>
            <a:ext cx="3626314" cy="369332"/>
          </a:xfrm>
          <a:prstGeom prst="rect">
            <a:avLst/>
          </a:prstGeom>
          <a:noFill/>
        </p:spPr>
        <p:txBody>
          <a:bodyPr wrap="square" lIns="0" rtlCol="0">
            <a:spAutoFit/>
          </a:bodyPr>
          <a:lstStyle/>
          <a:p>
            <a:pPr algn="just">
              <a:lnSpc>
                <a:spcPct val="150000"/>
              </a:lnSpc>
            </a:pPr>
            <a:r>
              <a:rPr lang="en-US" altLang="zh-CN" sz="1200" dirty="0">
                <a:solidFill>
                  <a:srgbClr val="777777"/>
                </a:solidFill>
                <a:latin typeface="微软雅黑" panose="020B0503020204020204" pitchFamily="34" charset="-122"/>
                <a:ea typeface="微软雅黑" panose="020B0503020204020204" pitchFamily="34" charset="-122"/>
              </a:rPr>
              <a:t>1.</a:t>
            </a:r>
            <a:r>
              <a:rPr lang="zh-CN" altLang="en-US" sz="1200" dirty="0">
                <a:solidFill>
                  <a:srgbClr val="777777"/>
                </a:solidFill>
                <a:latin typeface="微软雅黑" panose="020B0503020204020204" pitchFamily="34" charset="-122"/>
                <a:ea typeface="微软雅黑" panose="020B0503020204020204" pitchFamily="34" charset="-122"/>
              </a:rPr>
              <a:t>设计</a:t>
            </a:r>
            <a:r>
              <a:rPr lang="zh-CN" altLang="en-US" sz="1200">
                <a:solidFill>
                  <a:srgbClr val="777777"/>
                </a:solidFill>
                <a:latin typeface="微软雅黑" panose="020B0503020204020204" pitchFamily="34" charset="-122"/>
                <a:ea typeface="微软雅黑" panose="020B0503020204020204" pitchFamily="34" charset="-122"/>
              </a:rPr>
              <a:t>选项卡 → 变体 → 颜色 → 自定义</a:t>
            </a:r>
            <a:r>
              <a:rPr lang="zh-CN" altLang="en-US" sz="1200" dirty="0">
                <a:solidFill>
                  <a:srgbClr val="777777"/>
                </a:solidFill>
                <a:latin typeface="微软雅黑" panose="020B0503020204020204" pitchFamily="34" charset="-122"/>
                <a:ea typeface="微软雅黑" panose="020B0503020204020204" pitchFamily="34" charset="-122"/>
              </a:rPr>
              <a:t>颜色</a:t>
            </a:r>
            <a:endParaRPr lang="en-US" altLang="zh-CN" sz="1200" dirty="0">
              <a:solidFill>
                <a:srgbClr val="777777"/>
              </a:solidFill>
              <a:latin typeface="微软雅黑" panose="020B0503020204020204" pitchFamily="34" charset="-122"/>
              <a:ea typeface="微软雅黑" panose="020B0503020204020204" pitchFamily="34" charset="-122"/>
            </a:endParaRPr>
          </a:p>
        </p:txBody>
      </p:sp>
      <p:pic>
        <p:nvPicPr>
          <p:cNvPr id="5" name="图片 4"/>
          <p:cNvPicPr/>
          <p:nvPr userDrawn="1"/>
        </p:nvPicPr>
        <p:blipFill>
          <a:blip r:embed="rId2"/>
          <a:stretch>
            <a:fillRect/>
          </a:stretch>
        </p:blipFill>
        <p:spPr>
          <a:xfrm>
            <a:off x="624411" y="1723072"/>
            <a:ext cx="4663132" cy="1953578"/>
          </a:xfrm>
          <a:prstGeom prst="rect">
            <a:avLst/>
          </a:prstGeom>
        </p:spPr>
      </p:pic>
      <p:sp>
        <p:nvSpPr>
          <p:cNvPr id="6" name="文本框 5"/>
          <p:cNvSpPr txBox="1"/>
          <p:nvPr userDrawn="1"/>
        </p:nvSpPr>
        <p:spPr>
          <a:xfrm>
            <a:off x="6015562" y="1158022"/>
            <a:ext cx="5570438" cy="646331"/>
          </a:xfrm>
          <a:prstGeom prst="rect">
            <a:avLst/>
          </a:prstGeom>
          <a:noFill/>
        </p:spPr>
        <p:txBody>
          <a:bodyPr wrap="square" lIns="0" rtlCol="0">
            <a:spAutoFit/>
          </a:bodyPr>
          <a:lstStyle/>
          <a:p>
            <a:pPr algn="just">
              <a:lnSpc>
                <a:spcPct val="150000"/>
              </a:lnSpc>
            </a:pPr>
            <a:r>
              <a:rPr lang="en-US" altLang="zh-CN" sz="1200" dirty="0">
                <a:solidFill>
                  <a:srgbClr val="777777"/>
                </a:solidFill>
                <a:latin typeface="微软雅黑" panose="020B0503020204020204" pitchFamily="34" charset="-122"/>
                <a:ea typeface="微软雅黑" panose="020B0503020204020204" pitchFamily="34" charset="-122"/>
              </a:rPr>
              <a:t>2.</a:t>
            </a:r>
            <a:r>
              <a:rPr lang="zh-CN" altLang="en-US" sz="1200" dirty="0">
                <a:solidFill>
                  <a:srgbClr val="777777"/>
                </a:solidFill>
                <a:latin typeface="微软雅黑" panose="020B0503020204020204" pitchFamily="34" charset="-122"/>
                <a:ea typeface="微软雅黑" panose="020B0503020204020204" pitchFamily="34" charset="-122"/>
              </a:rPr>
              <a:t>在新建主题颜色对话框中，可以对主题颜色进行修改，并命名，点击保存，</a:t>
            </a:r>
            <a:r>
              <a:rPr lang="zh-CN" altLang="en-US" sz="1200">
                <a:solidFill>
                  <a:srgbClr val="777777"/>
                </a:solidFill>
                <a:latin typeface="微软雅黑" panose="020B0503020204020204" pitchFamily="34" charset="-122"/>
                <a:ea typeface="微软雅黑" panose="020B0503020204020204" pitchFamily="34" charset="-122"/>
              </a:rPr>
              <a:t>完成设置。</a:t>
            </a:r>
            <a:endParaRPr lang="en-US" altLang="zh-CN" sz="1200" dirty="0">
              <a:solidFill>
                <a:srgbClr val="777777"/>
              </a:solidFill>
              <a:latin typeface="微软雅黑" panose="020B0503020204020204" pitchFamily="34" charset="-122"/>
              <a:ea typeface="微软雅黑" panose="020B0503020204020204" pitchFamily="34" charset="-122"/>
            </a:endParaRPr>
          </a:p>
        </p:txBody>
      </p:sp>
      <p:pic>
        <p:nvPicPr>
          <p:cNvPr id="7" name="图片 6"/>
          <p:cNvPicPr/>
          <p:nvPr userDrawn="1"/>
        </p:nvPicPr>
        <p:blipFill>
          <a:blip r:embed="rId3"/>
          <a:stretch>
            <a:fillRect/>
          </a:stretch>
        </p:blipFill>
        <p:spPr>
          <a:xfrm>
            <a:off x="6015561" y="2038984"/>
            <a:ext cx="3776139" cy="4081969"/>
          </a:xfrm>
          <a:prstGeom prst="rect">
            <a:avLst/>
          </a:prstGeom>
        </p:spPr>
      </p:pic>
      <p:sp>
        <p:nvSpPr>
          <p:cNvPr id="8" name="文本框 7"/>
          <p:cNvSpPr txBox="1"/>
          <p:nvPr userDrawn="1"/>
        </p:nvSpPr>
        <p:spPr>
          <a:xfrm>
            <a:off x="606000" y="312961"/>
            <a:ext cx="3939540" cy="400110"/>
          </a:xfrm>
          <a:prstGeom prst="rect">
            <a:avLst/>
          </a:prstGeom>
          <a:noFill/>
          <a:ln>
            <a:noFill/>
          </a:ln>
        </p:spPr>
        <p:txBody>
          <a:bodyPr wrap="none" lIns="0" rtlCol="0">
            <a:spAutoFit/>
          </a:bodyPr>
          <a:lstStyle/>
          <a:p>
            <a:pPr algn="l"/>
            <a:r>
              <a:rPr lang="zh-CN" altLang="en-US" sz="2000" dirty="0">
                <a:solidFill>
                  <a:srgbClr val="111111"/>
                </a:solidFill>
                <a:latin typeface="微软雅黑" panose="020B0503020204020204" pitchFamily="34" charset="-122"/>
                <a:ea typeface="微软雅黑" panose="020B0503020204020204" pitchFamily="34" charset="-122"/>
              </a:rPr>
              <a:t>模板使用帮助：修改模板主题配色</a:t>
            </a:r>
            <a:endParaRPr lang="zh-CN" altLang="en-US" sz="2000" dirty="0">
              <a:solidFill>
                <a:srgbClr val="111111"/>
              </a:solidFill>
              <a:latin typeface="微软雅黑" panose="020B0503020204020204" pitchFamily="34" charset="-122"/>
              <a:ea typeface="微软雅黑" panose="020B0503020204020204" pitchFamily="34" charset="-122"/>
            </a:endParaRPr>
          </a:p>
        </p:txBody>
      </p:sp>
    </p:spTree>
  </p:cSld>
  <p:clrMapOvr>
    <a:masterClrMapping/>
  </p:clrMapOvr>
  <p:transition>
    <p:random/>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3" name="文本框 2"/>
          <p:cNvSpPr txBox="1"/>
          <p:nvPr userDrawn="1"/>
        </p:nvSpPr>
        <p:spPr>
          <a:xfrm>
            <a:off x="614886" y="312961"/>
            <a:ext cx="3426579" cy="400110"/>
          </a:xfrm>
          <a:prstGeom prst="rect">
            <a:avLst/>
          </a:prstGeom>
          <a:noFill/>
          <a:ln>
            <a:noFill/>
          </a:ln>
        </p:spPr>
        <p:txBody>
          <a:bodyPr wrap="none" lIns="0" rtlCol="0">
            <a:spAutoFit/>
          </a:bodyPr>
          <a:lstStyle/>
          <a:p>
            <a:pPr algn="l"/>
            <a:r>
              <a:rPr lang="zh-CN" altLang="en-US" sz="2000" dirty="0">
                <a:solidFill>
                  <a:srgbClr val="111111"/>
                </a:solidFill>
                <a:latin typeface="微软雅黑" panose="020B0503020204020204" pitchFamily="34" charset="-122"/>
                <a:ea typeface="微软雅黑" panose="020B0503020204020204" pitchFamily="34" charset="-122"/>
              </a:rPr>
              <a:t>模板使用帮助：使用母版视图</a:t>
            </a:r>
            <a:endParaRPr lang="zh-CN" altLang="en-US" sz="2000" dirty="0">
              <a:solidFill>
                <a:srgbClr val="111111"/>
              </a:solidFill>
              <a:latin typeface="微软雅黑" panose="020B0503020204020204" pitchFamily="34" charset="-122"/>
              <a:ea typeface="微软雅黑" panose="020B0503020204020204" pitchFamily="34" charset="-122"/>
            </a:endParaRPr>
          </a:p>
        </p:txBody>
      </p:sp>
      <p:cxnSp>
        <p:nvCxnSpPr>
          <p:cNvPr id="4" name="直接连接符 3"/>
          <p:cNvCxnSpPr/>
          <p:nvPr userDrawn="1"/>
        </p:nvCxnSpPr>
        <p:spPr>
          <a:xfrm>
            <a:off x="606000" y="764481"/>
            <a:ext cx="4392000" cy="0"/>
          </a:xfrm>
          <a:prstGeom prst="line">
            <a:avLst/>
          </a:prstGeom>
          <a:ln w="19050">
            <a:solidFill>
              <a:srgbClr val="7B7B7B"/>
            </a:solidFill>
          </a:ln>
        </p:spPr>
        <p:style>
          <a:lnRef idx="1">
            <a:schemeClr val="accent1"/>
          </a:lnRef>
          <a:fillRef idx="0">
            <a:schemeClr val="accent1"/>
          </a:fillRef>
          <a:effectRef idx="0">
            <a:schemeClr val="accent1"/>
          </a:effectRef>
          <a:fontRef idx="minor">
            <a:schemeClr val="tx1"/>
          </a:fontRef>
        </p:style>
      </p:cxnSp>
      <p:sp>
        <p:nvSpPr>
          <p:cNvPr id="5" name="文本框 4"/>
          <p:cNvSpPr txBox="1"/>
          <p:nvPr userDrawn="1"/>
        </p:nvSpPr>
        <p:spPr>
          <a:xfrm>
            <a:off x="614886" y="1015489"/>
            <a:ext cx="4509564" cy="890693"/>
          </a:xfrm>
          <a:prstGeom prst="rect">
            <a:avLst/>
          </a:prstGeom>
          <a:noFill/>
        </p:spPr>
        <p:txBody>
          <a:bodyPr wrap="square" lIns="0" rtlCol="0">
            <a:spAutoFit/>
          </a:bodyPr>
          <a:lstStyle/>
          <a:p>
            <a:pPr algn="just">
              <a:lnSpc>
                <a:spcPct val="150000"/>
              </a:lnSpc>
            </a:pPr>
            <a:r>
              <a:rPr lang="zh-CN" altLang="en-US" sz="1200" dirty="0">
                <a:solidFill>
                  <a:srgbClr val="777777"/>
                </a:solidFill>
                <a:latin typeface="微软雅黑" panose="020B0503020204020204" pitchFamily="34" charset="-122"/>
                <a:ea typeface="微软雅黑" panose="020B0503020204020204" pitchFamily="34" charset="-122"/>
              </a:rPr>
              <a:t>模板中的部分对象（例如页面背景等），通常需要进入幻灯片母版视图中进行修改。</a:t>
            </a:r>
            <a:endParaRPr lang="zh-CN" altLang="en-US" sz="1200" dirty="0">
              <a:solidFill>
                <a:srgbClr val="777777"/>
              </a:solidFill>
              <a:latin typeface="微软雅黑" panose="020B0503020204020204" pitchFamily="34" charset="-122"/>
              <a:ea typeface="微软雅黑" panose="020B0503020204020204" pitchFamily="34" charset="-122"/>
            </a:endParaRPr>
          </a:p>
          <a:p>
            <a:pPr algn="just">
              <a:lnSpc>
                <a:spcPct val="150000"/>
              </a:lnSpc>
            </a:pPr>
            <a:r>
              <a:rPr lang="zh-CN" altLang="en-US" sz="1200" dirty="0">
                <a:solidFill>
                  <a:srgbClr val="777777"/>
                </a:solidFill>
                <a:latin typeface="微软雅黑" panose="020B0503020204020204" pitchFamily="34" charset="-122"/>
                <a:ea typeface="微软雅黑" panose="020B0503020204020204" pitchFamily="34" charset="-122"/>
              </a:rPr>
              <a:t>视图选项卡中点击“幻灯片母板”，进入母板视图中。</a:t>
            </a:r>
            <a:endParaRPr lang="zh-CN" altLang="en-US" sz="1200" dirty="0">
              <a:solidFill>
                <a:srgbClr val="777777"/>
              </a:solidFill>
              <a:latin typeface="微软雅黑" panose="020B0503020204020204" pitchFamily="34" charset="-122"/>
              <a:ea typeface="微软雅黑" panose="020B0503020204020204" pitchFamily="34" charset="-122"/>
            </a:endParaRPr>
          </a:p>
        </p:txBody>
      </p:sp>
      <p:pic>
        <p:nvPicPr>
          <p:cNvPr id="6" name="图片 5"/>
          <p:cNvPicPr/>
          <p:nvPr userDrawn="1"/>
        </p:nvPicPr>
        <p:blipFill>
          <a:blip r:embed="rId2"/>
          <a:stretch>
            <a:fillRect/>
          </a:stretch>
        </p:blipFill>
        <p:spPr>
          <a:xfrm>
            <a:off x="606000" y="2119105"/>
            <a:ext cx="2533015" cy="1285240"/>
          </a:xfrm>
          <a:prstGeom prst="rect">
            <a:avLst/>
          </a:prstGeom>
        </p:spPr>
      </p:pic>
      <p:pic>
        <p:nvPicPr>
          <p:cNvPr id="7" name="图片 6"/>
          <p:cNvPicPr/>
          <p:nvPr userDrawn="1"/>
        </p:nvPicPr>
        <p:blipFill>
          <a:blip r:embed="rId3"/>
          <a:stretch>
            <a:fillRect/>
          </a:stretch>
        </p:blipFill>
        <p:spPr>
          <a:xfrm>
            <a:off x="606000" y="5137516"/>
            <a:ext cx="885190" cy="1009015"/>
          </a:xfrm>
          <a:prstGeom prst="rect">
            <a:avLst/>
          </a:prstGeom>
        </p:spPr>
      </p:pic>
      <p:sp>
        <p:nvSpPr>
          <p:cNvPr id="8" name="文本框 7"/>
          <p:cNvSpPr txBox="1"/>
          <p:nvPr userDrawn="1"/>
        </p:nvSpPr>
        <p:spPr>
          <a:xfrm>
            <a:off x="606000" y="3786922"/>
            <a:ext cx="4509564" cy="1167692"/>
          </a:xfrm>
          <a:prstGeom prst="rect">
            <a:avLst/>
          </a:prstGeom>
          <a:noFill/>
        </p:spPr>
        <p:txBody>
          <a:bodyPr wrap="square" lIns="0" rtlCol="0">
            <a:spAutoFit/>
          </a:bodyPr>
          <a:lstStyle/>
          <a:p>
            <a:pPr algn="just">
              <a:lnSpc>
                <a:spcPct val="150000"/>
              </a:lnSpc>
            </a:pPr>
            <a:r>
              <a:rPr lang="zh-CN" altLang="en-US" sz="1200" dirty="0">
                <a:solidFill>
                  <a:srgbClr val="777777"/>
                </a:solidFill>
                <a:latin typeface="微软雅黑" panose="020B0503020204020204" pitchFamily="34" charset="-122"/>
                <a:ea typeface="微软雅黑" panose="020B0503020204020204" pitchFamily="34" charset="-122"/>
              </a:rPr>
              <a:t>在母板视图中可以替换背景图片、添加</a:t>
            </a:r>
            <a:r>
              <a:rPr lang="en-US" altLang="zh-CN" sz="1200" dirty="0">
                <a:solidFill>
                  <a:srgbClr val="777777"/>
                </a:solidFill>
                <a:latin typeface="微软雅黑" panose="020B0503020204020204" pitchFamily="34" charset="-122"/>
                <a:ea typeface="微软雅黑" panose="020B0503020204020204" pitchFamily="34" charset="-122"/>
              </a:rPr>
              <a:t>logo</a:t>
            </a:r>
            <a:r>
              <a:rPr lang="zh-CN" altLang="en-US" sz="1200" dirty="0">
                <a:solidFill>
                  <a:srgbClr val="777777"/>
                </a:solidFill>
                <a:latin typeface="微软雅黑" panose="020B0503020204020204" pitchFamily="34" charset="-122"/>
                <a:ea typeface="微软雅黑" panose="020B0503020204020204" pitchFamily="34" charset="-122"/>
              </a:rPr>
              <a:t>、修改幻灯片每页固定内容等。</a:t>
            </a:r>
            <a:endParaRPr lang="zh-CN" altLang="en-US" sz="1200" dirty="0">
              <a:solidFill>
                <a:srgbClr val="777777"/>
              </a:solidFill>
              <a:latin typeface="微软雅黑" panose="020B0503020204020204" pitchFamily="34" charset="-122"/>
              <a:ea typeface="微软雅黑" panose="020B0503020204020204" pitchFamily="34" charset="-122"/>
            </a:endParaRPr>
          </a:p>
          <a:p>
            <a:pPr algn="just">
              <a:lnSpc>
                <a:spcPct val="150000"/>
              </a:lnSpc>
            </a:pPr>
            <a:r>
              <a:rPr lang="zh-CN" altLang="en-US" sz="1200" dirty="0">
                <a:solidFill>
                  <a:srgbClr val="777777"/>
                </a:solidFill>
                <a:latin typeface="微软雅黑" panose="020B0503020204020204" pitchFamily="34" charset="-122"/>
                <a:ea typeface="微软雅黑" panose="020B0503020204020204" pitchFamily="34" charset="-122"/>
              </a:rPr>
              <a:t>完成设置后，点击幻灯片母板选项卡中的“关闭幻灯片母板”，退出母板视图。</a:t>
            </a:r>
            <a:endParaRPr lang="zh-CN" altLang="en-US" sz="1200" dirty="0">
              <a:solidFill>
                <a:srgbClr val="777777"/>
              </a:solidFill>
              <a:latin typeface="微软雅黑" panose="020B0503020204020204" pitchFamily="34" charset="-122"/>
              <a:ea typeface="微软雅黑" panose="020B0503020204020204" pitchFamily="34" charset="-122"/>
            </a:endParaRPr>
          </a:p>
        </p:txBody>
      </p:sp>
      <p:sp>
        <p:nvSpPr>
          <p:cNvPr id="9" name="文本框 8"/>
          <p:cNvSpPr txBox="1"/>
          <p:nvPr userDrawn="1"/>
        </p:nvSpPr>
        <p:spPr>
          <a:xfrm>
            <a:off x="5872686" y="312961"/>
            <a:ext cx="3426579" cy="400110"/>
          </a:xfrm>
          <a:prstGeom prst="rect">
            <a:avLst/>
          </a:prstGeom>
          <a:noFill/>
          <a:ln>
            <a:noFill/>
          </a:ln>
        </p:spPr>
        <p:txBody>
          <a:bodyPr wrap="none" lIns="0" rtlCol="0">
            <a:spAutoFit/>
          </a:bodyPr>
          <a:lstStyle/>
          <a:p>
            <a:pPr algn="l"/>
            <a:r>
              <a:rPr lang="zh-CN" altLang="en-US" sz="2000" dirty="0">
                <a:solidFill>
                  <a:srgbClr val="111111"/>
                </a:solidFill>
                <a:latin typeface="微软雅黑" panose="020B0503020204020204" pitchFamily="34" charset="-122"/>
                <a:ea typeface="微软雅黑" panose="020B0503020204020204" pitchFamily="34" charset="-122"/>
              </a:rPr>
              <a:t>模板使用帮助：使用选择窗格</a:t>
            </a:r>
            <a:endParaRPr lang="zh-CN" altLang="en-US" sz="2000" dirty="0">
              <a:solidFill>
                <a:srgbClr val="111111"/>
              </a:solidFill>
              <a:latin typeface="微软雅黑" panose="020B0503020204020204" pitchFamily="34" charset="-122"/>
              <a:ea typeface="微软雅黑" panose="020B0503020204020204" pitchFamily="34" charset="-122"/>
            </a:endParaRPr>
          </a:p>
        </p:txBody>
      </p:sp>
      <p:cxnSp>
        <p:nvCxnSpPr>
          <p:cNvPr id="10" name="直接连接符 9"/>
          <p:cNvCxnSpPr/>
          <p:nvPr userDrawn="1"/>
        </p:nvCxnSpPr>
        <p:spPr>
          <a:xfrm>
            <a:off x="5863800" y="764481"/>
            <a:ext cx="5688000" cy="0"/>
          </a:xfrm>
          <a:prstGeom prst="line">
            <a:avLst/>
          </a:prstGeom>
          <a:ln w="19050">
            <a:solidFill>
              <a:srgbClr val="7B7B7B"/>
            </a:solidFill>
          </a:ln>
        </p:spPr>
        <p:style>
          <a:lnRef idx="1">
            <a:schemeClr val="accent1"/>
          </a:lnRef>
          <a:fillRef idx="0">
            <a:schemeClr val="accent1"/>
          </a:fillRef>
          <a:effectRef idx="0">
            <a:schemeClr val="accent1"/>
          </a:effectRef>
          <a:fontRef idx="minor">
            <a:schemeClr val="tx1"/>
          </a:fontRef>
        </p:style>
      </p:cxnSp>
      <p:sp>
        <p:nvSpPr>
          <p:cNvPr id="11" name="文本框 10"/>
          <p:cNvSpPr txBox="1"/>
          <p:nvPr userDrawn="1"/>
        </p:nvSpPr>
        <p:spPr>
          <a:xfrm>
            <a:off x="5872685" y="1015489"/>
            <a:ext cx="5679115" cy="923330"/>
          </a:xfrm>
          <a:prstGeom prst="rect">
            <a:avLst/>
          </a:prstGeom>
          <a:noFill/>
        </p:spPr>
        <p:txBody>
          <a:bodyPr wrap="square" lIns="0" rtlCol="0">
            <a:spAutoFit/>
          </a:bodyPr>
          <a:lstStyle/>
          <a:p>
            <a:pPr algn="just">
              <a:lnSpc>
                <a:spcPct val="150000"/>
              </a:lnSpc>
            </a:pPr>
            <a:r>
              <a:rPr lang="zh-CN" altLang="en-US" sz="1200" dirty="0">
                <a:solidFill>
                  <a:srgbClr val="777777"/>
                </a:solidFill>
                <a:latin typeface="微软雅黑" panose="020B0503020204020204" pitchFamily="34" charset="-122"/>
                <a:ea typeface="微软雅黑" panose="020B0503020204020204" pitchFamily="34" charset="-122"/>
              </a:rPr>
              <a:t>在修改模板时，有时因为对象间层次遮挡关系，某些</a:t>
            </a:r>
            <a:r>
              <a:rPr lang="zh-CN" altLang="en-US" sz="1200">
                <a:solidFill>
                  <a:srgbClr val="777777"/>
                </a:solidFill>
                <a:latin typeface="微软雅黑" panose="020B0503020204020204" pitchFamily="34" charset="-122"/>
                <a:ea typeface="微软雅黑" panose="020B0503020204020204" pitchFamily="34" charset="-122"/>
              </a:rPr>
              <a:t>对象不容易</a:t>
            </a:r>
            <a:r>
              <a:rPr lang="zh-CN" altLang="en-US" sz="1200" dirty="0">
                <a:solidFill>
                  <a:srgbClr val="777777"/>
                </a:solidFill>
                <a:latin typeface="微软雅黑" panose="020B0503020204020204" pitchFamily="34" charset="-122"/>
                <a:ea typeface="微软雅黑" panose="020B0503020204020204" pitchFamily="34" charset="-122"/>
              </a:rPr>
              <a:t>被选中</a:t>
            </a:r>
            <a:r>
              <a:rPr lang="zh-CN" altLang="en-US" sz="1200">
                <a:solidFill>
                  <a:srgbClr val="777777"/>
                </a:solidFill>
                <a:latin typeface="微软雅黑" panose="020B0503020204020204" pitchFamily="34" charset="-122"/>
                <a:ea typeface="微软雅黑" panose="020B0503020204020204" pitchFamily="34" charset="-122"/>
              </a:rPr>
              <a:t>，这时可借助</a:t>
            </a:r>
            <a:r>
              <a:rPr lang="zh-CN" altLang="en-US" sz="1200" dirty="0">
                <a:solidFill>
                  <a:srgbClr val="777777"/>
                </a:solidFill>
                <a:latin typeface="微软雅黑" panose="020B0503020204020204" pitchFamily="34" charset="-122"/>
                <a:ea typeface="微软雅黑" panose="020B0503020204020204" pitchFamily="34" charset="-122"/>
              </a:rPr>
              <a:t>“选择窗格”来完成选择。</a:t>
            </a:r>
            <a:endParaRPr lang="zh-CN" altLang="en-US" sz="1200" dirty="0">
              <a:solidFill>
                <a:srgbClr val="777777"/>
              </a:solidFill>
              <a:latin typeface="微软雅黑" panose="020B0503020204020204" pitchFamily="34" charset="-122"/>
              <a:ea typeface="微软雅黑" panose="020B0503020204020204" pitchFamily="34" charset="-122"/>
            </a:endParaRPr>
          </a:p>
          <a:p>
            <a:pPr algn="just">
              <a:lnSpc>
                <a:spcPct val="150000"/>
              </a:lnSpc>
            </a:pPr>
            <a:r>
              <a:rPr lang="zh-CN" altLang="en-US" sz="1200" dirty="0">
                <a:solidFill>
                  <a:srgbClr val="777777"/>
                </a:solidFill>
                <a:latin typeface="微软雅黑" panose="020B0503020204020204" pitchFamily="34" charset="-122"/>
                <a:ea typeface="微软雅黑" panose="020B0503020204020204" pitchFamily="34" charset="-122"/>
              </a:rPr>
              <a:t>开始</a:t>
            </a:r>
            <a:r>
              <a:rPr lang="zh-CN" altLang="en-US" sz="1200">
                <a:solidFill>
                  <a:srgbClr val="777777"/>
                </a:solidFill>
                <a:latin typeface="微软雅黑" panose="020B0503020204020204" pitchFamily="34" charset="-122"/>
                <a:ea typeface="微软雅黑" panose="020B0503020204020204" pitchFamily="34" charset="-122"/>
              </a:rPr>
              <a:t>选项卡 → 选择 → 选择</a:t>
            </a:r>
            <a:r>
              <a:rPr lang="zh-CN" altLang="en-US" sz="1200" dirty="0">
                <a:solidFill>
                  <a:srgbClr val="777777"/>
                </a:solidFill>
                <a:latin typeface="微软雅黑" panose="020B0503020204020204" pitchFamily="34" charset="-122"/>
                <a:ea typeface="微软雅黑" panose="020B0503020204020204" pitchFamily="34" charset="-122"/>
              </a:rPr>
              <a:t>窗格，打开选择窗格。</a:t>
            </a:r>
            <a:endParaRPr lang="zh-CN" altLang="en-US" sz="1200" dirty="0">
              <a:solidFill>
                <a:srgbClr val="777777"/>
              </a:solidFill>
              <a:latin typeface="微软雅黑" panose="020B0503020204020204" pitchFamily="34" charset="-122"/>
              <a:ea typeface="微软雅黑" panose="020B0503020204020204" pitchFamily="34" charset="-122"/>
            </a:endParaRPr>
          </a:p>
        </p:txBody>
      </p:sp>
      <p:pic>
        <p:nvPicPr>
          <p:cNvPr id="12" name="图片 11"/>
          <p:cNvPicPr/>
          <p:nvPr userDrawn="1"/>
        </p:nvPicPr>
        <p:blipFill>
          <a:blip r:embed="rId4"/>
          <a:stretch>
            <a:fillRect/>
          </a:stretch>
        </p:blipFill>
        <p:spPr>
          <a:xfrm>
            <a:off x="5872685" y="2119105"/>
            <a:ext cx="1447165" cy="1513840"/>
          </a:xfrm>
          <a:prstGeom prst="rect">
            <a:avLst/>
          </a:prstGeom>
        </p:spPr>
      </p:pic>
      <p:sp>
        <p:nvSpPr>
          <p:cNvPr id="13" name="文本框 12"/>
          <p:cNvSpPr txBox="1"/>
          <p:nvPr userDrawn="1"/>
        </p:nvSpPr>
        <p:spPr>
          <a:xfrm>
            <a:off x="5872685" y="4072335"/>
            <a:ext cx="2928415" cy="923330"/>
          </a:xfrm>
          <a:prstGeom prst="rect">
            <a:avLst/>
          </a:prstGeom>
          <a:noFill/>
        </p:spPr>
        <p:txBody>
          <a:bodyPr wrap="square" lIns="0" rtlCol="0">
            <a:spAutoFit/>
          </a:bodyPr>
          <a:lstStyle/>
          <a:p>
            <a:pPr algn="just">
              <a:lnSpc>
                <a:spcPct val="150000"/>
              </a:lnSpc>
            </a:pPr>
            <a:r>
              <a:rPr lang="zh-CN" altLang="en-US" sz="1200">
                <a:solidFill>
                  <a:srgbClr val="777777"/>
                </a:solidFill>
                <a:latin typeface="微软雅黑" panose="020B0503020204020204" pitchFamily="34" charset="-122"/>
                <a:ea typeface="微软雅黑" panose="020B0503020204020204" pitchFamily="34" charset="-122"/>
              </a:rPr>
              <a:t>在选择</a:t>
            </a:r>
            <a:r>
              <a:rPr lang="zh-CN" altLang="en-US" sz="1200" dirty="0">
                <a:solidFill>
                  <a:srgbClr val="777777"/>
                </a:solidFill>
                <a:latin typeface="微软雅黑" panose="020B0503020204020204" pitchFamily="34" charset="-122"/>
                <a:ea typeface="微软雅黑" panose="020B0503020204020204" pitchFamily="34" charset="-122"/>
              </a:rPr>
              <a:t>窗格中可以直接选择页面中的对象，也可以拖动对象，修改层次关系，点击眼睛图标可以显示或隐藏对象。</a:t>
            </a:r>
            <a:endParaRPr lang="zh-CN" altLang="en-US" sz="1200" dirty="0">
              <a:solidFill>
                <a:srgbClr val="777777"/>
              </a:solidFill>
              <a:latin typeface="微软雅黑" panose="020B0503020204020204" pitchFamily="34" charset="-122"/>
              <a:ea typeface="微软雅黑" panose="020B0503020204020204" pitchFamily="34" charset="-122"/>
            </a:endParaRPr>
          </a:p>
        </p:txBody>
      </p:sp>
      <p:pic>
        <p:nvPicPr>
          <p:cNvPr id="14" name="图片 13"/>
          <p:cNvPicPr/>
          <p:nvPr userDrawn="1"/>
        </p:nvPicPr>
        <p:blipFill>
          <a:blip r:embed="rId5"/>
          <a:stretch>
            <a:fillRect/>
          </a:stretch>
        </p:blipFill>
        <p:spPr>
          <a:xfrm>
            <a:off x="9228335" y="3394441"/>
            <a:ext cx="2323465" cy="2752090"/>
          </a:xfrm>
          <a:prstGeom prst="rect">
            <a:avLst/>
          </a:prstGeom>
        </p:spPr>
      </p:pic>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分节标题">
    <p:spTree>
      <p:nvGrpSpPr>
        <p:cNvPr id="1" name=""/>
        <p:cNvGrpSpPr/>
        <p:nvPr/>
      </p:nvGrpSpPr>
      <p:grpSpPr>
        <a:xfrm>
          <a:off x="0" y="0"/>
          <a:ext cx="0" cy="0"/>
          <a:chOff x="0" y="0"/>
          <a:chExt cx="0" cy="0"/>
        </a:xfrm>
      </p:grpSpPr>
      <p:sp>
        <p:nvSpPr>
          <p:cNvPr id="17" name="椭圆 16"/>
          <p:cNvSpPr/>
          <p:nvPr userDrawn="1"/>
        </p:nvSpPr>
        <p:spPr>
          <a:xfrm>
            <a:off x="9486563" y="-279176"/>
            <a:ext cx="2067262" cy="2067260"/>
          </a:xfrm>
          <a:prstGeom prst="ellipse">
            <a:avLst/>
          </a:prstGeom>
          <a:no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8" name="椭圆 17"/>
          <p:cNvSpPr/>
          <p:nvPr userDrawn="1"/>
        </p:nvSpPr>
        <p:spPr>
          <a:xfrm>
            <a:off x="8690488" y="4308243"/>
            <a:ext cx="4265494" cy="4265494"/>
          </a:xfrm>
          <a:prstGeom prst="ellipse">
            <a:avLst/>
          </a:prstGeom>
          <a:solidFill>
            <a:schemeClr val="accent3">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椭圆 18"/>
          <p:cNvSpPr/>
          <p:nvPr userDrawn="1"/>
        </p:nvSpPr>
        <p:spPr>
          <a:xfrm>
            <a:off x="-539476" y="1327479"/>
            <a:ext cx="1875673" cy="1875673"/>
          </a:xfrm>
          <a:prstGeom prst="ellipse">
            <a:avLst/>
          </a:prstGeom>
          <a:solidFill>
            <a:schemeClr val="accent1">
              <a:lumMod val="40000"/>
              <a:lumOff val="6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椭圆 19"/>
          <p:cNvSpPr/>
          <p:nvPr userDrawn="1"/>
        </p:nvSpPr>
        <p:spPr>
          <a:xfrm>
            <a:off x="1542001" y="5044812"/>
            <a:ext cx="1606590" cy="1606590"/>
          </a:xfrm>
          <a:prstGeom prst="ellipse">
            <a:avLst/>
          </a:prstGeom>
          <a:solidFill>
            <a:schemeClr val="accent1">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1" name="椭圆 20"/>
          <p:cNvSpPr/>
          <p:nvPr userDrawn="1"/>
        </p:nvSpPr>
        <p:spPr>
          <a:xfrm>
            <a:off x="11799845" y="3611640"/>
            <a:ext cx="2048968" cy="2048968"/>
          </a:xfrm>
          <a:prstGeom prst="ellipse">
            <a:avLst/>
          </a:prstGeom>
          <a:solidFill>
            <a:schemeClr val="accent1">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2" name="椭圆 21"/>
          <p:cNvSpPr/>
          <p:nvPr userDrawn="1"/>
        </p:nvSpPr>
        <p:spPr>
          <a:xfrm>
            <a:off x="9938956" y="168122"/>
            <a:ext cx="1162475" cy="1162475"/>
          </a:xfrm>
          <a:prstGeom prst="ellipse">
            <a:avLst/>
          </a:prstGeom>
          <a:solidFill>
            <a:schemeClr val="accent1">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3" name="椭圆 22"/>
          <p:cNvSpPr/>
          <p:nvPr userDrawn="1"/>
        </p:nvSpPr>
        <p:spPr>
          <a:xfrm>
            <a:off x="1088711" y="-583981"/>
            <a:ext cx="2720738" cy="2720738"/>
          </a:xfrm>
          <a:prstGeom prst="ellipse">
            <a:avLst/>
          </a:prstGeom>
          <a:solidFill>
            <a:schemeClr val="accent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椭圆 23"/>
          <p:cNvSpPr/>
          <p:nvPr userDrawn="1"/>
        </p:nvSpPr>
        <p:spPr>
          <a:xfrm>
            <a:off x="9451589" y="1195136"/>
            <a:ext cx="439233" cy="439233"/>
          </a:xfrm>
          <a:prstGeom prst="ellipse">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5" name="椭圆 24"/>
          <p:cNvSpPr/>
          <p:nvPr userDrawn="1"/>
        </p:nvSpPr>
        <p:spPr>
          <a:xfrm>
            <a:off x="3332688" y="488585"/>
            <a:ext cx="953522" cy="953522"/>
          </a:xfrm>
          <a:prstGeom prst="ellipse">
            <a:avLst/>
          </a:prstGeom>
          <a:solidFill>
            <a:schemeClr val="accent1">
              <a:lumMod val="40000"/>
              <a:lumOff val="6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椭圆 25"/>
          <p:cNvSpPr/>
          <p:nvPr userDrawn="1"/>
        </p:nvSpPr>
        <p:spPr>
          <a:xfrm>
            <a:off x="1339773" y="4848225"/>
            <a:ext cx="2011046" cy="2011046"/>
          </a:xfrm>
          <a:prstGeom prst="ellipse">
            <a:avLst/>
          </a:prstGeom>
          <a:noFill/>
          <a:ln>
            <a:solidFill>
              <a:srgbClr val="B1D4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 name="日期占位符 3"/>
          <p:cNvSpPr>
            <a:spLocks noGrp="1"/>
          </p:cNvSpPr>
          <p:nvPr>
            <p:ph type="dt" sz="half" idx="10"/>
          </p:nvPr>
        </p:nvSpPr>
        <p:spPr/>
        <p:txBody>
          <a:bodyPr/>
          <a:lstStyle/>
          <a:p>
            <a:fld id="{AB2DA330-99E0-4B4D-9C61-82CFEE5A232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8E02866-32EA-4EDE-B1EF-E5D366E4AC42}" type="slidenum">
              <a:rPr lang="zh-CN" altLang="en-US" smtClean="0"/>
            </a:fld>
            <a:endParaRPr lang="zh-CN" altLang="en-US"/>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前言页">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AB2DA330-99E0-4B4D-9C61-82CFEE5A232F}"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8E02866-32EA-4EDE-B1EF-E5D366E4AC42}" type="slidenum">
              <a:rPr lang="zh-CN" altLang="en-US" smtClean="0"/>
            </a:fld>
            <a:endParaRPr lang="zh-CN" altLang="en-US"/>
          </a:p>
        </p:txBody>
      </p:sp>
    </p:spTree>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目录页">
    <p:spTree>
      <p:nvGrpSpPr>
        <p:cNvPr id="1" name=""/>
        <p:cNvGrpSpPr/>
        <p:nvPr/>
      </p:nvGrpSpPr>
      <p:grpSpPr>
        <a:xfrm>
          <a:off x="0" y="0"/>
          <a:ext cx="0" cy="0"/>
          <a:chOff x="0" y="0"/>
          <a:chExt cx="0" cy="0"/>
        </a:xfrm>
      </p:grpSpPr>
      <p:sp>
        <p:nvSpPr>
          <p:cNvPr id="6" name="椭圆 5"/>
          <p:cNvSpPr/>
          <p:nvPr userDrawn="1"/>
        </p:nvSpPr>
        <p:spPr>
          <a:xfrm>
            <a:off x="3248526" y="-916243"/>
            <a:ext cx="8690486" cy="8690486"/>
          </a:xfrm>
          <a:prstGeom prst="ellipse">
            <a:avLst/>
          </a:prstGeom>
          <a:solidFill>
            <a:schemeClr val="accent4">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userDrawn="1"/>
        </p:nvSpPr>
        <p:spPr>
          <a:xfrm>
            <a:off x="3793430" y="-336884"/>
            <a:ext cx="7600678" cy="7600678"/>
          </a:xfrm>
          <a:prstGeom prst="ellipse">
            <a:avLst/>
          </a:prstGeom>
          <a:no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p:cNvSpPr/>
          <p:nvPr userDrawn="1"/>
        </p:nvSpPr>
        <p:spPr>
          <a:xfrm>
            <a:off x="-825313" y="1852548"/>
            <a:ext cx="2720738" cy="2720738"/>
          </a:xfrm>
          <a:prstGeom prst="ellipse">
            <a:avLst/>
          </a:prstGeom>
          <a:solidFill>
            <a:schemeClr val="accent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p:nvPr userDrawn="1"/>
        </p:nvSpPr>
        <p:spPr>
          <a:xfrm>
            <a:off x="639091" y="389837"/>
            <a:ext cx="2683920" cy="2683920"/>
          </a:xfrm>
          <a:prstGeom prst="ellipse">
            <a:avLst/>
          </a:prstGeom>
          <a:no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0" name="椭圆 9"/>
          <p:cNvSpPr/>
          <p:nvPr userDrawn="1"/>
        </p:nvSpPr>
        <p:spPr>
          <a:xfrm>
            <a:off x="2526632" y="4639707"/>
            <a:ext cx="1549732" cy="1549732"/>
          </a:xfrm>
          <a:prstGeom prst="ellipse">
            <a:avLst/>
          </a:prstGeom>
          <a:solidFill>
            <a:schemeClr val="accent3">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p:nvPr userDrawn="1"/>
        </p:nvSpPr>
        <p:spPr>
          <a:xfrm>
            <a:off x="918113" y="668859"/>
            <a:ext cx="2125876" cy="212587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2" name="椭圆 11"/>
          <p:cNvSpPr/>
          <p:nvPr userDrawn="1"/>
        </p:nvSpPr>
        <p:spPr>
          <a:xfrm>
            <a:off x="10494960" y="622386"/>
            <a:ext cx="1444052" cy="1444052"/>
          </a:xfrm>
          <a:prstGeom prst="ellipse">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日期占位符 2"/>
          <p:cNvSpPr>
            <a:spLocks noGrp="1"/>
          </p:cNvSpPr>
          <p:nvPr>
            <p:ph type="dt" sz="half" idx="10"/>
          </p:nvPr>
        </p:nvSpPr>
        <p:spPr/>
        <p:txBody>
          <a:bodyPr/>
          <a:lstStyle/>
          <a:p>
            <a:fld id="{AB2DA330-99E0-4B4D-9C61-82CFEE5A232F}"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8E02866-32EA-4EDE-B1EF-E5D366E4AC42}" type="slidenum">
              <a:rPr lang="zh-CN" altLang="en-US" smtClean="0"/>
            </a:fld>
            <a:endParaRPr lang="zh-CN" altLang="en-US"/>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内容页1">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AB2DA330-99E0-4B4D-9C61-82CFEE5A232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8E02866-32EA-4EDE-B1EF-E5D366E4AC42}" type="slidenum">
              <a:rPr lang="zh-CN" altLang="en-US" smtClean="0"/>
            </a:fld>
            <a:endParaRPr lang="zh-CN" altLang="en-US"/>
          </a:p>
        </p:txBody>
      </p:sp>
      <p:sp>
        <p:nvSpPr>
          <p:cNvPr id="7" name="椭圆 6"/>
          <p:cNvSpPr/>
          <p:nvPr userDrawn="1"/>
        </p:nvSpPr>
        <p:spPr>
          <a:xfrm>
            <a:off x="7490338" y="6146568"/>
            <a:ext cx="4265494" cy="4265494"/>
          </a:xfrm>
          <a:prstGeom prst="ellipse">
            <a:avLst/>
          </a:prstGeom>
          <a:solidFill>
            <a:schemeClr val="accent3">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sp>
        <p:nvSpPr>
          <p:cNvPr id="8" name="椭圆 7"/>
          <p:cNvSpPr/>
          <p:nvPr userDrawn="1"/>
        </p:nvSpPr>
        <p:spPr>
          <a:xfrm>
            <a:off x="10329316" y="5916066"/>
            <a:ext cx="2048968" cy="2048968"/>
          </a:xfrm>
          <a:prstGeom prst="ellipse">
            <a:avLst/>
          </a:prstGeom>
          <a:solidFill>
            <a:schemeClr val="accent1">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dirty="0"/>
          </a:p>
        </p:txBody>
      </p:sp>
      <p:sp>
        <p:nvSpPr>
          <p:cNvPr id="9" name="椭圆 8"/>
          <p:cNvSpPr/>
          <p:nvPr userDrawn="1"/>
        </p:nvSpPr>
        <p:spPr>
          <a:xfrm>
            <a:off x="650561" y="-1888906"/>
            <a:ext cx="2720738" cy="2720738"/>
          </a:xfrm>
          <a:prstGeom prst="ellipse">
            <a:avLst/>
          </a:prstGeom>
          <a:solidFill>
            <a:schemeClr val="accent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sp>
        <p:nvSpPr>
          <p:cNvPr id="10" name="椭圆 9"/>
          <p:cNvSpPr/>
          <p:nvPr userDrawn="1"/>
        </p:nvSpPr>
        <p:spPr>
          <a:xfrm>
            <a:off x="2818889" y="-340236"/>
            <a:ext cx="953522" cy="953522"/>
          </a:xfrm>
          <a:prstGeom prst="ellipse">
            <a:avLst/>
          </a:prstGeom>
          <a:solidFill>
            <a:schemeClr val="accent1">
              <a:lumMod val="40000"/>
              <a:lumOff val="6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sp>
        <p:nvSpPr>
          <p:cNvPr id="11" name="椭圆 10"/>
          <p:cNvSpPr/>
          <p:nvPr userDrawn="1"/>
        </p:nvSpPr>
        <p:spPr>
          <a:xfrm>
            <a:off x="9400962" y="-774853"/>
            <a:ext cx="1162475" cy="1162475"/>
          </a:xfrm>
          <a:prstGeom prst="ellipse">
            <a:avLst/>
          </a:prstGeom>
          <a:solidFill>
            <a:schemeClr val="accent1">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dirty="0"/>
          </a:p>
        </p:txBody>
      </p:sp>
      <p:sp>
        <p:nvSpPr>
          <p:cNvPr id="12" name="椭圆 11"/>
          <p:cNvSpPr/>
          <p:nvPr userDrawn="1"/>
        </p:nvSpPr>
        <p:spPr>
          <a:xfrm>
            <a:off x="-1404391" y="4527866"/>
            <a:ext cx="2011046" cy="2011046"/>
          </a:xfrm>
          <a:prstGeom prst="ellipse">
            <a:avLst/>
          </a:prstGeom>
          <a:no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3" name="椭圆 12"/>
          <p:cNvSpPr/>
          <p:nvPr userDrawn="1"/>
        </p:nvSpPr>
        <p:spPr>
          <a:xfrm>
            <a:off x="-1202163" y="4730094"/>
            <a:ext cx="1606590" cy="1606590"/>
          </a:xfrm>
          <a:prstGeom prst="ellipse">
            <a:avLst/>
          </a:prstGeom>
          <a:solidFill>
            <a:schemeClr val="accent1">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dirty="0"/>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内容页2">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AB2DA330-99E0-4B4D-9C61-82CFEE5A232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8E02866-32EA-4EDE-B1EF-E5D366E4AC42}" type="slidenum">
              <a:rPr lang="zh-CN" altLang="en-US" smtClean="0"/>
            </a:fld>
            <a:endParaRPr lang="zh-CN" altLang="en-US"/>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备用页">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AB2DA330-99E0-4B4D-9C61-82CFEE5A232F}"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8E02866-32EA-4EDE-B1EF-E5D366E4AC42}" type="slidenum">
              <a:rPr lang="zh-CN" altLang="en-US" smtClean="0"/>
            </a:fld>
            <a:endParaRPr lang="zh-CN" altLang="en-US"/>
          </a:p>
        </p:txBody>
      </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2_内容页1">
    <p:spTree>
      <p:nvGrpSpPr>
        <p:cNvPr id="1" name=""/>
        <p:cNvGrpSpPr/>
        <p:nvPr/>
      </p:nvGrpSpPr>
      <p:grpSpPr>
        <a:xfrm>
          <a:off x="0" y="0"/>
          <a:ext cx="0" cy="0"/>
          <a:chOff x="0" y="0"/>
          <a:chExt cx="0" cy="0"/>
        </a:xfrm>
      </p:grpSpPr>
      <p:sp>
        <p:nvSpPr>
          <p:cNvPr id="6" name="椭圆 5"/>
          <p:cNvSpPr/>
          <p:nvPr userDrawn="1"/>
        </p:nvSpPr>
        <p:spPr>
          <a:xfrm>
            <a:off x="7490338" y="6146568"/>
            <a:ext cx="4265494" cy="4265494"/>
          </a:xfrm>
          <a:prstGeom prst="ellipse">
            <a:avLst/>
          </a:prstGeom>
          <a:solidFill>
            <a:schemeClr val="accent3">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sp>
        <p:nvSpPr>
          <p:cNvPr id="7" name="椭圆 6"/>
          <p:cNvSpPr/>
          <p:nvPr userDrawn="1"/>
        </p:nvSpPr>
        <p:spPr>
          <a:xfrm>
            <a:off x="10329316" y="5916066"/>
            <a:ext cx="2048968" cy="2048968"/>
          </a:xfrm>
          <a:prstGeom prst="ellipse">
            <a:avLst/>
          </a:prstGeom>
          <a:solidFill>
            <a:schemeClr val="accent1">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dirty="0"/>
          </a:p>
        </p:txBody>
      </p:sp>
      <p:sp>
        <p:nvSpPr>
          <p:cNvPr id="8" name="椭圆 7"/>
          <p:cNvSpPr/>
          <p:nvPr userDrawn="1"/>
        </p:nvSpPr>
        <p:spPr>
          <a:xfrm>
            <a:off x="650561" y="-1888906"/>
            <a:ext cx="2720738" cy="2720738"/>
          </a:xfrm>
          <a:prstGeom prst="ellipse">
            <a:avLst/>
          </a:prstGeom>
          <a:solidFill>
            <a:schemeClr val="accent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sp>
        <p:nvSpPr>
          <p:cNvPr id="10" name="椭圆 9"/>
          <p:cNvSpPr/>
          <p:nvPr userDrawn="1"/>
        </p:nvSpPr>
        <p:spPr>
          <a:xfrm>
            <a:off x="2818889" y="-340236"/>
            <a:ext cx="953522" cy="953522"/>
          </a:xfrm>
          <a:prstGeom prst="ellipse">
            <a:avLst/>
          </a:prstGeom>
          <a:solidFill>
            <a:schemeClr val="accent1">
              <a:lumMod val="40000"/>
              <a:lumOff val="6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sp>
        <p:nvSpPr>
          <p:cNvPr id="11" name="椭圆 10"/>
          <p:cNvSpPr/>
          <p:nvPr userDrawn="1"/>
        </p:nvSpPr>
        <p:spPr>
          <a:xfrm>
            <a:off x="9400962" y="-774853"/>
            <a:ext cx="1162475" cy="1162475"/>
          </a:xfrm>
          <a:prstGeom prst="ellipse">
            <a:avLst/>
          </a:prstGeom>
          <a:solidFill>
            <a:schemeClr val="accent1">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dirty="0"/>
          </a:p>
        </p:txBody>
      </p:sp>
      <p:sp>
        <p:nvSpPr>
          <p:cNvPr id="12" name="椭圆 11"/>
          <p:cNvSpPr/>
          <p:nvPr userDrawn="1"/>
        </p:nvSpPr>
        <p:spPr>
          <a:xfrm>
            <a:off x="-1404391" y="4527866"/>
            <a:ext cx="2011046" cy="2011046"/>
          </a:xfrm>
          <a:prstGeom prst="ellipse">
            <a:avLst/>
          </a:prstGeom>
          <a:no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3" name="椭圆 12"/>
          <p:cNvSpPr/>
          <p:nvPr userDrawn="1"/>
        </p:nvSpPr>
        <p:spPr>
          <a:xfrm>
            <a:off x="-1202163" y="4730094"/>
            <a:ext cx="1606590" cy="1606590"/>
          </a:xfrm>
          <a:prstGeom prst="ellipse">
            <a:avLst/>
          </a:prstGeom>
          <a:solidFill>
            <a:schemeClr val="accent1">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dirty="0"/>
          </a:p>
        </p:txBody>
      </p:sp>
      <p:sp>
        <p:nvSpPr>
          <p:cNvPr id="3" name="日期占位符 2"/>
          <p:cNvSpPr>
            <a:spLocks noGrp="1"/>
          </p:cNvSpPr>
          <p:nvPr>
            <p:ph type="dt" sz="half" idx="10"/>
          </p:nvPr>
        </p:nvSpPr>
        <p:spPr/>
        <p:txBody>
          <a:bodyPr/>
          <a:lstStyle/>
          <a:p>
            <a:fld id="{8B707E49-4202-4010-9CDE-18E87C44CB1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873FC22-4EA5-4E12-9542-52EABB823E53}" type="slidenum">
              <a:rPr lang="zh-CN" altLang="en-US" smtClean="0"/>
            </a:fld>
            <a:endParaRPr lang="zh-CN" altLang="en-US"/>
          </a:p>
        </p:txBody>
      </p:sp>
      <p:sp>
        <p:nvSpPr>
          <p:cNvPr id="9" name="图片占位符 8"/>
          <p:cNvSpPr>
            <a:spLocks noGrp="1"/>
          </p:cNvSpPr>
          <p:nvPr>
            <p:ph type="pic" sz="quarter" idx="13"/>
          </p:nvPr>
        </p:nvSpPr>
        <p:spPr>
          <a:xfrm>
            <a:off x="1177925" y="1498793"/>
            <a:ext cx="4242633" cy="3704786"/>
          </a:xfrm>
          <a:custGeom>
            <a:avLst/>
            <a:gdLst>
              <a:gd name="connsiteX0" fmla="*/ 3548865 w 4573561"/>
              <a:gd name="connsiteY0" fmla="*/ 637 h 3993762"/>
              <a:gd name="connsiteX1" fmla="*/ 4072648 w 4573561"/>
              <a:gd name="connsiteY1" fmla="*/ 130982 h 3993762"/>
              <a:gd name="connsiteX2" fmla="*/ 3758323 w 4573561"/>
              <a:gd name="connsiteY2" fmla="*/ 3950507 h 3993762"/>
              <a:gd name="connsiteX3" fmla="*/ 710 w 4573561"/>
              <a:gd name="connsiteY3" fmla="*/ 1750232 h 3993762"/>
              <a:gd name="connsiteX4" fmla="*/ 3548865 w 4573561"/>
              <a:gd name="connsiteY4" fmla="*/ 637 h 39937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73561" h="3993762">
                <a:moveTo>
                  <a:pt x="3548865" y="637"/>
                </a:moveTo>
                <a:cubicBezTo>
                  <a:pt x="3769202" y="6098"/>
                  <a:pt x="3950981" y="46894"/>
                  <a:pt x="4072648" y="130982"/>
                </a:cubicBezTo>
                <a:cubicBezTo>
                  <a:pt x="4851317" y="669144"/>
                  <a:pt x="4703679" y="3623482"/>
                  <a:pt x="3758323" y="3950507"/>
                </a:cubicBezTo>
                <a:cubicBezTo>
                  <a:pt x="2812967" y="4277532"/>
                  <a:pt x="-51677" y="2672569"/>
                  <a:pt x="710" y="1750232"/>
                </a:cubicBezTo>
                <a:cubicBezTo>
                  <a:pt x="44912" y="972010"/>
                  <a:pt x="2359048" y="-28854"/>
                  <a:pt x="3548865" y="637"/>
                </a:cubicBezTo>
                <a:close/>
              </a:path>
            </a:pathLst>
          </a:custGeom>
        </p:spPr>
        <p:txBody>
          <a:bodyPr wrap="square">
            <a:noAutofit/>
          </a:bodyPr>
          <a:lstStyle>
            <a:lvl1pPr marL="0" indent="0" algn="ctr">
              <a:buNone/>
              <a:defRPr sz="1200"/>
            </a:lvl1pPr>
          </a:lstStyle>
          <a:p>
            <a:endParaRPr lang="zh-CN" altLang="en-US" dirty="0"/>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3_内容页1">
    <p:spTree>
      <p:nvGrpSpPr>
        <p:cNvPr id="1" name=""/>
        <p:cNvGrpSpPr/>
        <p:nvPr/>
      </p:nvGrpSpPr>
      <p:grpSpPr>
        <a:xfrm>
          <a:off x="0" y="0"/>
          <a:ext cx="0" cy="0"/>
          <a:chOff x="0" y="0"/>
          <a:chExt cx="0" cy="0"/>
        </a:xfrm>
      </p:grpSpPr>
      <p:sp>
        <p:nvSpPr>
          <p:cNvPr id="7" name="椭圆 6"/>
          <p:cNvSpPr/>
          <p:nvPr userDrawn="1"/>
        </p:nvSpPr>
        <p:spPr>
          <a:xfrm>
            <a:off x="7490338" y="6146568"/>
            <a:ext cx="4265494" cy="4265494"/>
          </a:xfrm>
          <a:prstGeom prst="ellipse">
            <a:avLst/>
          </a:prstGeom>
          <a:solidFill>
            <a:schemeClr val="accent3">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sp>
        <p:nvSpPr>
          <p:cNvPr id="8" name="椭圆 7"/>
          <p:cNvSpPr/>
          <p:nvPr userDrawn="1"/>
        </p:nvSpPr>
        <p:spPr>
          <a:xfrm>
            <a:off x="10329316" y="5916066"/>
            <a:ext cx="2048968" cy="2048968"/>
          </a:xfrm>
          <a:prstGeom prst="ellipse">
            <a:avLst/>
          </a:prstGeom>
          <a:solidFill>
            <a:schemeClr val="accent1">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dirty="0"/>
          </a:p>
        </p:txBody>
      </p:sp>
      <p:sp>
        <p:nvSpPr>
          <p:cNvPr id="11" name="椭圆 10"/>
          <p:cNvSpPr/>
          <p:nvPr userDrawn="1"/>
        </p:nvSpPr>
        <p:spPr>
          <a:xfrm>
            <a:off x="650561" y="-1888906"/>
            <a:ext cx="2720738" cy="2720738"/>
          </a:xfrm>
          <a:prstGeom prst="ellipse">
            <a:avLst/>
          </a:prstGeom>
          <a:solidFill>
            <a:schemeClr val="accent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sp>
        <p:nvSpPr>
          <p:cNvPr id="12" name="椭圆 11"/>
          <p:cNvSpPr/>
          <p:nvPr userDrawn="1"/>
        </p:nvSpPr>
        <p:spPr>
          <a:xfrm>
            <a:off x="2818889" y="-340236"/>
            <a:ext cx="953522" cy="953522"/>
          </a:xfrm>
          <a:prstGeom prst="ellipse">
            <a:avLst/>
          </a:prstGeom>
          <a:solidFill>
            <a:schemeClr val="accent1">
              <a:lumMod val="40000"/>
              <a:lumOff val="6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sp>
        <p:nvSpPr>
          <p:cNvPr id="13" name="椭圆 12"/>
          <p:cNvSpPr/>
          <p:nvPr userDrawn="1"/>
        </p:nvSpPr>
        <p:spPr>
          <a:xfrm>
            <a:off x="9400962" y="-774853"/>
            <a:ext cx="1162475" cy="1162475"/>
          </a:xfrm>
          <a:prstGeom prst="ellipse">
            <a:avLst/>
          </a:prstGeom>
          <a:solidFill>
            <a:schemeClr val="accent1">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dirty="0"/>
          </a:p>
        </p:txBody>
      </p:sp>
      <p:sp>
        <p:nvSpPr>
          <p:cNvPr id="14" name="椭圆 13"/>
          <p:cNvSpPr/>
          <p:nvPr userDrawn="1"/>
        </p:nvSpPr>
        <p:spPr>
          <a:xfrm>
            <a:off x="-1404391" y="4527866"/>
            <a:ext cx="2011046" cy="2011046"/>
          </a:xfrm>
          <a:prstGeom prst="ellipse">
            <a:avLst/>
          </a:prstGeom>
          <a:no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5" name="椭圆 14"/>
          <p:cNvSpPr/>
          <p:nvPr userDrawn="1"/>
        </p:nvSpPr>
        <p:spPr>
          <a:xfrm>
            <a:off x="-1202163" y="4730094"/>
            <a:ext cx="1606590" cy="1606590"/>
          </a:xfrm>
          <a:prstGeom prst="ellipse">
            <a:avLst/>
          </a:prstGeom>
          <a:solidFill>
            <a:schemeClr val="accent1">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dirty="0"/>
          </a:p>
        </p:txBody>
      </p:sp>
      <p:sp>
        <p:nvSpPr>
          <p:cNvPr id="3" name="日期占位符 2"/>
          <p:cNvSpPr>
            <a:spLocks noGrp="1"/>
          </p:cNvSpPr>
          <p:nvPr>
            <p:ph type="dt" sz="half" idx="10"/>
          </p:nvPr>
        </p:nvSpPr>
        <p:spPr/>
        <p:txBody>
          <a:bodyPr/>
          <a:lstStyle/>
          <a:p>
            <a:fld id="{8B707E49-4202-4010-9CDE-18E87C44CB1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873FC22-4EA5-4E12-9542-52EABB823E53}" type="slidenum">
              <a:rPr lang="zh-CN" altLang="en-US" smtClean="0"/>
            </a:fld>
            <a:endParaRPr lang="zh-CN" altLang="en-US"/>
          </a:p>
        </p:txBody>
      </p:sp>
      <p:sp>
        <p:nvSpPr>
          <p:cNvPr id="9" name="图片占位符 8"/>
          <p:cNvSpPr>
            <a:spLocks noGrp="1"/>
          </p:cNvSpPr>
          <p:nvPr>
            <p:ph type="pic" sz="quarter" idx="13"/>
          </p:nvPr>
        </p:nvSpPr>
        <p:spPr>
          <a:xfrm>
            <a:off x="2113982" y="1226003"/>
            <a:ext cx="3715318" cy="2202997"/>
          </a:xfrm>
          <a:custGeom>
            <a:avLst/>
            <a:gdLst>
              <a:gd name="connsiteX0" fmla="*/ 0 w 4262438"/>
              <a:gd name="connsiteY0" fmla="*/ 0 h 2527412"/>
              <a:gd name="connsiteX1" fmla="*/ 3630585 w 4262438"/>
              <a:gd name="connsiteY1" fmla="*/ 0 h 2527412"/>
              <a:gd name="connsiteX2" fmla="*/ 4262438 w 4262438"/>
              <a:gd name="connsiteY2" fmla="*/ 2527412 h 2527412"/>
              <a:gd name="connsiteX3" fmla="*/ 631853 w 4262438"/>
              <a:gd name="connsiteY3" fmla="*/ 2527412 h 2527412"/>
            </a:gdLst>
            <a:ahLst/>
            <a:cxnLst>
              <a:cxn ang="0">
                <a:pos x="connsiteX0" y="connsiteY0"/>
              </a:cxn>
              <a:cxn ang="0">
                <a:pos x="connsiteX1" y="connsiteY1"/>
              </a:cxn>
              <a:cxn ang="0">
                <a:pos x="connsiteX2" y="connsiteY2"/>
              </a:cxn>
              <a:cxn ang="0">
                <a:pos x="connsiteX3" y="connsiteY3"/>
              </a:cxn>
            </a:cxnLst>
            <a:rect l="l" t="t" r="r" b="b"/>
            <a:pathLst>
              <a:path w="4262438" h="2527412">
                <a:moveTo>
                  <a:pt x="0" y="0"/>
                </a:moveTo>
                <a:lnTo>
                  <a:pt x="3630585" y="0"/>
                </a:lnTo>
                <a:lnTo>
                  <a:pt x="4262438" y="2527412"/>
                </a:lnTo>
                <a:lnTo>
                  <a:pt x="631853" y="2527412"/>
                </a:lnTo>
                <a:close/>
              </a:path>
            </a:pathLst>
          </a:custGeom>
        </p:spPr>
        <p:txBody>
          <a:bodyPr wrap="square">
            <a:noAutofit/>
          </a:bodyPr>
          <a:lstStyle>
            <a:lvl1pPr marL="0" indent="0" algn="ctr">
              <a:buNone/>
              <a:defRPr sz="1200"/>
            </a:lvl1pPr>
          </a:lstStyle>
          <a:p>
            <a:endParaRPr lang="zh-CN" altLang="en-US" dirty="0"/>
          </a:p>
        </p:txBody>
      </p:sp>
      <p:sp>
        <p:nvSpPr>
          <p:cNvPr id="10" name="图片占位符 9"/>
          <p:cNvSpPr>
            <a:spLocks noGrp="1"/>
          </p:cNvSpPr>
          <p:nvPr>
            <p:ph type="pic" sz="quarter" idx="14"/>
          </p:nvPr>
        </p:nvSpPr>
        <p:spPr>
          <a:xfrm>
            <a:off x="6353175" y="3434444"/>
            <a:ext cx="3715318" cy="2202997"/>
          </a:xfrm>
          <a:custGeom>
            <a:avLst/>
            <a:gdLst>
              <a:gd name="connsiteX0" fmla="*/ 0 w 4262438"/>
              <a:gd name="connsiteY0" fmla="*/ 0 h 2527412"/>
              <a:gd name="connsiteX1" fmla="*/ 3630585 w 4262438"/>
              <a:gd name="connsiteY1" fmla="*/ 0 h 2527412"/>
              <a:gd name="connsiteX2" fmla="*/ 4262438 w 4262438"/>
              <a:gd name="connsiteY2" fmla="*/ 2527412 h 2527412"/>
              <a:gd name="connsiteX3" fmla="*/ 631853 w 4262438"/>
              <a:gd name="connsiteY3" fmla="*/ 2527412 h 2527412"/>
            </a:gdLst>
            <a:ahLst/>
            <a:cxnLst>
              <a:cxn ang="0">
                <a:pos x="connsiteX0" y="connsiteY0"/>
              </a:cxn>
              <a:cxn ang="0">
                <a:pos x="connsiteX1" y="connsiteY1"/>
              </a:cxn>
              <a:cxn ang="0">
                <a:pos x="connsiteX2" y="connsiteY2"/>
              </a:cxn>
              <a:cxn ang="0">
                <a:pos x="connsiteX3" y="connsiteY3"/>
              </a:cxn>
            </a:cxnLst>
            <a:rect l="l" t="t" r="r" b="b"/>
            <a:pathLst>
              <a:path w="4262438" h="2527412">
                <a:moveTo>
                  <a:pt x="0" y="0"/>
                </a:moveTo>
                <a:lnTo>
                  <a:pt x="3630585" y="0"/>
                </a:lnTo>
                <a:lnTo>
                  <a:pt x="4262438" y="2527412"/>
                </a:lnTo>
                <a:lnTo>
                  <a:pt x="631853" y="2527412"/>
                </a:lnTo>
                <a:close/>
              </a:path>
            </a:pathLst>
          </a:custGeom>
        </p:spPr>
        <p:txBody>
          <a:bodyPr wrap="square">
            <a:noAutofit/>
          </a:bodyPr>
          <a:lstStyle>
            <a:lvl1pPr marL="0" indent="0" algn="ctr">
              <a:buNone/>
              <a:defRPr sz="1200"/>
            </a:lvl1pPr>
          </a:lstStyle>
          <a:p>
            <a:endParaRPr lang="zh-CN" altLang="en-US" dirty="0"/>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7" Type="http://schemas.openxmlformats.org/officeDocument/2006/relationships/image" Target="../media/image15.png"/><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2DA330-99E0-4B4D-9C61-82CFEE5A232F}"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E02866-32EA-4EDE-B1EF-E5D366E4AC42}" type="slidenum">
              <a:rPr lang="zh-CN" altLang="en-US" smtClean="0"/>
            </a:fld>
            <a:endParaRPr lang="zh-CN" altLang="en-US"/>
          </a:p>
        </p:txBody>
      </p:sp>
      <p:sp>
        <p:nvSpPr>
          <p:cNvPr id="7" name="矩形 6"/>
          <p:cNvSpPr/>
          <p:nvPr userDrawn="1"/>
        </p:nvSpPr>
        <p:spPr>
          <a:xfrm>
            <a:off x="0" y="0"/>
            <a:ext cx="12192000" cy="6858000"/>
          </a:xfrm>
          <a:prstGeom prst="rect">
            <a:avLst/>
          </a:prstGeom>
          <a:solidFill>
            <a:srgbClr val="EEF7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random/>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762" y="429"/>
            <a:ext cx="12190476" cy="6857143"/>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ransition>
    <p:random/>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5.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image" Target="../media/image16.png"/><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0" Type="http://schemas.openxmlformats.org/officeDocument/2006/relationships/slideLayout" Target="../slideLayouts/slideLayout1.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9.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0.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1.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3.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092192" y="1822092"/>
            <a:ext cx="10007600" cy="608965"/>
          </a:xfrm>
          <a:prstGeom prst="rect">
            <a:avLst/>
          </a:prstGeom>
          <a:noFill/>
          <a:ln>
            <a:noFill/>
          </a:ln>
        </p:spPr>
        <p:txBody>
          <a:bodyPr wrap="none" lIns="0" tIns="0" rIns="0" bIns="0" rtlCol="0">
            <a:spAutoFit/>
          </a:bodyPr>
          <a:lstStyle/>
          <a:p>
            <a:pPr algn="ctr">
              <a:lnSpc>
                <a:spcPct val="110000"/>
              </a:lnSpc>
            </a:pPr>
            <a:r>
              <a:rPr lang="zh-CN" altLang="en-US" sz="3600" b="1" dirty="0">
                <a:solidFill>
                  <a:schemeClr val="tx2"/>
                </a:solidFill>
                <a:ea typeface="+mj-ea"/>
                <a:cs typeface="+mn-lt"/>
              </a:rPr>
              <a:t>Natural and artificial communication channels</a:t>
            </a:r>
            <a:endParaRPr lang="zh-CN" altLang="en-US" sz="3600" b="1" dirty="0">
              <a:solidFill>
                <a:schemeClr val="tx2"/>
              </a:solidFill>
              <a:ea typeface="+mj-ea"/>
              <a:cs typeface="+mn-lt"/>
            </a:endParaRPr>
          </a:p>
        </p:txBody>
      </p:sp>
      <p:sp>
        <p:nvSpPr>
          <p:cNvPr id="3" name="文本框 2"/>
          <p:cNvSpPr txBox="1"/>
          <p:nvPr/>
        </p:nvSpPr>
        <p:spPr>
          <a:xfrm>
            <a:off x="1945640" y="2748172"/>
            <a:ext cx="8185150" cy="541020"/>
          </a:xfrm>
          <a:prstGeom prst="rect">
            <a:avLst/>
          </a:prstGeom>
          <a:noFill/>
          <a:ln>
            <a:noFill/>
          </a:ln>
        </p:spPr>
        <p:txBody>
          <a:bodyPr wrap="square" lIns="0" tIns="0" rIns="0" bIns="0" rtlCol="0">
            <a:spAutoFit/>
          </a:bodyPr>
          <a:lstStyle/>
          <a:p>
            <a:pPr algn="ctr">
              <a:lnSpc>
                <a:spcPct val="110000"/>
              </a:lnSpc>
            </a:pPr>
            <a:r>
              <a:rPr lang="en-US" altLang="zh-CN" sz="3200" dirty="0">
                <a:solidFill>
                  <a:schemeClr val="tx2"/>
                </a:solidFill>
                <a:latin typeface="+mj-ea"/>
                <a:ea typeface="+mj-ea"/>
              </a:rPr>
              <a:t>自然和人工的沟通渠道</a:t>
            </a:r>
            <a:endParaRPr lang="en-US" altLang="zh-CN" sz="3200" dirty="0">
              <a:solidFill>
                <a:schemeClr val="tx2"/>
              </a:solidFill>
              <a:latin typeface="+mj-ea"/>
              <a:ea typeface="+mj-ea"/>
            </a:endParaRPr>
          </a:p>
        </p:txBody>
      </p:sp>
      <p:grpSp>
        <p:nvGrpSpPr>
          <p:cNvPr id="26" name="组合 25"/>
          <p:cNvGrpSpPr/>
          <p:nvPr/>
        </p:nvGrpSpPr>
        <p:grpSpPr>
          <a:xfrm>
            <a:off x="7853357" y="5184080"/>
            <a:ext cx="3133725" cy="399021"/>
            <a:chOff x="4529137" y="4600029"/>
            <a:chExt cx="3133725" cy="399021"/>
          </a:xfrm>
        </p:grpSpPr>
        <p:sp>
          <p:nvSpPr>
            <p:cNvPr id="15" name="矩形: 圆角 14"/>
            <p:cNvSpPr/>
            <p:nvPr/>
          </p:nvSpPr>
          <p:spPr>
            <a:xfrm>
              <a:off x="4529137" y="4600029"/>
              <a:ext cx="3133725" cy="39902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496826"/>
                </a:solidFill>
              </a:endParaRPr>
            </a:p>
          </p:txBody>
        </p:sp>
        <p:sp>
          <p:nvSpPr>
            <p:cNvPr id="16" name="文本框 15"/>
            <p:cNvSpPr txBox="1"/>
            <p:nvPr/>
          </p:nvSpPr>
          <p:spPr>
            <a:xfrm>
              <a:off x="5258760" y="4667650"/>
              <a:ext cx="1674495" cy="245745"/>
            </a:xfrm>
            <a:prstGeom prst="rect">
              <a:avLst/>
            </a:prstGeom>
            <a:noFill/>
            <a:ln>
              <a:noFill/>
            </a:ln>
          </p:spPr>
          <p:txBody>
            <a:bodyPr wrap="none" lIns="0" tIns="0" rIns="0" bIns="0" rtlCol="0">
              <a:spAutoFit/>
            </a:bodyPr>
            <a:lstStyle/>
            <a:p>
              <a:pPr algn="ctr"/>
              <a:r>
                <a:rPr lang="en-US" altLang="zh-CN" sz="1600" dirty="0">
                  <a:solidFill>
                    <a:schemeClr val="bg1"/>
                  </a:solidFill>
                  <a:latin typeface="+mj-ea"/>
                  <a:ea typeface="+mj-ea"/>
                </a:rPr>
                <a:t>LI Z</a:t>
              </a:r>
              <a:r>
                <a:rPr lang="en-US" altLang="zh-CN" sz="1600" dirty="0">
                  <a:solidFill>
                    <a:schemeClr val="bg1"/>
                  </a:solidFill>
                  <a:latin typeface="+mj-ea"/>
                  <a:ea typeface="+mj-ea"/>
                </a:rPr>
                <a:t>hengRui(RAY)</a:t>
              </a:r>
              <a:endParaRPr lang="en-US" altLang="zh-CN" sz="1600" dirty="0">
                <a:solidFill>
                  <a:schemeClr val="bg1"/>
                </a:solidFill>
                <a:latin typeface="+mj-ea"/>
                <a:ea typeface="+mj-ea"/>
              </a:endParaRPr>
            </a:p>
          </p:txBody>
        </p:sp>
      </p:grpSp>
    </p:spTree>
  </p:cSld>
  <p:clrMapOvr>
    <a:masterClrMapping/>
  </p:clrMapOvr>
  <p:transition>
    <p:rand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793750" y="1152525"/>
            <a:ext cx="10569575" cy="4154170"/>
          </a:xfrm>
          <a:prstGeom prst="rect">
            <a:avLst/>
          </a:prstGeom>
          <a:noFill/>
        </p:spPr>
        <p:txBody>
          <a:bodyPr wrap="square" rtlCol="0" anchor="t">
            <a:spAutoFit/>
          </a:bodyPr>
          <a:p>
            <a:r>
              <a:rPr lang="zh-CN" altLang="en-US">
                <a:latin typeface="Arial" panose="020B0604020202020204" pitchFamily="34" charset="0"/>
                <a:cs typeface="Arial" panose="020B0604020202020204" pitchFamily="34" charset="0"/>
              </a:rPr>
              <a:t>5. Relation extraction</a:t>
            </a:r>
            <a:endParaRPr lang="zh-CN" altLang="en-US">
              <a:latin typeface="Arial" panose="020B0604020202020204" pitchFamily="34" charset="0"/>
              <a:cs typeface="Arial" panose="020B0604020202020204" pitchFamily="34" charset="0"/>
            </a:endParaRPr>
          </a:p>
          <a:p>
            <a:r>
              <a:rPr lang="zh-CN" altLang="en-US">
                <a:latin typeface="Arial" panose="020B0604020202020204" pitchFamily="34" charset="0"/>
                <a:cs typeface="Arial" panose="020B0604020202020204" pitchFamily="34" charset="0"/>
              </a:rPr>
              <a:t>Relation extraction includes extracting semantic relations from corpus.</a:t>
            </a:r>
            <a:endParaRPr lang="zh-CN" altLang="en-US">
              <a:latin typeface="Arial" panose="020B0604020202020204" pitchFamily="34" charset="0"/>
              <a:cs typeface="Arial" panose="020B0604020202020204" pitchFamily="34" charset="0"/>
            </a:endParaRPr>
          </a:p>
          <a:p>
            <a:r>
              <a:rPr lang="zh-CN" altLang="en-US">
                <a:latin typeface="Arial" panose="020B0604020202020204" pitchFamily="34" charset="0"/>
                <a:cs typeface="Arial" panose="020B0604020202020204" pitchFamily="34" charset="0"/>
              </a:rPr>
              <a:t>Semantic relationships occur between two or more entities (such as people, organizations, and things) that fall into one of many semantic categories.</a:t>
            </a:r>
            <a:endParaRPr lang="zh-CN" altLang="en-US">
              <a:latin typeface="Arial" panose="020B0604020202020204" pitchFamily="34" charset="0"/>
              <a:cs typeface="Arial" panose="020B0604020202020204" pitchFamily="34" charset="0"/>
            </a:endParaRPr>
          </a:p>
          <a:p>
            <a:endParaRPr lang="zh-CN" altLang="en-US">
              <a:latin typeface="Arial" panose="020B0604020202020204" pitchFamily="34" charset="0"/>
              <a:cs typeface="Arial" panose="020B0604020202020204" pitchFamily="34" charset="0"/>
            </a:endParaRPr>
          </a:p>
          <a:p>
            <a:r>
              <a:rPr lang="zh-CN" altLang="en-US">
                <a:latin typeface="Arial" panose="020B0604020202020204" pitchFamily="34" charset="0"/>
                <a:cs typeface="Arial" panose="020B0604020202020204" pitchFamily="34" charset="0"/>
              </a:rPr>
              <a:t>6. Chat bots</a:t>
            </a:r>
            <a:endParaRPr lang="zh-CN" altLang="en-US">
              <a:latin typeface="Arial" panose="020B0604020202020204" pitchFamily="34" charset="0"/>
              <a:cs typeface="Arial" panose="020B0604020202020204" pitchFamily="34" charset="0"/>
            </a:endParaRPr>
          </a:p>
          <a:p>
            <a:r>
              <a:rPr lang="zh-CN" altLang="en-US">
                <a:latin typeface="Arial" panose="020B0604020202020204" pitchFamily="34" charset="0"/>
                <a:cs typeface="Arial" panose="020B0604020202020204" pitchFamily="34" charset="0"/>
              </a:rPr>
              <a:t>Chatbots are a form of artificial intelligence designed to communicate with humans through voice and text.Most of them mimic a person and make you feel like you're talking to another person.Chatbots are being used in the health industry to help people suffering from depression and anxiety.</a:t>
            </a:r>
            <a:endParaRPr lang="zh-CN" altLang="en-US">
              <a:latin typeface="Arial" panose="020B0604020202020204" pitchFamily="34" charset="0"/>
              <a:cs typeface="Arial" panose="020B0604020202020204" pitchFamily="34" charset="0"/>
            </a:endParaRPr>
          </a:p>
          <a:p>
            <a:endParaRPr lang="zh-CN" altLang="en-US">
              <a:latin typeface="Arial" panose="020B0604020202020204" pitchFamily="34" charset="0"/>
              <a:cs typeface="Arial" panose="020B0604020202020204" pitchFamily="34" charset="0"/>
            </a:endParaRPr>
          </a:p>
          <a:p>
            <a:r>
              <a:rPr lang="zh-CN" altLang="en-US" sz="1400">
                <a:latin typeface="Arial" panose="020B0604020202020204" pitchFamily="34" charset="0"/>
                <a:cs typeface="Arial" panose="020B0604020202020204" pitchFamily="34" charset="0"/>
              </a:rPr>
              <a:t>5. 关系提取</a:t>
            </a:r>
            <a:endParaRPr lang="zh-CN" altLang="en-US" sz="1400">
              <a:latin typeface="Arial" panose="020B0604020202020204" pitchFamily="34" charset="0"/>
              <a:cs typeface="Arial" panose="020B0604020202020204" pitchFamily="34" charset="0"/>
            </a:endParaRPr>
          </a:p>
          <a:p>
            <a:r>
              <a:rPr lang="zh-CN" altLang="en-US" sz="1400">
                <a:latin typeface="Arial" panose="020B0604020202020204" pitchFamily="34" charset="0"/>
                <a:cs typeface="Arial" panose="020B0604020202020204" pitchFamily="34" charset="0"/>
              </a:rPr>
              <a:t>关系提取包括从语料库中提取语义关系。语义关系发生在两个或多个实体（如人、组织和事物）之间属于许多语义类别之一。</a:t>
            </a:r>
            <a:endParaRPr lang="zh-CN" altLang="en-US" sz="1400">
              <a:latin typeface="Arial" panose="020B0604020202020204" pitchFamily="34" charset="0"/>
              <a:cs typeface="Arial" panose="020B0604020202020204" pitchFamily="34" charset="0"/>
            </a:endParaRPr>
          </a:p>
          <a:p>
            <a:endParaRPr lang="zh-CN" altLang="en-US" sz="1400">
              <a:latin typeface="Arial" panose="020B0604020202020204" pitchFamily="34" charset="0"/>
              <a:cs typeface="Arial" panose="020B0604020202020204" pitchFamily="34" charset="0"/>
            </a:endParaRPr>
          </a:p>
          <a:p>
            <a:r>
              <a:rPr lang="zh-CN" altLang="en-US" sz="1400">
                <a:sym typeface="+mn-ea"/>
              </a:rPr>
              <a:t>6. 聊天机器人</a:t>
            </a:r>
            <a:endParaRPr lang="zh-CN" altLang="en-US" sz="1400"/>
          </a:p>
          <a:p>
            <a:r>
              <a:rPr lang="zh-CN" altLang="en-US" sz="1400">
                <a:sym typeface="+mn-ea"/>
              </a:rPr>
              <a:t>聊天机器人是人工智能的一种形式，被设计成通过语音和文本与人类交流。它们中的大多数模仿人，使你觉得在和另一个人说话。聊天机器人在健康产业被用于帮助患有抑郁症和焦虑症的人。</a:t>
            </a:r>
            <a:endParaRPr lang="zh-CN" altLang="en-US" sz="1400">
              <a:latin typeface="Arial" panose="020B0604020202020204" pitchFamily="34" charset="0"/>
              <a:cs typeface="Arial" panose="020B0604020202020204" pitchFamily="34" charset="0"/>
              <a:sym typeface="+mn-ea"/>
            </a:endParaRPr>
          </a:p>
        </p:txBody>
      </p:sp>
    </p:spTree>
    <p:custDataLst>
      <p:tags r:id="rId1"/>
    </p:custDataLst>
  </p:cSld>
  <p:clrMapOvr>
    <a:masterClrMapping/>
  </p:clrMapOvr>
  <p:transition>
    <p:rand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758190" y="1029335"/>
            <a:ext cx="10910570" cy="4892675"/>
          </a:xfrm>
          <a:prstGeom prst="rect">
            <a:avLst/>
          </a:prstGeom>
          <a:noFill/>
        </p:spPr>
        <p:txBody>
          <a:bodyPr wrap="square" rtlCol="0" anchor="t">
            <a:spAutoFit/>
          </a:bodyPr>
          <a:p>
            <a:r>
              <a:rPr lang="zh-CN" altLang="en-US"/>
              <a:t>7. Social media analytics</a:t>
            </a:r>
            <a:endParaRPr lang="zh-CN" altLang="en-US"/>
          </a:p>
          <a:p>
            <a:r>
              <a:rPr lang="zh-CN" altLang="en-US"/>
              <a:t>Social media applications, such as Twitter and Facebook, have tags and trends and use natural language processing to track and monitor these tags and trends to understand what topics are being talked about around the world.</a:t>
            </a:r>
            <a:endParaRPr lang="zh-CN" altLang="en-US"/>
          </a:p>
          <a:p>
            <a:endParaRPr lang="zh-CN" altLang="en-US"/>
          </a:p>
          <a:p>
            <a:r>
              <a:rPr lang="zh-CN" altLang="en-US"/>
              <a:t>8. Personal voice assistant</a:t>
            </a:r>
            <a:endParaRPr lang="zh-CN" altLang="en-US"/>
          </a:p>
          <a:p>
            <a:r>
              <a:rPr lang="zh-CN" altLang="en-US"/>
              <a:t>Siri, Alexa, the Google assistant, and Cortana are all personal voice assistants that make full use of natural language processing technology to understand and respond to us.</a:t>
            </a:r>
            <a:endParaRPr lang="zh-CN" altLang="en-US"/>
          </a:p>
          <a:p>
            <a:endParaRPr lang="zh-CN" altLang="en-US"/>
          </a:p>
          <a:p>
            <a:r>
              <a:rPr lang="zh-CN" altLang="en-US"/>
              <a:t>9. Grammar check</a:t>
            </a:r>
            <a:endParaRPr lang="zh-CN" altLang="en-US"/>
          </a:p>
          <a:p>
            <a:r>
              <a:rPr lang="zh-CN" altLang="en-US"/>
              <a:t>Grammar checker software will automatically check and correct your grammar, punctuation and spelling mistakes.</a:t>
            </a:r>
            <a:endParaRPr lang="zh-CN" altLang="en-US"/>
          </a:p>
          <a:p>
            <a:r>
              <a:rPr lang="zh-CN" altLang="en-US" sz="1200"/>
              <a:t>7. 社交媒体分析</a:t>
            </a:r>
            <a:endParaRPr lang="zh-CN" altLang="en-US" sz="1200"/>
          </a:p>
          <a:p>
            <a:r>
              <a:rPr lang="zh-CN" altLang="en-US" sz="1200"/>
              <a:t>社交媒体的应用，如Twitter和Facebook，都有标签和趋势，并使用自然语言处理来跟踪和监控这些标签和趋势，以了解世界各地正在交谈的话题。</a:t>
            </a:r>
            <a:endParaRPr lang="zh-CN" altLang="en-US" sz="1200"/>
          </a:p>
          <a:p>
            <a:endParaRPr lang="zh-CN" altLang="en-US" sz="1200"/>
          </a:p>
          <a:p>
            <a:r>
              <a:rPr lang="zh-CN" altLang="en-US" sz="1200"/>
              <a:t>8. 个人语音助理</a:t>
            </a:r>
            <a:endParaRPr lang="zh-CN" altLang="en-US" sz="1200"/>
          </a:p>
          <a:p>
            <a:r>
              <a:rPr lang="zh-CN" altLang="en-US" sz="1200"/>
              <a:t>Siri、Alexa、谷歌助手以及Cortana都是个人语音助理，充分利用自然语言处理技术来理解和回应我们。</a:t>
            </a:r>
            <a:endParaRPr lang="zh-CN" altLang="en-US" sz="1200"/>
          </a:p>
          <a:p>
            <a:endParaRPr lang="zh-CN" altLang="en-US" sz="1200"/>
          </a:p>
          <a:p>
            <a:r>
              <a:rPr lang="zh-CN" altLang="en-US" sz="1200"/>
              <a:t>9. 语法检查</a:t>
            </a:r>
            <a:endParaRPr lang="zh-CN" altLang="en-US" sz="1200"/>
          </a:p>
          <a:p>
            <a:r>
              <a:rPr lang="zh-CN" altLang="en-US" sz="1200"/>
              <a:t>语法检查软件会自动检查和纠正你的语法、标点和拼写错误。</a:t>
            </a:r>
            <a:endParaRPr lang="zh-CN" altLang="en-US" sz="1200"/>
          </a:p>
        </p:txBody>
      </p:sp>
    </p:spTree>
    <p:custDataLst>
      <p:tags r:id="rId1"/>
    </p:custDataLst>
  </p:cSld>
  <p:clrMapOvr>
    <a:masterClrMapping/>
  </p:clrMapOvr>
  <p:transition>
    <p:rand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249335" y="2297072"/>
            <a:ext cx="3693319" cy="1133837"/>
          </a:xfrm>
          <a:prstGeom prst="rect">
            <a:avLst/>
          </a:prstGeom>
          <a:noFill/>
          <a:ln>
            <a:noFill/>
          </a:ln>
        </p:spPr>
        <p:txBody>
          <a:bodyPr wrap="none" lIns="0" tIns="0" rIns="0" bIns="0" rtlCol="0">
            <a:spAutoFit/>
          </a:bodyPr>
          <a:lstStyle/>
          <a:p>
            <a:pPr algn="ctr">
              <a:lnSpc>
                <a:spcPct val="110000"/>
              </a:lnSpc>
            </a:pPr>
            <a:r>
              <a:rPr lang="zh-CN" altLang="en-US" sz="7200" b="1">
                <a:solidFill>
                  <a:schemeClr val="tx2"/>
                </a:solidFill>
                <a:latin typeface="+mj-ea"/>
                <a:ea typeface="+mj-ea"/>
              </a:rPr>
              <a:t>感谢聆听</a:t>
            </a:r>
            <a:endParaRPr lang="zh-CN" altLang="en-US" sz="7200" b="1" dirty="0">
              <a:solidFill>
                <a:schemeClr val="tx2"/>
              </a:solidFill>
              <a:latin typeface="+mj-ea"/>
              <a:ea typeface="+mj-ea"/>
            </a:endParaRPr>
          </a:p>
        </p:txBody>
      </p:sp>
      <p:sp>
        <p:nvSpPr>
          <p:cNvPr id="3" name="文本框 2"/>
          <p:cNvSpPr txBox="1"/>
          <p:nvPr/>
        </p:nvSpPr>
        <p:spPr>
          <a:xfrm>
            <a:off x="4320541" y="3570497"/>
            <a:ext cx="3558540" cy="188962"/>
          </a:xfrm>
          <a:prstGeom prst="rect">
            <a:avLst/>
          </a:prstGeom>
          <a:noFill/>
          <a:ln>
            <a:noFill/>
          </a:ln>
        </p:spPr>
        <p:txBody>
          <a:bodyPr wrap="square" lIns="0" tIns="0" rIns="0" bIns="0" rtlCol="0">
            <a:spAutoFit/>
          </a:bodyPr>
          <a:lstStyle/>
          <a:p>
            <a:pPr algn="dist">
              <a:lnSpc>
                <a:spcPct val="110000"/>
              </a:lnSpc>
            </a:pPr>
            <a:r>
              <a:rPr lang="en-US" altLang="zh-CN" sz="1200">
                <a:solidFill>
                  <a:schemeClr val="tx2"/>
                </a:solidFill>
                <a:latin typeface="+mj-ea"/>
                <a:ea typeface="+mj-ea"/>
              </a:rPr>
              <a:t>THANK YOU</a:t>
            </a:r>
            <a:endParaRPr lang="zh-CN" altLang="en-US" sz="1200" dirty="0">
              <a:solidFill>
                <a:schemeClr val="tx2"/>
              </a:solidFill>
              <a:latin typeface="+mj-ea"/>
              <a:ea typeface="+mj-ea"/>
            </a:endParaRPr>
          </a:p>
        </p:txBody>
      </p:sp>
    </p:spTree>
  </p:cSld>
  <p:clrMapOvr>
    <a:masterClrMapping/>
  </p:clrMapOvr>
  <p:transition>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4847125" y="2394098"/>
            <a:ext cx="2497750" cy="2814272"/>
            <a:chOff x="4646187" y="1362074"/>
            <a:chExt cx="2899626" cy="3267075"/>
          </a:xfrm>
        </p:grpSpPr>
        <p:sp>
          <p:nvSpPr>
            <p:cNvPr id="3" name="箭头: V 形 2"/>
            <p:cNvSpPr/>
            <p:nvPr/>
          </p:nvSpPr>
          <p:spPr>
            <a:xfrm>
              <a:off x="4646187" y="1362074"/>
              <a:ext cx="2447924" cy="3267075"/>
            </a:xfrm>
            <a:prstGeom prst="chevron">
              <a:avLst>
                <a:gd name="adj" fmla="val 6588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 name="箭头: V 形 3"/>
            <p:cNvSpPr/>
            <p:nvPr/>
          </p:nvSpPr>
          <p:spPr>
            <a:xfrm flipH="1">
              <a:off x="5097889" y="1362074"/>
              <a:ext cx="2447924" cy="3267075"/>
            </a:xfrm>
            <a:prstGeom prst="chevron">
              <a:avLst>
                <a:gd name="adj" fmla="val 65882"/>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矩形 4"/>
            <p:cNvSpPr/>
            <p:nvPr/>
          </p:nvSpPr>
          <p:spPr>
            <a:xfrm rot="2713074">
              <a:off x="5270360" y="2068976"/>
              <a:ext cx="1572200" cy="59337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6" name="组合 5"/>
          <p:cNvGrpSpPr/>
          <p:nvPr/>
        </p:nvGrpSpPr>
        <p:grpSpPr>
          <a:xfrm>
            <a:off x="7344410" y="2481580"/>
            <a:ext cx="4769485" cy="1147430"/>
            <a:chOff x="7733973" y="1685010"/>
            <a:chExt cx="3546802" cy="455050"/>
          </a:xfrm>
        </p:grpSpPr>
        <p:sp>
          <p:nvSpPr>
            <p:cNvPr id="7" name="文本框 6"/>
            <p:cNvSpPr txBox="1"/>
            <p:nvPr/>
          </p:nvSpPr>
          <p:spPr>
            <a:xfrm>
              <a:off x="8009255" y="1810667"/>
              <a:ext cx="3271520" cy="329393"/>
            </a:xfrm>
            <a:prstGeom prst="rect">
              <a:avLst/>
            </a:prstGeom>
            <a:noFill/>
          </p:spPr>
          <p:txBody>
            <a:bodyPr wrap="square" lIns="0" tIns="0" rIns="0" bIns="0" rtlCol="0">
              <a:spAutoFit/>
            </a:bodyPr>
            <a:lstStyle/>
            <a:p>
              <a:pPr algn="just">
                <a:lnSpc>
                  <a:spcPct val="150000"/>
                </a:lnSpc>
              </a:pPr>
              <a:r>
                <a:rPr sz="1200" dirty="0">
                  <a:solidFill>
                    <a:schemeClr val="tx2"/>
                  </a:solidFill>
                  <a:latin typeface="+mn-ea"/>
                </a:rPr>
                <a:t>Processing means using computers to analyze and understand input data.</a:t>
              </a:r>
              <a:endParaRPr sz="1200" dirty="0">
                <a:solidFill>
                  <a:schemeClr val="tx2"/>
                </a:solidFill>
                <a:latin typeface="+mn-ea"/>
              </a:endParaRPr>
            </a:p>
            <a:p>
              <a:pPr algn="just">
                <a:lnSpc>
                  <a:spcPct val="150000"/>
                </a:lnSpc>
              </a:pPr>
              <a:r>
                <a:rPr sz="1200" dirty="0">
                  <a:solidFill>
                    <a:schemeClr val="tx2"/>
                  </a:solidFill>
                  <a:latin typeface="+mn-ea"/>
                </a:rPr>
                <a:t>处理意味着使用计算机分析和理解输入数据。</a:t>
              </a:r>
              <a:endParaRPr sz="1200" dirty="0">
                <a:solidFill>
                  <a:schemeClr val="tx2"/>
                </a:solidFill>
                <a:latin typeface="+mn-ea"/>
              </a:endParaRPr>
            </a:p>
          </p:txBody>
        </p:sp>
        <p:sp>
          <p:nvSpPr>
            <p:cNvPr id="8" name="文本框 7"/>
            <p:cNvSpPr txBox="1"/>
            <p:nvPr/>
          </p:nvSpPr>
          <p:spPr>
            <a:xfrm>
              <a:off x="8009253" y="1699676"/>
              <a:ext cx="3271522" cy="85370"/>
            </a:xfrm>
            <a:prstGeom prst="rect">
              <a:avLst/>
            </a:prstGeom>
            <a:noFill/>
          </p:spPr>
          <p:txBody>
            <a:bodyPr wrap="square" lIns="0" tIns="0" rIns="0" bIns="0" rtlCol="0" anchor="ctr">
              <a:spAutoFit/>
            </a:bodyPr>
            <a:lstStyle/>
            <a:p>
              <a:pPr>
                <a:buClr>
                  <a:schemeClr val="accent3"/>
                </a:buClr>
              </a:pPr>
              <a:r>
                <a:rPr lang="zh-CN" altLang="en-US" sz="1400" b="1" dirty="0">
                  <a:solidFill>
                    <a:schemeClr val="tx2"/>
                  </a:solidFill>
                  <a:latin typeface="+mj-ea"/>
                  <a:ea typeface="+mj-ea"/>
                </a:rPr>
                <a:t>处理</a:t>
              </a:r>
              <a:r>
                <a:rPr sz="1400" dirty="0">
                  <a:solidFill>
                    <a:schemeClr val="tx2"/>
                  </a:solidFill>
                  <a:latin typeface="+mn-ea"/>
                  <a:sym typeface="+mn-ea"/>
                </a:rPr>
                <a:t>Process</a:t>
              </a:r>
              <a:endParaRPr lang="zh-CN" altLang="en-US" sz="1400" b="1" dirty="0">
                <a:solidFill>
                  <a:schemeClr val="tx2"/>
                </a:solidFill>
                <a:latin typeface="+mj-ea"/>
                <a:ea typeface="+mj-ea"/>
              </a:endParaRPr>
            </a:p>
          </p:txBody>
        </p:sp>
        <p:sp>
          <p:nvSpPr>
            <p:cNvPr id="9" name="椭圆 8"/>
            <p:cNvSpPr/>
            <p:nvPr/>
          </p:nvSpPr>
          <p:spPr>
            <a:xfrm>
              <a:off x="7733973" y="1685010"/>
              <a:ext cx="114700" cy="1147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4" name="组合 13"/>
          <p:cNvGrpSpPr/>
          <p:nvPr/>
        </p:nvGrpSpPr>
        <p:grpSpPr>
          <a:xfrm>
            <a:off x="317500" y="2449208"/>
            <a:ext cx="4370070" cy="1179656"/>
            <a:chOff x="911226" y="1660154"/>
            <a:chExt cx="3546799" cy="900977"/>
          </a:xfrm>
        </p:grpSpPr>
        <p:sp>
          <p:nvSpPr>
            <p:cNvPr id="15" name="文本框 14"/>
            <p:cNvSpPr txBox="1"/>
            <p:nvPr/>
          </p:nvSpPr>
          <p:spPr>
            <a:xfrm>
              <a:off x="911226" y="1926765"/>
              <a:ext cx="3271520" cy="634366"/>
            </a:xfrm>
            <a:prstGeom prst="rect">
              <a:avLst/>
            </a:prstGeom>
            <a:noFill/>
          </p:spPr>
          <p:txBody>
            <a:bodyPr wrap="square" lIns="0" tIns="0" rIns="0" bIns="0" rtlCol="0">
              <a:spAutoFit/>
            </a:bodyPr>
            <a:lstStyle/>
            <a:p>
              <a:pPr algn="just">
                <a:lnSpc>
                  <a:spcPct val="150000"/>
                </a:lnSpc>
              </a:pPr>
              <a:r>
                <a:rPr sz="1200">
                  <a:solidFill>
                    <a:schemeClr val="tx2"/>
                  </a:solidFill>
                  <a:latin typeface="+mn-ea"/>
                </a:rPr>
                <a:t>Natural language is an organic and naturally developed form of written and spoken communication.</a:t>
              </a:r>
              <a:endParaRPr sz="1200">
                <a:solidFill>
                  <a:schemeClr val="tx2"/>
                </a:solidFill>
                <a:latin typeface="+mn-ea"/>
              </a:endParaRPr>
            </a:p>
            <a:p>
              <a:pPr algn="just">
                <a:lnSpc>
                  <a:spcPct val="150000"/>
                </a:lnSpc>
              </a:pPr>
              <a:r>
                <a:rPr sz="1200">
                  <a:solidFill>
                    <a:schemeClr val="tx2"/>
                  </a:solidFill>
                  <a:latin typeface="+mn-ea"/>
                </a:rPr>
                <a:t>自然语言是一种有机且自然发展而来的书面和口头交流形式。</a:t>
              </a:r>
              <a:endParaRPr sz="1200">
                <a:solidFill>
                  <a:schemeClr val="tx2"/>
                </a:solidFill>
                <a:latin typeface="+mn-ea"/>
              </a:endParaRPr>
            </a:p>
          </p:txBody>
        </p:sp>
        <p:sp>
          <p:nvSpPr>
            <p:cNvPr id="16" name="文本框 15"/>
            <p:cNvSpPr txBox="1"/>
            <p:nvPr/>
          </p:nvSpPr>
          <p:spPr>
            <a:xfrm>
              <a:off x="1414786" y="1660154"/>
              <a:ext cx="2767959" cy="164411"/>
            </a:xfrm>
            <a:prstGeom prst="rect">
              <a:avLst/>
            </a:prstGeom>
            <a:noFill/>
          </p:spPr>
          <p:txBody>
            <a:bodyPr wrap="square" lIns="0" tIns="0" rIns="0" bIns="0" rtlCol="0" anchor="ctr">
              <a:spAutoFit/>
            </a:bodyPr>
            <a:lstStyle/>
            <a:p>
              <a:pPr algn="r">
                <a:buClr>
                  <a:schemeClr val="accent3"/>
                </a:buClr>
              </a:pPr>
              <a:r>
                <a:rPr lang="zh-CN" altLang="en-US" sz="1400" b="1" dirty="0">
                  <a:solidFill>
                    <a:schemeClr val="tx2"/>
                  </a:solidFill>
                  <a:latin typeface="+mj-ea"/>
                  <a:ea typeface="+mj-ea"/>
                </a:rPr>
                <a:t>Natural language</a:t>
              </a:r>
              <a:r>
                <a:rPr lang="en-US" altLang="zh-CN" sz="1400" b="1" dirty="0">
                  <a:solidFill>
                    <a:schemeClr val="tx2"/>
                  </a:solidFill>
                  <a:latin typeface="+mj-ea"/>
                  <a:ea typeface="+mj-ea"/>
                </a:rPr>
                <a:t> </a:t>
              </a:r>
              <a:r>
                <a:rPr lang="zh-CN" altLang="en-US" sz="1400" b="1" dirty="0">
                  <a:solidFill>
                    <a:schemeClr val="tx2"/>
                  </a:solidFill>
                  <a:latin typeface="+mj-ea"/>
                  <a:ea typeface="+mj-ea"/>
                </a:rPr>
                <a:t>自然语言</a:t>
              </a:r>
              <a:endParaRPr lang="zh-CN" altLang="en-US" sz="1400" b="1" dirty="0">
                <a:solidFill>
                  <a:schemeClr val="tx2"/>
                </a:solidFill>
                <a:latin typeface="+mj-ea"/>
                <a:ea typeface="+mj-ea"/>
              </a:endParaRPr>
            </a:p>
          </p:txBody>
        </p:sp>
        <p:sp>
          <p:nvSpPr>
            <p:cNvPr id="17" name="椭圆 16"/>
            <p:cNvSpPr/>
            <p:nvPr/>
          </p:nvSpPr>
          <p:spPr>
            <a:xfrm>
              <a:off x="4343325" y="1685010"/>
              <a:ext cx="114700" cy="1147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3" name="矩形 22"/>
          <p:cNvSpPr/>
          <p:nvPr/>
        </p:nvSpPr>
        <p:spPr>
          <a:xfrm>
            <a:off x="0" y="212725"/>
            <a:ext cx="238125" cy="50400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文本框 23"/>
          <p:cNvSpPr txBox="1"/>
          <p:nvPr/>
        </p:nvSpPr>
        <p:spPr>
          <a:xfrm>
            <a:off x="552450" y="187960"/>
            <a:ext cx="6517640" cy="553720"/>
          </a:xfrm>
          <a:prstGeom prst="rect">
            <a:avLst/>
          </a:prstGeom>
          <a:noFill/>
        </p:spPr>
        <p:txBody>
          <a:bodyPr wrap="square" lIns="0" tIns="0" rIns="0" bIns="0" rtlCol="0" anchor="ctr">
            <a:spAutoFit/>
          </a:bodyPr>
          <a:lstStyle/>
          <a:p>
            <a:r>
              <a:rPr lang="zh-CN" altLang="en-US" dirty="0">
                <a:solidFill>
                  <a:schemeClr val="tx2"/>
                </a:solidFill>
                <a:latin typeface="Arial" panose="020B0604020202020204" pitchFamily="34" charset="0"/>
                <a:ea typeface="+mj-ea"/>
                <a:cs typeface="Arial" panose="020B0604020202020204" pitchFamily="34" charset="0"/>
              </a:rPr>
              <a:t>Basic knowledge of natural language processing</a:t>
            </a:r>
            <a:endParaRPr lang="zh-CN" altLang="en-US" dirty="0">
              <a:solidFill>
                <a:schemeClr val="tx2"/>
              </a:solidFill>
              <a:latin typeface="Arial" panose="020B0604020202020204" pitchFamily="34" charset="0"/>
              <a:ea typeface="+mj-ea"/>
              <a:cs typeface="Arial" panose="020B0604020202020204" pitchFamily="34" charset="0"/>
            </a:endParaRPr>
          </a:p>
          <a:p>
            <a:r>
              <a:rPr lang="zh-CN" altLang="en-US" dirty="0">
                <a:solidFill>
                  <a:schemeClr val="tx2"/>
                </a:solidFill>
                <a:latin typeface="+mj-ea"/>
                <a:ea typeface="+mj-ea"/>
              </a:rPr>
              <a:t>自然语言处理的基础知识</a:t>
            </a:r>
            <a:endParaRPr lang="zh-CN" altLang="en-US" dirty="0">
              <a:solidFill>
                <a:schemeClr val="tx2"/>
              </a:solidFill>
              <a:latin typeface="+mj-ea"/>
              <a:ea typeface="+mj-ea"/>
            </a:endParaRPr>
          </a:p>
        </p:txBody>
      </p:sp>
      <p:sp>
        <p:nvSpPr>
          <p:cNvPr id="25" name="文本框 24"/>
          <p:cNvSpPr txBox="1"/>
          <p:nvPr/>
        </p:nvSpPr>
        <p:spPr>
          <a:xfrm>
            <a:off x="552450" y="937260"/>
            <a:ext cx="9727565" cy="645160"/>
          </a:xfrm>
          <a:prstGeom prst="rect">
            <a:avLst/>
          </a:prstGeom>
          <a:noFill/>
        </p:spPr>
        <p:txBody>
          <a:bodyPr wrap="square" rtlCol="0" anchor="t">
            <a:spAutoFit/>
          </a:bodyPr>
          <a:p>
            <a:r>
              <a:rPr lang="zh-CN" altLang="en-US">
                <a:latin typeface="Arial" panose="020B0604020202020204" pitchFamily="34" charset="0"/>
                <a:cs typeface="Arial" panose="020B0604020202020204" pitchFamily="34" charset="0"/>
              </a:rPr>
              <a:t>To make it easier to understand, let's break this term down into two parts:</a:t>
            </a:r>
            <a:endParaRPr lang="zh-CN" altLang="en-US">
              <a:latin typeface="Arial" panose="020B0604020202020204" pitchFamily="34" charset="0"/>
              <a:cs typeface="Arial" panose="020B0604020202020204" pitchFamily="34" charset="0"/>
            </a:endParaRPr>
          </a:p>
          <a:p>
            <a:r>
              <a:rPr lang="zh-CN" altLang="en-US"/>
              <a:t>为了便于理解，我们将这个术语分为两部分：</a:t>
            </a:r>
            <a:endParaRPr lang="zh-CN" altLang="en-US"/>
          </a:p>
        </p:txBody>
      </p:sp>
    </p:spTree>
  </p:cSld>
  <p:clrMapOvr>
    <a:masterClrMapping/>
  </p:clrMapOvr>
  <p:transition>
    <p:rand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 name="矩形 10"/>
          <p:cNvSpPr/>
          <p:nvPr>
            <p:custDataLst>
              <p:tags r:id="rId1"/>
            </p:custDataLst>
          </p:nvPr>
        </p:nvSpPr>
        <p:spPr>
          <a:xfrm>
            <a:off x="5387383" y="716160"/>
            <a:ext cx="6427268" cy="428666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ctr">
            <a:noAutofit/>
          </a:bodyPr>
          <a:lstStyle/>
          <a:p>
            <a:pPr algn="ctr">
              <a:lnSpc>
                <a:spcPct val="120000"/>
              </a:lnSpc>
            </a:pPr>
            <a:endParaRPr lang="zh-CN" altLang="en-US">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8" name="标题 1"/>
          <p:cNvSpPr txBox="1">
            <a:spLocks noChangeArrowheads="1"/>
          </p:cNvSpPr>
          <p:nvPr>
            <p:custDataLst>
              <p:tags r:id="rId2"/>
            </p:custDataLst>
          </p:nvPr>
        </p:nvSpPr>
        <p:spPr>
          <a:xfrm>
            <a:off x="375285" y="274955"/>
            <a:ext cx="5012055" cy="714375"/>
          </a:xfrm>
          <a:prstGeom prst="rect">
            <a:avLst/>
          </a:prstGeom>
        </p:spPr>
        <p:txBody>
          <a:bodyPr vert="horz" wrap="square" lIns="90000" tIns="46800" rIns="90000" bIns="0" rtlCol="0" anchor="ctr">
            <a:normAutofit fontScale="5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20000"/>
              </a:lnSpc>
            </a:pPr>
            <a:r>
              <a:rPr lang="en-US" altLang="zh-CN" sz="3600" b="1" spc="300">
                <a:solidFill>
                  <a:schemeClr val="accent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Natural language processing</a:t>
            </a:r>
            <a:endParaRPr lang="en-US" altLang="zh-CN" sz="3600" b="1" spc="300">
              <a:solidFill>
                <a:schemeClr val="accent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p>
            <a:pPr>
              <a:lnSpc>
                <a:spcPct val="120000"/>
              </a:lnSpc>
            </a:pPr>
            <a:r>
              <a:rPr lang="en-US" altLang="zh-CN" sz="3600" b="1" spc="300">
                <a:solidFill>
                  <a:schemeClr val="accent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自然语言处理</a:t>
            </a:r>
            <a:endParaRPr lang="en-US" altLang="zh-CN" sz="3600" b="1" spc="300">
              <a:solidFill>
                <a:schemeClr val="accent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29" name="文本框 28"/>
          <p:cNvSpPr txBox="1">
            <a:spLocks noChangeArrowheads="1"/>
          </p:cNvSpPr>
          <p:nvPr>
            <p:custDataLst>
              <p:tags r:id="rId3"/>
            </p:custDataLst>
          </p:nvPr>
        </p:nvSpPr>
        <p:spPr bwMode="auto">
          <a:xfrm>
            <a:off x="6224270" y="1217930"/>
            <a:ext cx="5393690" cy="3284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ormAutofit fontScale="90000"/>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lvl="0" indent="0" algn="just">
              <a:lnSpc>
                <a:spcPct val="120000"/>
              </a:lnSpc>
              <a:spcBef>
                <a:spcPts val="0"/>
              </a:spcBef>
              <a:spcAft>
                <a:spcPts val="800"/>
              </a:spcAft>
              <a:buSzPct val="100000"/>
              <a:buNone/>
            </a:pPr>
            <a:r>
              <a:rPr lang="zh-CN" altLang="en-US" sz="2000" spc="120">
                <a:solidFill>
                  <a:schemeClr val="bg1">
                    <a:lumMod val="95000"/>
                  </a:schemeClr>
                </a:solidFill>
                <a:ea typeface="微软雅黑" panose="020B0503020204020204" pitchFamily="34" charset="-122"/>
                <a:cs typeface="Arial" panose="020B0604020202020204" pitchFamily="34" charset="0"/>
              </a:rPr>
              <a:t>Natural language processing is the machine processing of human language, which aims to teach machines how to process and understand human language, so as to establish a simple communication channel between humans and machines.</a:t>
            </a:r>
            <a:endParaRPr lang="zh-CN" altLang="en-US" sz="2000" spc="120">
              <a:solidFill>
                <a:schemeClr val="bg1">
                  <a:lumMod val="95000"/>
                </a:schemeClr>
              </a:solidFill>
              <a:ea typeface="微软雅黑" panose="020B0503020204020204" pitchFamily="34" charset="-122"/>
              <a:cs typeface="Arial" panose="020B0604020202020204" pitchFamily="34" charset="0"/>
            </a:endParaRPr>
          </a:p>
          <a:p>
            <a:pPr marL="0" lvl="0" indent="0" algn="just">
              <a:lnSpc>
                <a:spcPct val="120000"/>
              </a:lnSpc>
              <a:spcBef>
                <a:spcPts val="0"/>
              </a:spcBef>
              <a:spcAft>
                <a:spcPts val="800"/>
              </a:spcAft>
              <a:buSzPct val="100000"/>
              <a:buNone/>
            </a:pPr>
            <a:r>
              <a:rPr lang="zh-CN" altLang="en-US" sz="2000" spc="120">
                <a:solidFill>
                  <a:schemeClr val="bg1">
                    <a:lumMod val="95000"/>
                  </a:schemeClr>
                </a:solidFill>
                <a:ea typeface="微软雅黑" panose="020B0503020204020204" pitchFamily="34" charset="-122"/>
                <a:cs typeface="Arial" panose="020B0604020202020204" pitchFamily="34" charset="0"/>
              </a:rPr>
              <a:t>自然语言处理是人类语言的机器处理，旨在教授机器如何处理和理解人类的语言，从而在人与机器之间建立一个简单的沟通渠道。</a:t>
            </a:r>
            <a:endParaRPr lang="zh-CN" altLang="en-US" sz="2000" spc="120">
              <a:solidFill>
                <a:schemeClr val="bg1">
                  <a:lumMod val="95000"/>
                </a:schemeClr>
              </a:solidFill>
              <a:ea typeface="微软雅黑" panose="020B0503020204020204" pitchFamily="34" charset="-122"/>
              <a:cs typeface="Arial" panose="020B0604020202020204" pitchFamily="34" charset="0"/>
            </a:endParaRPr>
          </a:p>
        </p:txBody>
      </p:sp>
      <p:cxnSp>
        <p:nvCxnSpPr>
          <p:cNvPr id="31" name="直接连接符 30"/>
          <p:cNvCxnSpPr/>
          <p:nvPr>
            <p:custDataLst>
              <p:tags r:id="rId4"/>
            </p:custDataLst>
          </p:nvPr>
        </p:nvCxnSpPr>
        <p:spPr>
          <a:xfrm>
            <a:off x="9054191" y="5681802"/>
            <a:ext cx="1207409"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矩形 12"/>
          <p:cNvSpPr/>
          <p:nvPr>
            <p:custDataLst>
              <p:tags r:id="rId5"/>
            </p:custDataLst>
          </p:nvPr>
        </p:nvSpPr>
        <p:spPr>
          <a:xfrm>
            <a:off x="5584116" y="913353"/>
            <a:ext cx="6033802" cy="3741285"/>
          </a:xfrm>
          <a:prstGeom prst="rect">
            <a:avLst/>
          </a:prstGeom>
          <a:noFill/>
          <a:ln w="15875">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ctr">
            <a:normAutofit/>
          </a:bodyPr>
          <a:lstStyle/>
          <a:p>
            <a:pPr algn="ctr">
              <a:lnSpc>
                <a:spcPct val="120000"/>
              </a:lnSpc>
            </a:pPr>
            <a:endParaRPr lang="zh-CN" altLang="en-US">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pic>
        <p:nvPicPr>
          <p:cNvPr id="4" name="图片 3"/>
          <p:cNvPicPr>
            <a:picLocks noChangeAspect="1"/>
          </p:cNvPicPr>
          <p:nvPr>
            <p:custDataLst>
              <p:tags r:id="rId6"/>
            </p:custDataLst>
          </p:nvPr>
        </p:nvPicPr>
        <p:blipFill rotWithShape="1">
          <a:blip r:embed="rId7"/>
          <a:srcRect l="3375" r="3375"/>
          <a:stretch>
            <a:fillRect/>
          </a:stretch>
        </p:blipFill>
        <p:spPr>
          <a:xfrm>
            <a:off x="375035" y="1890099"/>
            <a:ext cx="5750714" cy="4288196"/>
          </a:xfrm>
          <a:prstGeom prst="rect">
            <a:avLst/>
          </a:prstGeom>
        </p:spPr>
      </p:pic>
      <p:sp>
        <p:nvSpPr>
          <p:cNvPr id="12" name="矩形 11"/>
          <p:cNvSpPr/>
          <p:nvPr>
            <p:custDataLst>
              <p:tags r:id="rId8"/>
            </p:custDataLst>
          </p:nvPr>
        </p:nvSpPr>
        <p:spPr>
          <a:xfrm>
            <a:off x="618308" y="2096498"/>
            <a:ext cx="5286157" cy="3834762"/>
          </a:xfrm>
          <a:prstGeom prst="rect">
            <a:avLst/>
          </a:prstGeom>
          <a:noFill/>
          <a:ln w="15875">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ctr">
            <a:normAutofit/>
          </a:bodyPr>
          <a:lstStyle/>
          <a:p>
            <a:pPr algn="ctr">
              <a:lnSpc>
                <a:spcPct val="120000"/>
              </a:lnSpc>
            </a:pPr>
            <a:endParaRPr lang="zh-CN" altLang="en-US">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custDataLst>
      <p:tags r:id="rId9"/>
    </p:custDataLst>
  </p:cSld>
  <p:clrMapOvr>
    <a:masterClrMapping/>
  </p:clrMapOvr>
  <p:transition>
    <p:rand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775970" y="1216025"/>
            <a:ext cx="10640695" cy="4246245"/>
          </a:xfrm>
          <a:prstGeom prst="rect">
            <a:avLst/>
          </a:prstGeom>
          <a:noFill/>
        </p:spPr>
        <p:txBody>
          <a:bodyPr wrap="square" rtlCol="0" anchor="t">
            <a:spAutoFit/>
          </a:bodyPr>
          <a:p>
            <a:r>
              <a:rPr lang="zh-CN" altLang="en-US">
                <a:latin typeface="Arial" panose="020B0604020202020204" pitchFamily="34" charset="0"/>
                <a:cs typeface="Arial" panose="020B0604020202020204" pitchFamily="34" charset="0"/>
              </a:rPr>
              <a:t>Natural language processing is widely used, for example, in our phones and in our smart speakers with personal voice assistants like Siri.They can not only understand what we say, but they can act on what we say and give feedback.Natural language processing algorithms facilitate this technology of communicating with humans.</a:t>
            </a:r>
            <a:endParaRPr lang="zh-CN" altLang="en-US">
              <a:latin typeface="Arial" panose="020B0604020202020204" pitchFamily="34" charset="0"/>
              <a:cs typeface="Arial" panose="020B0604020202020204" pitchFamily="34" charset="0"/>
            </a:endParaRPr>
          </a:p>
          <a:p>
            <a:r>
              <a:rPr lang="zh-CN" altLang="en-US"/>
              <a:t>自然语言处理的应用很广泛，例如，在我们的手机和智能音箱中的个人语音助手，如Siri。它们不仅能够理解我们的说话内容，而且能够根据我们说的话采取行动，并做出反馈。自然语言处理算法促进了这种与人类沟通的技术。</a:t>
            </a:r>
            <a:endParaRPr lang="zh-CN" altLang="en-US"/>
          </a:p>
          <a:p>
            <a:endParaRPr lang="zh-CN" altLang="en-US"/>
          </a:p>
          <a:p>
            <a:r>
              <a:rPr lang="zh-CN" altLang="en-US"/>
              <a:t>The key point to consider in the above definition of natural language processing is that communication needs to take place in human natural language.For decades, we've been talking to machines: creating programs to perform certain tasks and perform them.</a:t>
            </a:r>
            <a:endParaRPr lang="zh-CN" altLang="en-US"/>
          </a:p>
          <a:p>
            <a:r>
              <a:rPr lang="zh-CN" altLang="en-US"/>
              <a:t>在上述自然语言处理定义中要考虑的关键是：沟通需要以人类的自然语言进行。几十年来，我们一直在与机器沟通：创建程序来执行某些任务并执行。</a:t>
            </a:r>
            <a:endParaRPr lang="zh-CN" altLang="en-US"/>
          </a:p>
          <a:p>
            <a:endParaRPr lang="zh-CN" altLang="en-US"/>
          </a:p>
          <a:p>
            <a:endParaRPr lang="zh-CN" altLang="en-US"/>
          </a:p>
        </p:txBody>
      </p:sp>
    </p:spTree>
    <p:custDataLst>
      <p:tags r:id="rId1"/>
    </p:custDataLst>
  </p:cSld>
  <p:clrMapOvr>
    <a:masterClrMapping/>
  </p:clrMapOvr>
  <p:transition>
    <p:rand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828040" y="1146810"/>
            <a:ext cx="10535285" cy="3415030"/>
          </a:xfrm>
          <a:prstGeom prst="rect">
            <a:avLst/>
          </a:prstGeom>
          <a:noFill/>
        </p:spPr>
        <p:txBody>
          <a:bodyPr wrap="square" rtlCol="0" anchor="t">
            <a:spAutoFit/>
          </a:bodyPr>
          <a:p>
            <a:endParaRPr lang="zh-CN" altLang="en-US">
              <a:sym typeface="+mn-ea"/>
            </a:endParaRPr>
          </a:p>
          <a:p>
            <a:r>
              <a:rPr lang="zh-CN" altLang="en-US">
                <a:sym typeface="+mn-ea"/>
              </a:rPr>
              <a:t>However, these programs are written in non-natural languages, as they are not a form of oral communication, nor have they evolved naturally or organically.These languages, such as Java, Python, C, and C ++, were created primarily with the machine in mind, and always with the question "What is it that the machine can easily understand and process?"</a:t>
            </a:r>
            <a:endParaRPr lang="zh-CN" altLang="en-US">
              <a:sym typeface="+mn-ea"/>
            </a:endParaRPr>
          </a:p>
          <a:p>
            <a:r>
              <a:rPr lang="zh-CN" altLang="en-US">
                <a:sym typeface="+mn-ea"/>
              </a:rPr>
              <a:t>然而，这些程序是用非自然语言编写的，因为它们不是口头交流的形式，也不是自然或有机发展而来的。这些语言，例如Java、Python、C和C ++，都是在主要考虑机器的情况下创建的，并且始终考虑的是“机器能够轻松理解和处理的是什么？”</a:t>
            </a:r>
            <a:endParaRPr lang="zh-CN" altLang="en-US">
              <a:sym typeface="+mn-ea"/>
            </a:endParaRPr>
          </a:p>
          <a:p>
            <a:endParaRPr lang="zh-CN" altLang="en-US">
              <a:sym typeface="+mn-ea"/>
            </a:endParaRPr>
          </a:p>
          <a:p>
            <a:r>
              <a:rPr lang="zh-CN" altLang="en-US"/>
              <a:t>While Python is a more user-friendly language and easy to learn and code, to communicate with machines, humans must learn a language that machines can understand.</a:t>
            </a:r>
            <a:r>
              <a:rPr lang="zh-CN" altLang="en-US">
                <a:sym typeface="+mn-ea"/>
              </a:rPr>
              <a:t>虽然Python是一种对用户更加友好的语言，且易于学习和编码，但与机器沟通，人类必须学习机器能够理解的语言。</a:t>
            </a:r>
            <a:endParaRPr lang="zh-CN" altLang="en-US"/>
          </a:p>
        </p:txBody>
      </p:sp>
    </p:spTree>
    <p:custDataLst>
      <p:tags r:id="rId1"/>
    </p:custDataLst>
  </p:cSld>
  <p:clrMapOvr>
    <a:masterClrMapping/>
  </p:clrMapOvr>
  <p:transition>
    <p:rand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751205" y="306070"/>
            <a:ext cx="10689590" cy="4584700"/>
          </a:xfrm>
          <a:prstGeom prst="rect">
            <a:avLst/>
          </a:prstGeom>
          <a:noFill/>
        </p:spPr>
        <p:txBody>
          <a:bodyPr wrap="square" rtlCol="0" anchor="t">
            <a:spAutoFit/>
          </a:bodyPr>
          <a:p>
            <a:r>
              <a:rPr lang="zh-CN" altLang="en-US"/>
              <a:t>0</a:t>
            </a:r>
            <a:r>
              <a:rPr lang="en-US" altLang="zh-CN"/>
              <a:t>2</a:t>
            </a:r>
            <a:r>
              <a:rPr lang="zh-CN" altLang="en-US"/>
              <a:t> Natural language processing skills</a:t>
            </a:r>
            <a:endParaRPr lang="zh-CN" altLang="en-US"/>
          </a:p>
          <a:p>
            <a:r>
              <a:rPr lang="zh-CN" altLang="en-US"/>
              <a:t>自然语言处理的能力</a:t>
            </a:r>
            <a:endParaRPr lang="zh-CN" altLang="en-US"/>
          </a:p>
          <a:p>
            <a:endParaRPr lang="zh-CN" altLang="en-US"/>
          </a:p>
          <a:p>
            <a:r>
              <a:rPr lang="zh-CN" altLang="en-US"/>
              <a:t>Natural language processing has many practical applications that benefit human life.These applications fall into the three main functions of natural language processing:</a:t>
            </a:r>
            <a:endParaRPr lang="zh-CN" altLang="en-US"/>
          </a:p>
          <a:p>
            <a:r>
              <a:rPr lang="zh-CN" altLang="en-US" sz="1400"/>
              <a:t>自然语言处理有许多有益于人类生活的现实应用。这些应用程序属于自然语言处理的三大功能：</a:t>
            </a:r>
            <a:endParaRPr lang="zh-CN" altLang="en-US" sz="1400"/>
          </a:p>
          <a:p>
            <a:endParaRPr lang="zh-CN" altLang="en-US" sz="1400"/>
          </a:p>
          <a:p>
            <a:r>
              <a:rPr lang="zh-CN" altLang="en-US"/>
              <a:t>1. Speech recognition</a:t>
            </a:r>
            <a:endParaRPr lang="zh-CN" altLang="en-US"/>
          </a:p>
          <a:p>
            <a:r>
              <a:rPr lang="zh-CN" altLang="en-US"/>
              <a:t>Machines are able to recognize spoken forms of natural language and translate them into textual form.Take dictation on your smartphone. You can enable dictation and speak into your phone, and it will translate everything you say into text.</a:t>
            </a:r>
            <a:endParaRPr lang="zh-CN" altLang="en-US"/>
          </a:p>
          <a:p>
            <a:endParaRPr lang="zh-CN" altLang="en-US"/>
          </a:p>
          <a:p>
            <a:r>
              <a:rPr lang="zh-CN" altLang="en-US" sz="1400"/>
              <a:t>1. 语音识别</a:t>
            </a:r>
            <a:endParaRPr lang="zh-CN" altLang="en-US" sz="1400"/>
          </a:p>
          <a:p>
            <a:endParaRPr lang="zh-CN" altLang="en-US" sz="1400"/>
          </a:p>
          <a:p>
            <a:r>
              <a:rPr lang="zh-CN" altLang="en-US" sz="1400"/>
              <a:t>机器能够识别自然语言的口语形式，并将其翻译成文本形式。比如智能手机上的听写，你可以启用听写功能并对着手机说话，它会将你所说的一切转换成文本。</a:t>
            </a:r>
            <a:endParaRPr lang="zh-CN" altLang="en-US" sz="1400"/>
          </a:p>
          <a:p>
            <a:endParaRPr lang="zh-CN" altLang="en-US" sz="1400"/>
          </a:p>
          <a:p>
            <a:endParaRPr lang="zh-CN" altLang="en-US" sz="1400"/>
          </a:p>
        </p:txBody>
      </p:sp>
    </p:spTree>
    <p:custDataLst>
      <p:tags r:id="rId1"/>
    </p:custDataLst>
  </p:cSld>
  <p:clrMapOvr>
    <a:masterClrMapping/>
  </p:clrMapOvr>
  <p:transition>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797560" y="1108710"/>
            <a:ext cx="10596245" cy="4431030"/>
          </a:xfrm>
          <a:prstGeom prst="rect">
            <a:avLst/>
          </a:prstGeom>
          <a:noFill/>
        </p:spPr>
        <p:txBody>
          <a:bodyPr wrap="square" rtlCol="0" anchor="t">
            <a:spAutoFit/>
          </a:bodyPr>
          <a:p>
            <a:r>
              <a:rPr lang="zh-CN" altLang="en-US">
                <a:latin typeface="Arial" panose="020B0604020202020204" pitchFamily="34" charset="0"/>
                <a:cs typeface="Arial" panose="020B0604020202020204" pitchFamily="34" charset="0"/>
                <a:sym typeface="+mn-ea"/>
              </a:rPr>
              <a:t>2. Natural language understanding</a:t>
            </a:r>
            <a:endParaRPr lang="zh-CN" altLang="en-US">
              <a:latin typeface="Arial" panose="020B0604020202020204" pitchFamily="34" charset="0"/>
              <a:cs typeface="Arial" panose="020B0604020202020204" pitchFamily="34" charset="0"/>
              <a:sym typeface="+mn-ea"/>
            </a:endParaRPr>
          </a:p>
          <a:p>
            <a:endParaRPr lang="zh-CN" altLang="en-US">
              <a:latin typeface="Arial" panose="020B0604020202020204" pitchFamily="34" charset="0"/>
              <a:cs typeface="Arial" panose="020B0604020202020204" pitchFamily="34" charset="0"/>
              <a:sym typeface="+mn-ea"/>
            </a:endParaRPr>
          </a:p>
          <a:p>
            <a:r>
              <a:rPr lang="zh-CN" altLang="en-US">
                <a:latin typeface="Arial" panose="020B0604020202020204" pitchFamily="34" charset="0"/>
                <a:cs typeface="Arial" panose="020B0604020202020204" pitchFamily="34" charset="0"/>
                <a:sym typeface="+mn-ea"/>
              </a:rPr>
              <a:t>Machines can understand the spoken and written language of natural language.If a machine is given a command, it can understand and execute it.For example, say "Hey, Siri, call home" to Siri on your phone and Siri will automatically call home for you.</a:t>
            </a:r>
            <a:endParaRPr lang="zh-CN" altLang="en-US">
              <a:latin typeface="Arial" panose="020B0604020202020204" pitchFamily="34" charset="0"/>
              <a:cs typeface="Arial" panose="020B0604020202020204" pitchFamily="34" charset="0"/>
              <a:sym typeface="+mn-ea"/>
            </a:endParaRPr>
          </a:p>
          <a:p>
            <a:endParaRPr lang="zh-CN" altLang="en-US">
              <a:sym typeface="+mn-ea"/>
            </a:endParaRPr>
          </a:p>
          <a:p>
            <a:r>
              <a:rPr lang="zh-CN" altLang="en-US" sz="1400">
                <a:sym typeface="+mn-ea"/>
              </a:rPr>
              <a:t>2. 自然语言理解</a:t>
            </a:r>
            <a:endParaRPr lang="zh-CN" altLang="en-US" sz="1400"/>
          </a:p>
          <a:p>
            <a:r>
              <a:rPr lang="zh-CN" altLang="en-US" sz="1400">
                <a:sym typeface="+mn-ea"/>
              </a:rPr>
              <a:t>机器能够理解自然语言的口语和书面语。如果给机器一个命令，它就能理解并执行。例如，在你的手机上对Siri说“嘿，Siri，打电话回家”，Siri就会自动为你打电话回家。</a:t>
            </a:r>
            <a:endParaRPr lang="zh-CN" altLang="en-US" sz="1400"/>
          </a:p>
          <a:p>
            <a:endParaRPr lang="zh-CN" altLang="en-US" sz="1400"/>
          </a:p>
          <a:p>
            <a:r>
              <a:rPr lang="zh-CN" altLang="en-US">
                <a:latin typeface="Arial" panose="020B0604020202020204" pitchFamily="34" charset="0"/>
                <a:cs typeface="Arial" panose="020B0604020202020204" pitchFamily="34" charset="0"/>
              </a:rPr>
              <a:t>3. Natural language generation</a:t>
            </a:r>
            <a:endParaRPr lang="zh-CN" altLang="en-US">
              <a:latin typeface="Arial" panose="020B0604020202020204" pitchFamily="34" charset="0"/>
              <a:cs typeface="Arial" panose="020B0604020202020204" pitchFamily="34" charset="0"/>
            </a:endParaRPr>
          </a:p>
          <a:p>
            <a:endParaRPr lang="zh-CN" altLang="en-US">
              <a:latin typeface="Arial" panose="020B0604020202020204" pitchFamily="34" charset="0"/>
              <a:cs typeface="Arial" panose="020B0604020202020204" pitchFamily="34" charset="0"/>
            </a:endParaRPr>
          </a:p>
          <a:p>
            <a:r>
              <a:rPr lang="zh-CN" altLang="en-US">
                <a:latin typeface="Arial" panose="020B0604020202020204" pitchFamily="34" charset="0"/>
                <a:cs typeface="Arial" panose="020B0604020202020204" pitchFamily="34" charset="0"/>
              </a:rPr>
              <a:t>Machines are capable of generating natural language on their own.For example, asking Siri, "Siri, what time is it?"It's 2:08 p.m.," Siri replied.</a:t>
            </a:r>
            <a:endParaRPr lang="zh-CN" altLang="en-US">
              <a:latin typeface="Arial" panose="020B0604020202020204" pitchFamily="34" charset="0"/>
              <a:cs typeface="Arial" panose="020B0604020202020204" pitchFamily="34" charset="0"/>
            </a:endParaRPr>
          </a:p>
          <a:p>
            <a:endParaRPr lang="zh-CN" altLang="en-US"/>
          </a:p>
          <a:p>
            <a:r>
              <a:rPr lang="zh-CN" altLang="en-US" sz="1400">
                <a:sym typeface="+mn-ea"/>
              </a:rPr>
              <a:t>3. 自然语言生成</a:t>
            </a:r>
            <a:endParaRPr lang="zh-CN" altLang="en-US" sz="1400"/>
          </a:p>
          <a:p>
            <a:r>
              <a:rPr lang="zh-CN" altLang="en-US" sz="1400">
                <a:sym typeface="+mn-ea"/>
              </a:rPr>
              <a:t>机器能够自己生成自然语言。例如，在手机上对Siri说“Siri，现在几点了？”Siri回复说:“现在是下午2:08”。</a:t>
            </a:r>
            <a:endParaRPr lang="zh-CN" altLang="en-US" sz="1400">
              <a:sym typeface="+mn-ea"/>
            </a:endParaRPr>
          </a:p>
        </p:txBody>
      </p:sp>
    </p:spTree>
    <p:custDataLst>
      <p:tags r:id="rId1"/>
    </p:custDataLst>
  </p:cSld>
  <p:clrMapOvr>
    <a:masterClrMapping/>
  </p:clrMapOvr>
  <p:transition>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784225" y="340360"/>
            <a:ext cx="4907280" cy="645160"/>
          </a:xfrm>
          <a:prstGeom prst="rect">
            <a:avLst/>
          </a:prstGeom>
          <a:noFill/>
        </p:spPr>
        <p:txBody>
          <a:bodyPr wrap="none" rtlCol="0" anchor="t">
            <a:spAutoFit/>
          </a:bodyPr>
          <a:p>
            <a:pPr algn="l"/>
            <a:r>
              <a:rPr lang="zh-CN" altLang="en-US">
                <a:sym typeface="+mn-ea"/>
              </a:rPr>
              <a:t>0</a:t>
            </a:r>
            <a:r>
              <a:rPr lang="en-US" altLang="zh-CN">
                <a:sym typeface="+mn-ea"/>
              </a:rPr>
              <a:t>3Applications in natural language processing</a:t>
            </a:r>
            <a:r>
              <a:rPr lang="zh-CN" altLang="en-US">
                <a:sym typeface="+mn-ea"/>
              </a:rPr>
              <a:t> </a:t>
            </a:r>
            <a:endParaRPr lang="zh-CN" altLang="en-US">
              <a:sym typeface="+mn-ea"/>
            </a:endParaRPr>
          </a:p>
          <a:p>
            <a:pPr algn="l"/>
            <a:r>
              <a:rPr lang="zh-CN" altLang="en-US">
                <a:sym typeface="+mn-ea"/>
              </a:rPr>
              <a:t>自然语言处理中的应用</a:t>
            </a:r>
            <a:endParaRPr lang="zh-CN" altLang="en-US"/>
          </a:p>
        </p:txBody>
      </p:sp>
      <p:sp>
        <p:nvSpPr>
          <p:cNvPr id="3" name="文本框 2"/>
          <p:cNvSpPr txBox="1"/>
          <p:nvPr/>
        </p:nvSpPr>
        <p:spPr>
          <a:xfrm>
            <a:off x="732790" y="1428115"/>
            <a:ext cx="10725785" cy="4861560"/>
          </a:xfrm>
          <a:prstGeom prst="rect">
            <a:avLst/>
          </a:prstGeom>
          <a:noFill/>
        </p:spPr>
        <p:txBody>
          <a:bodyPr wrap="square" rtlCol="0" anchor="t">
            <a:spAutoFit/>
          </a:bodyPr>
          <a:p>
            <a:r>
              <a:rPr lang="zh-CN" altLang="en-US">
                <a:latin typeface="Arial" panose="020B0604020202020204" pitchFamily="34" charset="0"/>
                <a:cs typeface="Arial" panose="020B0604020202020204" pitchFamily="34" charset="0"/>
              </a:rPr>
              <a:t>1. Automatic abstract</a:t>
            </a:r>
            <a:endParaRPr lang="zh-CN" altLang="en-US">
              <a:latin typeface="Arial" panose="020B0604020202020204" pitchFamily="34" charset="0"/>
              <a:cs typeface="Arial" panose="020B0604020202020204" pitchFamily="34" charset="0"/>
            </a:endParaRPr>
          </a:p>
          <a:p>
            <a:endParaRPr lang="zh-CN" altLang="en-US">
              <a:latin typeface="Arial" panose="020B0604020202020204" pitchFamily="34" charset="0"/>
              <a:cs typeface="Arial" panose="020B0604020202020204" pitchFamily="34" charset="0"/>
            </a:endParaRPr>
          </a:p>
          <a:p>
            <a:r>
              <a:rPr lang="zh-CN" altLang="en-US">
                <a:latin typeface="Arial" panose="020B0604020202020204" pitchFamily="34" charset="0"/>
                <a:cs typeface="Arial" panose="020B0604020202020204" pitchFamily="34" charset="0"/>
              </a:rPr>
              <a:t>Includes the generation of abstracts for the corpus.</a:t>
            </a:r>
            <a:endParaRPr lang="zh-CN" altLang="en-US">
              <a:latin typeface="Arial" panose="020B0604020202020204" pitchFamily="34" charset="0"/>
              <a:cs typeface="Arial" panose="020B0604020202020204" pitchFamily="34" charset="0"/>
            </a:endParaRPr>
          </a:p>
          <a:p>
            <a:endParaRPr lang="zh-CN" altLang="en-US">
              <a:latin typeface="Arial" panose="020B0604020202020204" pitchFamily="34" charset="0"/>
              <a:cs typeface="Arial" panose="020B0604020202020204" pitchFamily="34" charset="0"/>
            </a:endParaRPr>
          </a:p>
          <a:p>
            <a:r>
              <a:rPr lang="zh-CN" altLang="en-US">
                <a:latin typeface="Arial" panose="020B0604020202020204" pitchFamily="34" charset="0"/>
                <a:cs typeface="Arial" panose="020B0604020202020204" pitchFamily="34" charset="0"/>
              </a:rPr>
              <a:t>2. Translation</a:t>
            </a:r>
            <a:endParaRPr lang="zh-CN" altLang="en-US">
              <a:latin typeface="Arial" panose="020B0604020202020204" pitchFamily="34" charset="0"/>
              <a:cs typeface="Arial" panose="020B0604020202020204" pitchFamily="34" charset="0"/>
            </a:endParaRPr>
          </a:p>
          <a:p>
            <a:endParaRPr lang="zh-CN" altLang="en-US">
              <a:latin typeface="Arial" panose="020B0604020202020204" pitchFamily="34" charset="0"/>
              <a:cs typeface="Arial" panose="020B0604020202020204" pitchFamily="34" charset="0"/>
            </a:endParaRPr>
          </a:p>
          <a:p>
            <a:r>
              <a:rPr lang="zh-CN" altLang="en-US">
                <a:latin typeface="Arial" panose="020B0604020202020204" pitchFamily="34" charset="0"/>
                <a:cs typeface="Arial" panose="020B0604020202020204" pitchFamily="34" charset="0"/>
              </a:rPr>
              <a:t>Translation tools are required to translate text from different languages, for example, Google translations.</a:t>
            </a:r>
            <a:endParaRPr lang="zh-CN" altLang="en-US">
              <a:latin typeface="Arial" panose="020B0604020202020204" pitchFamily="34" charset="0"/>
              <a:cs typeface="Arial" panose="020B0604020202020204" pitchFamily="34" charset="0"/>
            </a:endParaRPr>
          </a:p>
          <a:p>
            <a:endParaRPr lang="zh-CN" altLang="en-US">
              <a:latin typeface="Arial" panose="020B0604020202020204" pitchFamily="34" charset="0"/>
              <a:cs typeface="Arial" panose="020B0604020202020204" pitchFamily="34" charset="0"/>
            </a:endParaRPr>
          </a:p>
          <a:p>
            <a:r>
              <a:rPr lang="zh-CN" altLang="en-US" sz="1400">
                <a:sym typeface="+mn-ea"/>
              </a:rPr>
              <a:t>1. 自动文摘</a:t>
            </a:r>
            <a:endParaRPr lang="zh-CN" altLang="en-US" sz="1400"/>
          </a:p>
          <a:p>
            <a:endParaRPr lang="zh-CN" altLang="en-US" sz="1400"/>
          </a:p>
          <a:p>
            <a:r>
              <a:rPr lang="zh-CN" altLang="en-US" sz="1400">
                <a:sym typeface="+mn-ea"/>
              </a:rPr>
              <a:t>包括对语料库生成摘要。</a:t>
            </a:r>
            <a:endParaRPr lang="zh-CN" altLang="en-US" sz="1400"/>
          </a:p>
          <a:p>
            <a:endParaRPr lang="zh-CN" altLang="en-US" sz="1400"/>
          </a:p>
          <a:p>
            <a:r>
              <a:rPr lang="zh-CN" altLang="en-US" sz="1400">
                <a:sym typeface="+mn-ea"/>
              </a:rPr>
              <a:t>2. 翻译</a:t>
            </a:r>
            <a:endParaRPr lang="zh-CN" altLang="en-US" sz="1400"/>
          </a:p>
          <a:p>
            <a:endParaRPr lang="zh-CN" altLang="en-US" sz="1400"/>
          </a:p>
          <a:p>
            <a:r>
              <a:rPr lang="zh-CN" altLang="en-US" sz="1400">
                <a:sym typeface="+mn-ea"/>
              </a:rPr>
              <a:t>要求有翻译工具，以从不同的语言翻译文本，例如，谷歌翻译。</a:t>
            </a:r>
            <a:endParaRPr lang="zh-CN" altLang="en-US" sz="1400"/>
          </a:p>
          <a:p>
            <a:endParaRPr lang="zh-CN" altLang="en-US" sz="1400"/>
          </a:p>
          <a:p>
            <a:endParaRPr lang="zh-CN" altLang="en-US">
              <a:latin typeface="Arial" panose="020B0604020202020204" pitchFamily="34" charset="0"/>
              <a:cs typeface="Arial" panose="020B0604020202020204" pitchFamily="34" charset="0"/>
            </a:endParaRPr>
          </a:p>
          <a:p>
            <a:endParaRPr lang="zh-CN" altLang="en-US">
              <a:latin typeface="Arial" panose="020B0604020202020204" pitchFamily="34" charset="0"/>
              <a:cs typeface="Arial" panose="020B0604020202020204" pitchFamily="34" charset="0"/>
            </a:endParaRPr>
          </a:p>
          <a:p>
            <a:endParaRPr lang="zh-CN" altLang="en-US">
              <a:latin typeface="Arial" panose="020B0604020202020204" pitchFamily="34" charset="0"/>
              <a:cs typeface="Arial" panose="020B0604020202020204" pitchFamily="34" charset="0"/>
            </a:endParaRPr>
          </a:p>
        </p:txBody>
      </p:sp>
    </p:spTree>
    <p:custDataLst>
      <p:tags r:id="rId1"/>
    </p:custDataLst>
  </p:cSld>
  <p:clrMapOvr>
    <a:masterClrMapping/>
  </p:clrMapOvr>
  <p:transition>
    <p:rand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789940" y="1100455"/>
            <a:ext cx="10744200" cy="4769485"/>
          </a:xfrm>
          <a:prstGeom prst="rect">
            <a:avLst/>
          </a:prstGeom>
          <a:noFill/>
        </p:spPr>
        <p:txBody>
          <a:bodyPr wrap="square" rtlCol="0" anchor="t">
            <a:spAutoFit/>
          </a:bodyPr>
          <a:p>
            <a:r>
              <a:rPr lang="zh-CN" altLang="en-US">
                <a:latin typeface="Arial" panose="020B0604020202020204" pitchFamily="34" charset="0"/>
                <a:cs typeface="Arial" panose="020B0604020202020204" pitchFamily="34" charset="0"/>
                <a:sym typeface="+mn-ea"/>
              </a:rPr>
              <a:t>3. Emotion analysis</a:t>
            </a:r>
            <a:endParaRPr lang="zh-CN" altLang="en-US">
              <a:latin typeface="Arial" panose="020B0604020202020204" pitchFamily="34" charset="0"/>
              <a:cs typeface="Arial" panose="020B0604020202020204" pitchFamily="34" charset="0"/>
            </a:endParaRPr>
          </a:p>
          <a:p>
            <a:r>
              <a:rPr lang="zh-CN" altLang="en-US">
                <a:latin typeface="Arial" panose="020B0604020202020204" pitchFamily="34" charset="0"/>
                <a:cs typeface="Arial" panose="020B0604020202020204" pitchFamily="34" charset="0"/>
                <a:sym typeface="+mn-ea"/>
              </a:rPr>
              <a:t>Also known as emotional artificial intelligence or opinion mining, it is the process of identifying, extracting, and quantifying emotions and emotional states from written and spoken corpora.</a:t>
            </a:r>
            <a:endParaRPr lang="zh-CN" altLang="en-US">
              <a:latin typeface="Arial" panose="020B0604020202020204" pitchFamily="34" charset="0"/>
              <a:cs typeface="Arial" panose="020B0604020202020204" pitchFamily="34" charset="0"/>
            </a:endParaRPr>
          </a:p>
          <a:p>
            <a:r>
              <a:rPr lang="zh-CN" altLang="en-US">
                <a:latin typeface="Arial" panose="020B0604020202020204" pitchFamily="34" charset="0"/>
                <a:cs typeface="Arial" panose="020B0604020202020204" pitchFamily="34" charset="0"/>
                <a:sym typeface="+mn-ea"/>
              </a:rPr>
              <a:t>Sentiment analysis tools are used to process things like customer reviews and social media posts to understand emotional reactions and opinions about specific things, like the quality of dishes at a new restaurant.</a:t>
            </a:r>
            <a:endParaRPr lang="zh-CN" altLang="en-US">
              <a:latin typeface="Arial" panose="020B0604020202020204" pitchFamily="34" charset="0"/>
              <a:cs typeface="Arial" panose="020B0604020202020204" pitchFamily="34" charset="0"/>
            </a:endParaRPr>
          </a:p>
          <a:p>
            <a:endParaRPr lang="zh-CN" altLang="en-US">
              <a:latin typeface="Arial" panose="020B0604020202020204" pitchFamily="34" charset="0"/>
              <a:cs typeface="Arial" panose="020B0604020202020204" pitchFamily="34" charset="0"/>
            </a:endParaRPr>
          </a:p>
          <a:p>
            <a:r>
              <a:rPr lang="zh-CN" altLang="en-US">
                <a:latin typeface="Arial" panose="020B0604020202020204" pitchFamily="34" charset="0"/>
                <a:cs typeface="Arial" panose="020B0604020202020204" pitchFamily="34" charset="0"/>
                <a:sym typeface="+mn-ea"/>
              </a:rPr>
              <a:t>4. Information extraction</a:t>
            </a:r>
            <a:endParaRPr lang="zh-CN" altLang="en-US">
              <a:latin typeface="Arial" panose="020B0604020202020204" pitchFamily="34" charset="0"/>
              <a:cs typeface="Arial" panose="020B0604020202020204" pitchFamily="34" charset="0"/>
            </a:endParaRPr>
          </a:p>
          <a:p>
            <a:r>
              <a:rPr lang="zh-CN" altLang="en-US">
                <a:latin typeface="Arial" panose="020B0604020202020204" pitchFamily="34" charset="0"/>
                <a:cs typeface="Arial" panose="020B0604020202020204" pitchFamily="34" charset="0"/>
                <a:sym typeface="+mn-ea"/>
              </a:rPr>
              <a:t>This is the process of identifying and extracting important terms from a corpus, called entity.</a:t>
            </a:r>
            <a:endParaRPr lang="zh-CN" altLang="en-US">
              <a:latin typeface="Arial" panose="020B0604020202020204" pitchFamily="34" charset="0"/>
              <a:cs typeface="Arial" panose="020B0604020202020204" pitchFamily="34" charset="0"/>
            </a:endParaRPr>
          </a:p>
          <a:p>
            <a:r>
              <a:rPr lang="zh-CN" altLang="en-US">
                <a:latin typeface="Arial" panose="020B0604020202020204" pitchFamily="34" charset="0"/>
                <a:cs typeface="Arial" panose="020B0604020202020204" pitchFamily="34" charset="0"/>
                <a:sym typeface="+mn-ea"/>
              </a:rPr>
              <a:t>Named entity recognition falls into this category and will be explained in the next chapter.</a:t>
            </a:r>
            <a:endParaRPr lang="zh-CN" altLang="en-US">
              <a:latin typeface="Arial" panose="020B0604020202020204" pitchFamily="34" charset="0"/>
              <a:cs typeface="Arial" panose="020B0604020202020204" pitchFamily="34" charset="0"/>
              <a:sym typeface="+mn-ea"/>
            </a:endParaRPr>
          </a:p>
          <a:p>
            <a:endParaRPr lang="zh-CN" altLang="en-US">
              <a:latin typeface="Arial" panose="020B0604020202020204" pitchFamily="34" charset="0"/>
              <a:cs typeface="Arial" panose="020B0604020202020204" pitchFamily="34" charset="0"/>
              <a:sym typeface="+mn-ea"/>
            </a:endParaRPr>
          </a:p>
          <a:p>
            <a:r>
              <a:rPr lang="zh-CN" altLang="en-US" sz="1400">
                <a:sym typeface="+mn-ea"/>
              </a:rPr>
              <a:t>3. 情感分析</a:t>
            </a:r>
            <a:endParaRPr lang="zh-CN" altLang="en-US" sz="1400"/>
          </a:p>
          <a:p>
            <a:r>
              <a:rPr lang="zh-CN" altLang="en-US" sz="1400">
                <a:sym typeface="+mn-ea"/>
              </a:rPr>
              <a:t>这也被称为情感的人工智能或意见挖掘，它是从书面和口头语料库中识别、提取和量化情感和情感状态的过程。情感分析工具用于处理诸如客户评论和社交媒体帖子之类的事情，以理解对特定事物的情绪反应和意见，比如新餐厅的菜品质量。</a:t>
            </a:r>
            <a:endParaRPr lang="zh-CN" altLang="en-US" sz="1400"/>
          </a:p>
          <a:p>
            <a:r>
              <a:rPr lang="zh-CN" altLang="en-US" sz="1400">
                <a:sym typeface="+mn-ea"/>
              </a:rPr>
              <a:t>4. 信息提取</a:t>
            </a:r>
            <a:endParaRPr lang="zh-CN" altLang="en-US" sz="1400"/>
          </a:p>
          <a:p>
            <a:r>
              <a:rPr lang="zh-CN" altLang="en-US" sz="1400">
                <a:sym typeface="+mn-ea"/>
              </a:rPr>
              <a:t>这是从语料库中识别并提取重要术语的过程，称为实体。命名实体识别属于这一类，将在下一章中解释。</a:t>
            </a:r>
            <a:endParaRPr lang="zh-CN" altLang="en-US" sz="1400"/>
          </a:p>
          <a:p>
            <a:endParaRPr lang="zh-CN" altLang="en-US"/>
          </a:p>
          <a:p>
            <a:endParaRPr lang="zh-CN" altLang="en-US"/>
          </a:p>
        </p:txBody>
      </p:sp>
    </p:spTree>
    <p:custDataLst>
      <p:tags r:id="rId1"/>
    </p:custDataLst>
  </p:cSld>
  <p:clrMapOvr>
    <a:masterClrMapping/>
  </p:clrMapOvr>
  <p:transition>
    <p:random/>
  </p:transition>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00698_1*i*1"/>
  <p:tag name="KSO_WM_TEMPLATE_CATEGORY" val="diagram"/>
  <p:tag name="KSO_WM_TEMPLATE_INDEX" val="20200698"/>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0.xml><?xml version="1.0" encoding="utf-8"?>
<p:tagLst xmlns:p="http://schemas.openxmlformats.org/presentationml/2006/main">
  <p:tag name="KSO_WM_BEAUTIFY_FLAG" val="#wm#"/>
  <p:tag name="KSO_WM_TEMPLATE_CATEGORY" val="diagram"/>
  <p:tag name="KSO_WM_TEMPLATE_INDEX" val="20200698"/>
</p:tagLst>
</file>

<file path=ppt/tags/tag11.xml><?xml version="1.0" encoding="utf-8"?>
<p:tagLst xmlns:p="http://schemas.openxmlformats.org/presentationml/2006/main">
  <p:tag name="KSO_WM_BEAUTIFY_FLAG" val="#wm#"/>
  <p:tag name="KSO_WM_TEMPLATE_CATEGORY" val="diagram"/>
  <p:tag name="KSO_WM_TEMPLATE_INDEX" val="20200698"/>
</p:tagLst>
</file>

<file path=ppt/tags/tag12.xml><?xml version="1.0" encoding="utf-8"?>
<p:tagLst xmlns:p="http://schemas.openxmlformats.org/presentationml/2006/main">
  <p:tag name="KSO_WM_BEAUTIFY_FLAG" val="#wm#"/>
  <p:tag name="KSO_WM_TEMPLATE_CATEGORY" val="diagram"/>
  <p:tag name="KSO_WM_TEMPLATE_INDEX" val="20200698"/>
</p:tagLst>
</file>

<file path=ppt/tags/tag13.xml><?xml version="1.0" encoding="utf-8"?>
<p:tagLst xmlns:p="http://schemas.openxmlformats.org/presentationml/2006/main">
  <p:tag name="KSO_WM_BEAUTIFY_FLAG" val="#wm#"/>
  <p:tag name="KSO_WM_TEMPLATE_CATEGORY" val="diagram"/>
  <p:tag name="KSO_WM_TEMPLATE_INDEX" val="20200698"/>
</p:tagLst>
</file>

<file path=ppt/tags/tag14.xml><?xml version="1.0" encoding="utf-8"?>
<p:tagLst xmlns:p="http://schemas.openxmlformats.org/presentationml/2006/main">
  <p:tag name="KSO_WM_BEAUTIFY_FLAG" val="#wm#"/>
  <p:tag name="KSO_WM_TEMPLATE_CATEGORY" val="diagram"/>
  <p:tag name="KSO_WM_TEMPLATE_INDEX" val="20200698"/>
</p:tagLst>
</file>

<file path=ppt/tags/tag15.xml><?xml version="1.0" encoding="utf-8"?>
<p:tagLst xmlns:p="http://schemas.openxmlformats.org/presentationml/2006/main">
  <p:tag name="KSO_WM_BEAUTIFY_FLAG" val="#wm#"/>
  <p:tag name="KSO_WM_TEMPLATE_CATEGORY" val="diagram"/>
  <p:tag name="KSO_WM_TEMPLATE_INDEX" val="20200698"/>
</p:tagLst>
</file>

<file path=ppt/tags/tag16.xml><?xml version="1.0" encoding="utf-8"?>
<p:tagLst xmlns:p="http://schemas.openxmlformats.org/presentationml/2006/main">
  <p:tag name="KSO_WM_BEAUTIFY_FLAG" val="#wm#"/>
  <p:tag name="KSO_WM_TEMPLATE_CATEGORY" val="diagram"/>
  <p:tag name="KSO_WM_TEMPLATE_INDEX" val="20200698"/>
</p:tagLst>
</file>

<file path=ppt/tags/tag2.xml><?xml version="1.0" encoding="utf-8"?>
<p:tagLst xmlns:p="http://schemas.openxmlformats.org/presentationml/2006/main">
  <p:tag name="KSO_WM_UNIT_ISCONTENTSTITLE" val="0"/>
  <p:tag name="KSO_WM_UNIT_NOCLEAR" val="0"/>
  <p:tag name="KSO_WM_UNIT_VALUE" val="11"/>
  <p:tag name="KSO_WM_UNIT_HIGHLIGHT" val="0"/>
  <p:tag name="KSO_WM_UNIT_COMPATIBLE" val="0"/>
  <p:tag name="KSO_WM_UNIT_DIAGRAM_ISNUMVISUAL" val="0"/>
  <p:tag name="KSO_WM_UNIT_DIAGRAM_ISREFERUNIT" val="0"/>
  <p:tag name="KSO_WM_UNIT_TYPE" val="a"/>
  <p:tag name="KSO_WM_UNIT_INDEX" val="1"/>
  <p:tag name="KSO_WM_UNIT_ID" val="diagram20200698_1*a*1"/>
  <p:tag name="KSO_WM_TEMPLATE_CATEGORY" val="diagram"/>
  <p:tag name="KSO_WM_TEMPLATE_INDEX" val="20200698"/>
  <p:tag name="KSO_WM_UNIT_LAYERLEVEL" val="1"/>
  <p:tag name="KSO_WM_TAG_VERSION" val="1.0"/>
  <p:tag name="KSO_WM_BEAUTIFY_FLAG" val="#wm#"/>
  <p:tag name="KSO_WM_UNIT_PRESET_TEXT" val="添加标题"/>
  <p:tag name="KSO_WM_UNIT_TEXT_FILL_FORE_SCHEMECOLOR_INDEX_BRIGHTNESS" val="0.25"/>
  <p:tag name="KSO_WM_UNIT_TEXT_FILL_FORE_SCHEMECOLOR_INDEX" val="13"/>
  <p:tag name="KSO_WM_UNIT_TEXT_FILL_TYPE" val="1"/>
</p:tagLst>
</file>

<file path=ppt/tags/tag3.xml><?xml version="1.0" encoding="utf-8"?>
<p:tagLst xmlns:p="http://schemas.openxmlformats.org/presentationml/2006/main">
  <p:tag name="KSO_WM_UNIT_NOCLEAR" val="0"/>
  <p:tag name="KSO_WM_UNIT_VALUE" val="260"/>
  <p:tag name="KSO_WM_UNIT_HIGHLIGHT" val="0"/>
  <p:tag name="KSO_WM_UNIT_COMPATIBLE" val="0"/>
  <p:tag name="KSO_WM_UNIT_DIAGRAM_ISNUMVISUAL" val="0"/>
  <p:tag name="KSO_WM_UNIT_DIAGRAM_ISREFERUNIT" val="0"/>
  <p:tag name="KSO_WM_UNIT_TYPE" val="f"/>
  <p:tag name="KSO_WM_UNIT_INDEX" val="1"/>
  <p:tag name="KSO_WM_UNIT_ID" val="diagram20200698_1*f*1"/>
  <p:tag name="KSO_WM_TEMPLATE_CATEGORY" val="diagram"/>
  <p:tag name="KSO_WM_TEMPLATE_INDEX" val="20200698"/>
  <p:tag name="KSO_WM_UNIT_LAYERLEVEL" val="1"/>
  <p:tag name="KSO_WM_TAG_VERSION" val="1.0"/>
  <p:tag name="KSO_WM_BEAUTIFY_FLAG" val="#wm#"/>
  <p:tag name="KSO_WM_UNIT_PRESET_TEXT" val="我们是致力于研究AI智能创作PPT的一个团队；我们潜心钻研幻灯片的演示规律与创作思路，希望通过人工智能解放用户双手，不仅高效，而且精准。"/>
  <p:tag name="KSO_WM_UNIT_TEXT_FILL_FORE_SCHEMECOLOR_INDEX_BRIGHTNESS" val="-0.05"/>
  <p:tag name="KSO_WM_UNIT_TEXT_FILL_FORE_SCHEMECOLOR_INDEX" val="14"/>
  <p:tag name="KSO_WM_UNIT_TEXT_FILL_TYPE" val="1"/>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0698_1*i*2"/>
  <p:tag name="KSO_WM_TEMPLATE_CATEGORY" val="diagram"/>
  <p:tag name="KSO_WM_TEMPLATE_INDEX" val="20200698"/>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200698_1*i*4"/>
  <p:tag name="KSO_WM_TEMPLATE_CATEGORY" val="diagram"/>
  <p:tag name="KSO_WM_TEMPLATE_INDEX" val="20200698"/>
  <p:tag name="KSO_WM_UNIT_LAYERLEVEL" val="1"/>
  <p:tag name="KSO_WM_TAG_VERSION" val="1.0"/>
  <p:tag name="KSO_WM_BEAUTIFY_FLAG" val="#wm#"/>
  <p:tag name="KSO_WM_UNIT_LINE_FORE_SCHEMECOLOR_INDEX_BRIGHTNESS" val="0"/>
  <p:tag name="KSO_WM_UNIT_LINE_FORE_SCHEMECOLOR_INDEX" val="14"/>
  <p:tag name="KSO_WM_UNIT_LINE_FILL_TYPE" val="2"/>
  <p:tag name="KSO_WM_UNIT_TEXT_FILL_FORE_SCHEMECOLOR_INDEX_BRIGHTNESS" val="0"/>
  <p:tag name="KSO_WM_UNIT_TEXT_FILL_FORE_SCHEMECOLOR_INDEX" val="2"/>
  <p:tag name="KSO_WM_UNIT_TEXT_FILL_TYPE" val="1"/>
</p:tagLst>
</file>

<file path=ppt/tags/tag6.xml><?xml version="1.0" encoding="utf-8"?>
<p:tagLst xmlns:p="http://schemas.openxmlformats.org/presentationml/2006/main">
  <p:tag name="KSO_WM_UNIT_VALUE" val="1190*1596"/>
  <p:tag name="KSO_WM_UNIT_HIGHLIGHT" val="0"/>
  <p:tag name="KSO_WM_UNIT_COMPATIBLE" val="0"/>
  <p:tag name="KSO_WM_UNIT_DIAGRAM_ISNUMVISUAL" val="0"/>
  <p:tag name="KSO_WM_UNIT_DIAGRAM_ISREFERUNIT" val="0"/>
  <p:tag name="KSO_WM_UNIT_TYPE" val="d"/>
  <p:tag name="KSO_WM_UNIT_INDEX" val="1"/>
  <p:tag name="KSO_WM_UNIT_ID" val="diagram20200698_1*d*1"/>
  <p:tag name="KSO_WM_TEMPLATE_CATEGORY" val="diagram"/>
  <p:tag name="KSO_WM_TEMPLATE_INDEX" val="20200698"/>
  <p:tag name="KSO_WM_UNIT_SUPPORT_UNIT_TYPE" val="[]"/>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diagram20200698_1*i*5"/>
  <p:tag name="KSO_WM_TEMPLATE_CATEGORY" val="diagram"/>
  <p:tag name="KSO_WM_TEMPLATE_INDEX" val="20200698"/>
  <p:tag name="KSO_WM_UNIT_LAYERLEVEL" val="1"/>
  <p:tag name="KSO_WM_TAG_VERSION" val="1.0"/>
  <p:tag name="KSO_WM_BEAUTIFY_FLAG" val="#wm#"/>
  <p:tag name="KSO_WM_UNIT_LINE_FORE_SCHEMECOLOR_INDEX_BRIGHTNESS" val="0"/>
  <p:tag name="KSO_WM_UNIT_LINE_FORE_SCHEMECOLOR_INDEX" val="14"/>
  <p:tag name="KSO_WM_UNIT_LINE_FILL_TYPE" val="2"/>
  <p:tag name="KSO_WM_UNIT_TEXT_FILL_FORE_SCHEMECOLOR_INDEX_BRIGHTNESS" val="0"/>
  <p:tag name="KSO_WM_UNIT_TEXT_FILL_FORE_SCHEMECOLOR_INDEX" val="2"/>
  <p:tag name="KSO_WM_UNIT_TEXT_FILL_TYPE" val="1"/>
</p:tagLst>
</file>

<file path=ppt/tags/tag8.xml><?xml version="1.0" encoding="utf-8"?>
<p:tagLst xmlns:p="http://schemas.openxmlformats.org/presentationml/2006/main">
  <p:tag name="KSO_WM_SLIDE_ID" val="diagram20200698_1"/>
  <p:tag name="KSO_WM_TEMPLATE_SUBCATEGORY" val="0"/>
  <p:tag name="KSO_WM_TEMPLATE_MASTER_TYPE" val="0"/>
  <p:tag name="KSO_WM_TEMPLATE_COLOR_TYPE" val="1"/>
  <p:tag name="KSO_WM_SLIDE_TYPE" val="text"/>
  <p:tag name="KSO_WM_SLIDE_SUBTYPE" val="picTxt"/>
  <p:tag name="KSO_WM_SLIDE_ITEM_CNT" val="0"/>
  <p:tag name="KSO_WM_SLIDE_INDEX" val="1"/>
  <p:tag name="KSO_WM_SLIDE_SIZE" val="901*457"/>
  <p:tag name="KSO_WM_SLIDE_POSITION" val="29*28"/>
  <p:tag name="KSO_WM_TAG_VERSION" val="1.0"/>
  <p:tag name="KSO_WM_BEAUTIFY_FLAG" val="#wm#"/>
  <p:tag name="KSO_WM_TEMPLATE_CATEGORY" val="diagram"/>
  <p:tag name="KSO_WM_TEMPLATE_INDEX" val="20200698"/>
  <p:tag name="KSO_WM_SLIDE_LAYOUT" val="a_d_f"/>
  <p:tag name="KSO_WM_SLIDE_LAYOUT_CNT" val="1_1_1"/>
</p:tagLst>
</file>

<file path=ppt/tags/tag9.xml><?xml version="1.0" encoding="utf-8"?>
<p:tagLst xmlns:p="http://schemas.openxmlformats.org/presentationml/2006/main">
  <p:tag name="KSO_WM_BEAUTIFY_FLAG" val="#wm#"/>
  <p:tag name="KSO_WM_TEMPLATE_CATEGORY" val="diagram"/>
  <p:tag name="KSO_WM_TEMPLATE_INDEX" val="20200698"/>
</p:tagLst>
</file>

<file path=ppt/theme/theme1.xml><?xml version="1.0" encoding="utf-8"?>
<a:theme xmlns:a="http://schemas.openxmlformats.org/drawingml/2006/main" name="基本版式">
  <a:themeElements>
    <a:clrScheme name="自定义 1">
      <a:dk1>
        <a:sysClr val="windowText" lastClr="000000"/>
      </a:dk1>
      <a:lt1>
        <a:srgbClr val="FFFFFF"/>
      </a:lt1>
      <a:dk2>
        <a:srgbClr val="33462E"/>
      </a:dk2>
      <a:lt2>
        <a:srgbClr val="BEBEBE"/>
      </a:lt2>
      <a:accent1>
        <a:srgbClr val="487A3C"/>
      </a:accent1>
      <a:accent2>
        <a:srgbClr val="B3E5E6"/>
      </a:accent2>
      <a:accent3>
        <a:srgbClr val="F9B407"/>
      </a:accent3>
      <a:accent4>
        <a:srgbClr val="CBE2B1"/>
      </a:accent4>
      <a:accent5>
        <a:srgbClr val="C490AA"/>
      </a:accent5>
      <a:accent6>
        <a:srgbClr val="6088CD"/>
      </a:accent6>
      <a:hlink>
        <a:srgbClr val="0563C1"/>
      </a:hlink>
      <a:folHlink>
        <a:srgbClr val="954F72"/>
      </a:folHlink>
    </a:clrScheme>
    <a:fontScheme name="自定义 1">
      <a:majorFont>
        <a:latin typeface="Arial Black"/>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版权与说明">
  <a:themeElements>
    <a:clrScheme name="标准配色（勿删）">
      <a:dk1>
        <a:sysClr val="windowText" lastClr="000000"/>
      </a:dk1>
      <a:lt1>
        <a:srgbClr val="FFFFFF"/>
      </a:lt1>
      <a:dk2>
        <a:srgbClr val="262626"/>
      </a:dk2>
      <a:lt2>
        <a:srgbClr val="BEBEBE"/>
      </a:lt2>
      <a:accent1>
        <a:srgbClr val="27467D"/>
      </a:accent1>
      <a:accent2>
        <a:srgbClr val="5B9BD5"/>
      </a:accent2>
      <a:accent3>
        <a:srgbClr val="B72B2B"/>
      </a:accent3>
      <a:accent4>
        <a:srgbClr val="FFC000"/>
      </a:accent4>
      <a:accent5>
        <a:srgbClr val="42BDC0"/>
      </a:accent5>
      <a:accent6>
        <a:srgbClr val="7CB141"/>
      </a:accent6>
      <a:hlink>
        <a:srgbClr val="0563C1"/>
      </a:hlink>
      <a:folHlink>
        <a:srgbClr val="954F72"/>
      </a:folHlink>
    </a:clrScheme>
    <a:fontScheme name="自定义 1">
      <a:majorFont>
        <a:latin typeface="Arial Black"/>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Документ" ma:contentTypeID="0x0101004216CB7EAD73364A8C08FF5BEECD6A59" ma:contentTypeVersion="0" ma:contentTypeDescription="Создание документа." ma:contentTypeScope="" ma:versionID="b693fa730db6f2d4e0692dd5da85b6a9">
  <xsd:schema xmlns:xsd="http://www.w3.org/2001/XMLSchema" xmlns:xs="http://www.w3.org/2001/XMLSchema" xmlns:p="http://schemas.microsoft.com/office/2006/metadata/properties" targetNamespace="http://schemas.microsoft.com/office/2006/metadata/properties" ma:root="true" ma:fieldsID="89d58f4857a619b7c345529988bca39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9458B66-D713-472E-9FB3-CF27D65B789E}"/>
</file>

<file path=customXml/itemProps2.xml><?xml version="1.0" encoding="utf-8"?>
<ds:datastoreItem xmlns:ds="http://schemas.openxmlformats.org/officeDocument/2006/customXml" ds:itemID="{2A845B63-A99B-462D-A46B-F3614F573D80}"/>
</file>

<file path=customXml/itemProps3.xml><?xml version="1.0" encoding="utf-8"?>
<ds:datastoreItem xmlns:ds="http://schemas.openxmlformats.org/officeDocument/2006/customXml" ds:itemID="{BCD253CB-B6C0-4AC3-975B-578E13EC3E8F}"/>
</file>

<file path=docProps/app.xml><?xml version="1.0" encoding="utf-8"?>
<Properties xmlns="http://schemas.openxmlformats.org/officeDocument/2006/extended-properties" xmlns:vt="http://schemas.openxmlformats.org/officeDocument/2006/docPropsVTypes">
  <TotalTime>0</TotalTime>
  <Words>5990</Words>
  <Application>WPS 演示</Application>
  <PresentationFormat>宽屏</PresentationFormat>
  <Paragraphs>142</Paragraphs>
  <Slides>12</Slides>
  <Notes>0</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12</vt:i4>
      </vt:variant>
    </vt:vector>
  </HeadingPairs>
  <TitlesOfParts>
    <vt:vector size="22" baseType="lpstr">
      <vt:lpstr>Arial</vt:lpstr>
      <vt:lpstr>宋体</vt:lpstr>
      <vt:lpstr>Wingdings</vt:lpstr>
      <vt:lpstr>微软雅黑</vt:lpstr>
      <vt:lpstr>Arial Unicode MS</vt:lpstr>
      <vt:lpstr>等线</vt:lpstr>
      <vt:lpstr>Arial Black</vt:lpstr>
      <vt:lpstr>Calibri</vt:lpstr>
      <vt:lpstr>基本版式</vt:lpstr>
      <vt:lpstr>版权与说明</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Windows 用户</dc:creator>
  <cp:lastModifiedBy>我认识阿力古</cp:lastModifiedBy>
  <cp:revision>165</cp:revision>
  <dcterms:created xsi:type="dcterms:W3CDTF">2014-12-24T03:19:00Z</dcterms:created>
  <dcterms:modified xsi:type="dcterms:W3CDTF">2021-03-28T07:52:37Z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2052-11.1.0.10356</vt:lpwstr>
  </property>
  <property fmtid="{D5CDD505-2E9C-101B-9397-08002B2CF9AE}" pid="3" name="KSOTemplateUUID">
    <vt:lpwstr>v1.0_mb_8Udqq+FQmkrshAn/trLypg==</vt:lpwstr>
  </property>
  <property fmtid="{D5CDD505-2E9C-101B-9397-08002B2CF9AE}" pid="4" name="ICV">
    <vt:lpwstr>9777A4765359455993E8E297B69A8366</vt:lpwstr>
  </property>
  <property fmtid="{D5CDD505-2E9C-101B-9397-08002B2CF9AE}" pid="5" name="ContentTypeId">
    <vt:lpwstr>0x0101004216CB7EAD73364A8C08FF5BEECD6A59</vt:lpwstr>
  </property>
</Properties>
</file>