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76" r:id="rId3"/>
    <p:sldId id="269" r:id="rId4"/>
    <p:sldId id="270" r:id="rId5"/>
    <p:sldId id="281" r:id="rId6"/>
    <p:sldId id="282" r:id="rId7"/>
    <p:sldId id="283" r:id="rId8"/>
    <p:sldId id="284" r:id="rId9"/>
    <p:sldId id="285" r:id="rId10"/>
  </p:sldIdLst>
  <p:sldSz cx="12188825" cy="6858000"/>
  <p:notesSz cx="6858000" cy="9144000"/>
  <p:defaultTextStyle>
    <a:defPPr rtl="0">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68" d="100"/>
          <a:sy n="68" d="100"/>
        </p:scale>
        <p:origin x="96" y="162"/>
      </p:cViewPr>
      <p:guideLst>
        <p:guide pos="3839"/>
        <p:guide orient="horz" pos="2160"/>
      </p:guideLst>
    </p:cSldViewPr>
  </p:slideViewPr>
  <p:notesTextViewPr>
    <p:cViewPr>
      <p:scale>
        <a:sx n="1" d="1"/>
        <a:sy n="1" d="1"/>
      </p:scale>
      <p:origin x="0" y="0"/>
    </p:cViewPr>
  </p:notesTextViewPr>
  <p:notesViewPr>
    <p:cSldViewPr>
      <p:cViewPr varScale="1">
        <p:scale>
          <a:sx n="87" d="100"/>
          <a:sy n="87"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customXml" Target="../customXml/item2.xml"/><Relationship Id="rId2" Type="http://schemas.openxmlformats.org/officeDocument/2006/relationships/theme" Target="theme/theme1.xml"/><Relationship Id="rId16"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178B13D-69C5-48FF-B4BC-F91E5DF1D623}" type="datetime1">
              <a:rPr lang="zh-CN" altLang="en-US" smtClean="0">
                <a:solidFill>
                  <a:schemeClr val="tx2"/>
                </a:solidFill>
                <a:latin typeface="微软雅黑" panose="020B0503020204020204" pitchFamily="34" charset="-122"/>
                <a:ea typeface="微软雅黑" panose="020B0503020204020204" pitchFamily="34" charset="-122"/>
              </a:rPr>
            </a:fld>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CN" smtClean="0">
                <a:solidFill>
                  <a:schemeClr val="tx2"/>
                </a:solidFill>
                <a:latin typeface="微软雅黑" panose="020B0503020204020204" pitchFamily="34" charset="-122"/>
                <a:ea typeface="微软雅黑" panose="020B0503020204020204" pitchFamily="34" charset="-122"/>
              </a:rPr>
            </a:fld>
            <a:endParaRPr lang="zh-CN" altLang="en-US" dirty="0">
              <a:solidFill>
                <a:schemeClr val="tx2"/>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latin typeface="微软雅黑" panose="020B0503020204020204" pitchFamily="34" charset="-122"/>
                <a:ea typeface="微软雅黑" panose="020B0503020204020204" pitchFamily="34" charset="-122"/>
              </a:defRPr>
            </a:lvl1pPr>
          </a:lstStyle>
          <a:p>
            <a:fld id="{06B449BB-9F99-43EE-A1AA-ED1E313F74C2}"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latin typeface="微软雅黑" panose="020B0503020204020204" pitchFamily="34" charset="-122"/>
                <a:ea typeface="微软雅黑" panose="020B0503020204020204" pitchFamily="34" charset="-122"/>
              </a:defRPr>
            </a:lvl1pPr>
          </a:lstStyle>
          <a:p>
            <a:fld id="{B8796F01-7154-41E0-B48B-A6921757531A}" type="slidenum">
              <a:rPr lang="en-US" altLang="zh-CN"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1pPr>
    <a:lvl2pPr marL="609600" algn="l" defTabSz="1219200"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2pPr>
    <a:lvl3pPr marL="1219200" algn="l" defTabSz="1219200"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3pPr>
    <a:lvl4pPr marL="1828165" algn="l" defTabSz="1219200"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4pPr>
    <a:lvl5pPr marL="2437765" algn="l" defTabSz="1219200" rtl="0" eaLnBrk="1" latinLnBrk="0" hangingPunct="1">
      <a:defRPr sz="1600" kern="1200">
        <a:solidFill>
          <a:schemeClr val="tx2"/>
        </a:solidFill>
        <a:latin typeface="微软雅黑" panose="020B0503020204020204" pitchFamily="34" charset="-122"/>
        <a:ea typeface="微软雅黑" panose="020B0503020204020204" pitchFamily="34" charset="-122"/>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600" indent="0" algn="ctr" rtl="0">
              <a:buNone/>
              <a:defRPr>
                <a:solidFill>
                  <a:schemeClr val="tx1">
                    <a:tint val="75000"/>
                  </a:schemeClr>
                </a:solidFill>
              </a:defRPr>
            </a:lvl2pPr>
            <a:lvl3pPr marL="1219200" indent="0" algn="ctr" rtl="0">
              <a:buNone/>
              <a:defRPr>
                <a:solidFill>
                  <a:schemeClr val="tx1">
                    <a:tint val="75000"/>
                  </a:schemeClr>
                </a:solidFill>
              </a:defRPr>
            </a:lvl3pPr>
            <a:lvl4pPr marL="1828165" indent="0" algn="ctr" rtl="0">
              <a:buNone/>
              <a:defRPr>
                <a:solidFill>
                  <a:schemeClr val="tx1">
                    <a:tint val="75000"/>
                  </a:schemeClr>
                </a:solidFill>
              </a:defRPr>
            </a:lvl4pPr>
            <a:lvl5pPr marL="2437765" indent="0" algn="ctr" rtl="0">
              <a:buNone/>
              <a:defRPr>
                <a:solidFill>
                  <a:schemeClr val="tx1">
                    <a:tint val="75000"/>
                  </a:schemeClr>
                </a:solidFill>
              </a:defRPr>
            </a:lvl5pPr>
            <a:lvl6pPr marL="3047365" indent="0" algn="ctr" rtl="0">
              <a:buNone/>
              <a:defRPr>
                <a:solidFill>
                  <a:schemeClr val="tx1">
                    <a:tint val="75000"/>
                  </a:schemeClr>
                </a:solidFill>
              </a:defRPr>
            </a:lvl6pPr>
            <a:lvl7pPr marL="3656965" indent="0" algn="ctr" rtl="0">
              <a:buNone/>
              <a:defRPr>
                <a:solidFill>
                  <a:schemeClr val="tx1">
                    <a:tint val="75000"/>
                  </a:schemeClr>
                </a:solidFill>
              </a:defRPr>
            </a:lvl7pPr>
            <a:lvl8pPr marL="4266565" indent="0" algn="ctr" rtl="0">
              <a:buNone/>
              <a:defRPr>
                <a:solidFill>
                  <a:schemeClr val="tx1">
                    <a:tint val="75000"/>
                  </a:schemeClr>
                </a:solidFill>
              </a:defRPr>
            </a:lvl8pPr>
            <a:lvl9pPr marL="4876165" indent="0" algn="ctr" rtl="0">
              <a:buNone/>
              <a:defRPr>
                <a:solidFill>
                  <a:schemeClr val="tx1">
                    <a:tint val="75000"/>
                  </a:schemeClr>
                </a:solidFill>
              </a:defRPr>
            </a:lvl9pPr>
          </a:lstStyle>
          <a:p>
            <a:pPr rtl="0"/>
            <a:r>
              <a:rPr lang="zh-CN" altLang="en-US" noProof="0"/>
              <a:t>单击此处编辑母版副标题样式</a:t>
            </a:r>
            <a:endParaRPr lang="zh-CN" altLang="en-US" noProof="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55677D0B-F53C-4787-A85A-18D33BC3BEA1}"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591C5AD9-787D-40FA-8A4D-16A055B9AF81}"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852633" y="274638"/>
            <a:ext cx="1422030" cy="5897561"/>
          </a:xfrm>
        </p:spPr>
        <p:txBody>
          <a:bodyPr vert="eaVert"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a:xfrm>
            <a:off x="1117309" y="274638"/>
            <a:ext cx="8532178" cy="5897561"/>
          </a:xfrm>
        </p:spPr>
        <p:txBody>
          <a:bodyPr vert="eaVert" rtlCol="0"/>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54B89B6B-C640-4814-94E3-C138F9C73EE7}"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591C5AD9-787D-40FA-8A4D-16A055B9AF81}"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3D2BB3D5-B3F4-4256-B6ED-4B874E5DE258}" type="datetime1">
              <a:rPr lang="zh-CN" altLang="en-US" smtClean="0"/>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p>
            <a:pPr rtl="0"/>
            <a:fld id="{DA60BA0E-20D0-4E7C-B286-26C960A6788F}" type="slidenum">
              <a:rPr lang="en-US" altLang="zh-CN" noProof="0" smtClean="0"/>
            </a:fld>
            <a:endParaRPr lang="en-US" altLang="zh-CN"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600" indent="0" algn="l" rtl="0">
              <a:buNone/>
              <a:defRPr sz="2400">
                <a:solidFill>
                  <a:schemeClr val="tx1">
                    <a:tint val="75000"/>
                  </a:schemeClr>
                </a:solidFill>
              </a:defRPr>
            </a:lvl2pPr>
            <a:lvl3pPr marL="1219200" indent="0" algn="l" rtl="0">
              <a:buNone/>
              <a:defRPr sz="2100">
                <a:solidFill>
                  <a:schemeClr val="tx1">
                    <a:tint val="75000"/>
                  </a:schemeClr>
                </a:solidFill>
              </a:defRPr>
            </a:lvl3pPr>
            <a:lvl4pPr marL="1828165" indent="0" algn="l" rtl="0">
              <a:buNone/>
              <a:defRPr sz="1900">
                <a:solidFill>
                  <a:schemeClr val="tx1">
                    <a:tint val="75000"/>
                  </a:schemeClr>
                </a:solidFill>
              </a:defRPr>
            </a:lvl4pPr>
            <a:lvl5pPr marL="2437765" indent="0" algn="l" rtl="0">
              <a:buNone/>
              <a:defRPr sz="1900">
                <a:solidFill>
                  <a:schemeClr val="tx1">
                    <a:tint val="75000"/>
                  </a:schemeClr>
                </a:solidFill>
              </a:defRPr>
            </a:lvl5pPr>
            <a:lvl6pPr marL="3047365" indent="0" algn="l" rtl="0">
              <a:buNone/>
              <a:defRPr sz="1900">
                <a:solidFill>
                  <a:schemeClr val="tx1">
                    <a:tint val="75000"/>
                  </a:schemeClr>
                </a:solidFill>
              </a:defRPr>
            </a:lvl6pPr>
            <a:lvl7pPr marL="3656965" indent="0" algn="l" rtl="0">
              <a:buNone/>
              <a:defRPr sz="1900">
                <a:solidFill>
                  <a:schemeClr val="tx1">
                    <a:tint val="75000"/>
                  </a:schemeClr>
                </a:solidFill>
              </a:defRPr>
            </a:lvl7pPr>
            <a:lvl8pPr marL="4266565" indent="0" algn="l" rtl="0">
              <a:buNone/>
              <a:defRPr sz="1900">
                <a:solidFill>
                  <a:schemeClr val="tx1">
                    <a:tint val="75000"/>
                  </a:schemeClr>
                </a:solidFill>
              </a:defRPr>
            </a:lvl8pPr>
            <a:lvl9pPr marL="4876165" indent="0" algn="l" rtl="0">
              <a:buNone/>
              <a:defRPr sz="1900">
                <a:solidFill>
                  <a:schemeClr val="tx1">
                    <a:tint val="75000"/>
                  </a:schemeClr>
                </a:solidFill>
              </a:defRPr>
            </a:lvl9pPr>
          </a:lstStyle>
          <a:p>
            <a:pPr lvl="0" rtl="0"/>
            <a:r>
              <a:rPr lang="zh-CN" altLang="en-US" noProof="0"/>
              <a:t>单击此处编辑母版文本样式</a:t>
            </a:r>
            <a:endParaRPr lang="zh-CN" altLang="en-US" noProof="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045" algn="l" rtl="0">
              <a:defRPr sz="1800"/>
            </a:lvl5pPr>
            <a:lvl6pPr marL="2011045" algn="l" rtl="0">
              <a:defRPr sz="1800"/>
            </a:lvl6pPr>
            <a:lvl7pPr marL="2011045" algn="l" rtl="0">
              <a:defRPr sz="1800"/>
            </a:lvl7pPr>
            <a:lvl8pPr marL="2011045" algn="l" rtl="0">
              <a:defRPr sz="1800"/>
            </a:lvl8pPr>
            <a:lvl9pPr marL="2011045" algn="l" rtl="0">
              <a:defRPr sz="18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内容占位符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045" algn="l" rtl="0">
              <a:defRPr sz="1800"/>
            </a:lvl5pPr>
            <a:lvl6pPr marL="2011045" algn="l" rtl="0">
              <a:defRPr sz="1800"/>
            </a:lvl6pPr>
            <a:lvl7pPr marL="2011045" algn="l" rtl="0">
              <a:defRPr sz="1800"/>
            </a:lvl7pPr>
            <a:lvl8pPr marL="2011045" algn="l" rtl="0">
              <a:defRPr sz="1800"/>
            </a:lvl8pPr>
            <a:lvl9pPr marL="2011045" algn="l" rtl="0">
              <a:defRPr sz="18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日期占位符 4"/>
          <p:cNvSpPr>
            <a:spLocks noGrp="1"/>
          </p:cNvSpPr>
          <p:nvPr>
            <p:ph type="dt" sz="half" idx="10"/>
          </p:nvPr>
        </p:nvSpPr>
        <p:spPr/>
        <p:txBody>
          <a:bodyPr rtlCol="0"/>
          <a:lstStyle>
            <a:lvl1pPr>
              <a:defRPr/>
            </a:lvl1pPr>
          </a:lstStyle>
          <a:p>
            <a:fld id="{109DE028-75A5-419A-B395-C2EDFBD58642}" type="datetime1">
              <a:rPr lang="zh-CN" altLang="en-US" smtClean="0"/>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p>
            <a:pPr rtl="0"/>
            <a:fld id="{EB37DED6-D4C7-42EE-AB49-D2E39E64FDE4}" type="slidenum">
              <a:rPr lang="en-US" altLang="zh-CN" noProof="0" smtClean="0"/>
            </a:fld>
            <a:endParaRPr lang="en-US" altLang="zh-CN"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lgn="l" rtl="0">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600" indent="0" algn="l" rtl="0">
              <a:buNone/>
              <a:defRPr sz="2700" b="1"/>
            </a:lvl2pPr>
            <a:lvl3pPr marL="1219200" indent="0" algn="l" rtl="0">
              <a:buNone/>
              <a:defRPr sz="2400" b="1"/>
            </a:lvl3pPr>
            <a:lvl4pPr marL="1828165" indent="0" algn="l" rtl="0">
              <a:buNone/>
              <a:defRPr sz="2100" b="1"/>
            </a:lvl4pPr>
            <a:lvl5pPr marL="2437765" indent="0" algn="l" rtl="0">
              <a:buNone/>
              <a:defRPr sz="2100" b="1"/>
            </a:lvl5pPr>
            <a:lvl6pPr marL="3047365" indent="0" algn="l" rtl="0">
              <a:buNone/>
              <a:defRPr sz="2100" b="1"/>
            </a:lvl6pPr>
            <a:lvl7pPr marL="3656965" indent="0" algn="l" rtl="0">
              <a:buNone/>
              <a:defRPr sz="2100" b="1"/>
            </a:lvl7pPr>
            <a:lvl8pPr marL="4266565" indent="0" algn="l" rtl="0">
              <a:buNone/>
              <a:defRPr sz="2100" b="1"/>
            </a:lvl8pPr>
            <a:lvl9pPr marL="4876165" indent="0" algn="l" rtl="0">
              <a:buNone/>
              <a:defRPr sz="2100" b="1"/>
            </a:lvl9pPr>
          </a:lstStyle>
          <a:p>
            <a:pPr lvl="0" rtl="0"/>
            <a:r>
              <a:rPr lang="zh-CN" altLang="en-US" noProof="0"/>
              <a:t>单击此处编辑母版文本样式</a:t>
            </a:r>
            <a:endParaRPr lang="zh-CN" altLang="en-US" noProof="0"/>
          </a:p>
        </p:txBody>
      </p:sp>
      <p:sp>
        <p:nvSpPr>
          <p:cNvPr id="4" name="内容占位符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045" algn="l" rtl="0">
              <a:defRPr sz="1800"/>
            </a:lvl5pPr>
            <a:lvl6pPr marL="2011045" algn="l" rtl="0">
              <a:defRPr sz="1800"/>
            </a:lvl6pPr>
            <a:lvl7pPr marL="2011045" algn="l" rtl="0">
              <a:defRPr sz="1800"/>
            </a:lvl7pPr>
            <a:lvl8pPr marL="2011045" algn="l" rtl="0">
              <a:defRPr sz="1800"/>
            </a:lvl8pPr>
            <a:lvl9pPr marL="2011045" algn="l" rtl="0">
              <a:defRPr sz="18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600" indent="0" algn="l" rtl="0">
              <a:buNone/>
              <a:defRPr sz="2700" b="1"/>
            </a:lvl2pPr>
            <a:lvl3pPr marL="1219200" indent="0" algn="l" rtl="0">
              <a:buNone/>
              <a:defRPr sz="2400" b="1"/>
            </a:lvl3pPr>
            <a:lvl4pPr marL="1828165" indent="0" algn="l" rtl="0">
              <a:buNone/>
              <a:defRPr sz="2100" b="1"/>
            </a:lvl4pPr>
            <a:lvl5pPr marL="2437765" indent="0" algn="l" rtl="0">
              <a:buNone/>
              <a:defRPr sz="2100" b="1"/>
            </a:lvl5pPr>
            <a:lvl6pPr marL="3047365" indent="0" algn="l" rtl="0">
              <a:buNone/>
              <a:defRPr sz="2100" b="1"/>
            </a:lvl6pPr>
            <a:lvl7pPr marL="3656965" indent="0" algn="l" rtl="0">
              <a:buNone/>
              <a:defRPr sz="2100" b="1"/>
            </a:lvl7pPr>
            <a:lvl8pPr marL="4266565" indent="0" algn="l" rtl="0">
              <a:buNone/>
              <a:defRPr sz="2100" b="1"/>
            </a:lvl8pPr>
            <a:lvl9pPr marL="4876165" indent="0" algn="l" rtl="0">
              <a:buNone/>
              <a:defRPr sz="2100" b="1"/>
            </a:lvl9pPr>
          </a:lstStyle>
          <a:p>
            <a:pPr lvl="0" rtl="0"/>
            <a:r>
              <a:rPr lang="zh-CN" altLang="en-US" noProof="0"/>
              <a:t>单击此处编辑母版文本样式</a:t>
            </a:r>
            <a:endParaRPr lang="zh-CN" altLang="en-US" noProof="0"/>
          </a:p>
        </p:txBody>
      </p:sp>
      <p:sp>
        <p:nvSpPr>
          <p:cNvPr id="6" name="内容占位符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045" algn="l" rtl="0">
              <a:defRPr sz="1800"/>
            </a:lvl5pPr>
            <a:lvl6pPr marL="2011045" algn="l" rtl="0">
              <a:defRPr sz="1800"/>
            </a:lvl6pPr>
            <a:lvl7pPr marL="2011045" algn="l" rtl="0">
              <a:defRPr sz="1800"/>
            </a:lvl7pPr>
            <a:lvl8pPr marL="2011045" algn="l" rtl="0">
              <a:defRPr sz="1800"/>
            </a:lvl8pPr>
            <a:lvl9pPr marL="2011045" algn="l" rtl="0">
              <a:defRPr sz="18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日期占位符 6"/>
          <p:cNvSpPr>
            <a:spLocks noGrp="1"/>
          </p:cNvSpPr>
          <p:nvPr>
            <p:ph type="dt" sz="half" idx="10"/>
          </p:nvPr>
        </p:nvSpPr>
        <p:spPr/>
        <p:txBody>
          <a:bodyPr rtlCol="0"/>
          <a:lstStyle>
            <a:lvl1pPr>
              <a:defRPr/>
            </a:lvl1pPr>
          </a:lstStyle>
          <a:p>
            <a:fld id="{6DB54F77-3742-4919-9EAD-96757A014E94}" type="datetime1">
              <a:rPr lang="zh-CN" altLang="en-US" smtClean="0"/>
            </a:fld>
            <a:endParaRPr lang="zh-CN" altLang="en-US" dirty="0"/>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9" name="灯片编号占位符 8"/>
          <p:cNvSpPr>
            <a:spLocks noGrp="1"/>
          </p:cNvSpPr>
          <p:nvPr>
            <p:ph type="sldNum" sz="quarter" idx="12"/>
          </p:nvPr>
        </p:nvSpPr>
        <p:spPr/>
        <p:txBody>
          <a:bodyPr rtlCol="0"/>
          <a:lstStyle/>
          <a:p>
            <a:pPr rtl="0"/>
            <a:fld id="{EB37DED6-D4C7-42EE-AB49-D2E39E64FDE4}" type="slidenum">
              <a:rPr lang="en-US" altLang="zh-CN" noProof="0" smtClean="0"/>
            </a:fld>
            <a:endParaRPr lang="en-US" altLang="zh-CN"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9C6EB163-526A-4855-8844-4C6501B96975}" type="datetime1">
              <a:rPr lang="zh-CN" altLang="en-US" smtClean="0"/>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p>
            <a:pPr rtl="0"/>
            <a:fld id="{EB37DED6-D4C7-42EE-AB49-D2E39E64FDE4}"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4E9B638C-251D-44EC-B8B2-08EC45208A21}" type="datetime1">
              <a:rPr lang="zh-CN" altLang="en-US" smtClean="0"/>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p>
            <a:pPr rtl="0"/>
            <a:fld id="{EB37DED6-D4C7-42EE-AB49-D2E39E64FDE4}"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304721" y="1701800"/>
            <a:ext cx="3351927" cy="2844800"/>
          </a:xfrm>
        </p:spPr>
        <p:txBody>
          <a:bodyPr rtlCol="0" anchor="b">
            <a:normAutofit/>
          </a:bodyPr>
          <a:lstStyle>
            <a:lvl1pPr algn="l" rtl="0">
              <a:defRPr sz="2000" b="1">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4469236" y="482600"/>
            <a:ext cx="6805427" cy="5892800"/>
          </a:xfrm>
        </p:spPr>
        <p:txBody>
          <a:bodyPr rtlCol="0">
            <a:normAutofit/>
          </a:bodyPr>
          <a:lstStyle>
            <a:lvl1pPr algn="l" rtl="0">
              <a:defRPr sz="2400">
                <a:latin typeface="微软雅黑" panose="020B0503020204020204" pitchFamily="34" charset="-122"/>
                <a:ea typeface="微软雅黑" panose="020B0503020204020204" pitchFamily="34" charset="-122"/>
              </a:defRPr>
            </a:lvl1pPr>
            <a:lvl2pPr algn="l" rtl="0">
              <a:defRPr sz="2000">
                <a:latin typeface="微软雅黑" panose="020B0503020204020204" pitchFamily="34" charset="-122"/>
                <a:ea typeface="微软雅黑" panose="020B0503020204020204" pitchFamily="34" charset="-122"/>
              </a:defRPr>
            </a:lvl2pPr>
            <a:lvl3pPr algn="l" rtl="0">
              <a:defRPr sz="1800">
                <a:latin typeface="微软雅黑" panose="020B0503020204020204" pitchFamily="34" charset="-122"/>
                <a:ea typeface="微软雅黑" panose="020B0503020204020204" pitchFamily="34" charset="-122"/>
              </a:defRPr>
            </a:lvl3pPr>
            <a:lvl4pPr algn="l" rtl="0">
              <a:defRPr sz="1800">
                <a:latin typeface="微软雅黑" panose="020B0503020204020204" pitchFamily="34" charset="-122"/>
                <a:ea typeface="微软雅黑" panose="020B0503020204020204" pitchFamily="34" charset="-122"/>
              </a:defRPr>
            </a:lvl4pPr>
            <a:lvl5pPr algn="l" rtl="0">
              <a:defRPr sz="1800">
                <a:latin typeface="微软雅黑" panose="020B0503020204020204" pitchFamily="34" charset="-122"/>
                <a:ea typeface="微软雅黑" panose="020B0503020204020204" pitchFamily="34" charset="-122"/>
              </a:defRPr>
            </a:lvl5pPr>
            <a:lvl6pPr algn="l" rtl="0">
              <a:defRPr sz="1800"/>
            </a:lvl6pPr>
            <a:lvl7pPr algn="l" rtl="0">
              <a:defRPr sz="1800"/>
            </a:lvl7pPr>
            <a:lvl8pPr algn="l" rtl="0">
              <a:defRPr sz="1800"/>
            </a:lvl8pPr>
            <a:lvl9pPr algn="l" rtl="0">
              <a:defRPr sz="1800"/>
            </a:lvl9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微软雅黑" panose="020B0503020204020204" pitchFamily="34" charset="-122"/>
                <a:ea typeface="微软雅黑" panose="020B0503020204020204" pitchFamily="34" charset="-122"/>
              </a:defRPr>
            </a:lvl1pPr>
            <a:lvl2pPr marL="609600" indent="0" algn="l" rtl="0">
              <a:buNone/>
              <a:defRPr sz="1600"/>
            </a:lvl2pPr>
            <a:lvl3pPr marL="1219200" indent="0" algn="l" rtl="0">
              <a:buNone/>
              <a:defRPr sz="1300"/>
            </a:lvl3pPr>
            <a:lvl4pPr marL="1828165" indent="0" algn="l" rtl="0">
              <a:buNone/>
              <a:defRPr sz="1200"/>
            </a:lvl4pPr>
            <a:lvl5pPr marL="2437765" indent="0" algn="l" rtl="0">
              <a:buNone/>
              <a:defRPr sz="1200"/>
            </a:lvl5pPr>
            <a:lvl6pPr marL="3047365" indent="0" algn="l" rtl="0">
              <a:buNone/>
              <a:defRPr sz="1200"/>
            </a:lvl6pPr>
            <a:lvl7pPr marL="3656965" indent="0" algn="l" rtl="0">
              <a:buNone/>
              <a:defRPr sz="1200"/>
            </a:lvl7pPr>
            <a:lvl8pPr marL="4266565" indent="0" algn="l" rtl="0">
              <a:buNone/>
              <a:defRPr sz="1200"/>
            </a:lvl8pPr>
            <a:lvl9pPr marL="4876165" indent="0" algn="l" rtl="0">
              <a:buNone/>
              <a:defRPr sz="12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D005F57-EA56-4A95-B718-20B6AA09091F}" type="datetime1">
              <a:rPr lang="zh-CN" altLang="en-US" smtClean="0"/>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DFBB78A-01B4-41F2-96B0-677A4A282832}" type="slidenum">
              <a:rPr lang="en-US" altLang="zh-CN"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437765" y="4800600"/>
            <a:ext cx="7313295" cy="762000"/>
          </a:xfrm>
        </p:spPr>
        <p:txBody>
          <a:bodyPr rtlCol="0" anchor="b">
            <a:normAutofit/>
          </a:bodyPr>
          <a:lstStyle>
            <a:lvl1pPr algn="l" rtl="0">
              <a:defRPr sz="2000" b="1">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图片占位符 2"/>
          <p:cNvSpPr>
            <a:spLocks noGrp="1"/>
          </p:cNvSpPr>
          <p:nvPr>
            <p:ph type="pic" idx="1"/>
          </p:nvPr>
        </p:nvSpPr>
        <p:spPr>
          <a:xfrm>
            <a:off x="2437765" y="279401"/>
            <a:ext cx="7313295" cy="4448175"/>
          </a:xfrm>
        </p:spPr>
        <p:txBody>
          <a:bodyPr rtlCol="0">
            <a:normAutofit/>
          </a:bodyPr>
          <a:lstStyle>
            <a:lvl1pPr marL="0" indent="0" algn="l" rtl="0">
              <a:buNone/>
              <a:defRPr sz="2800">
                <a:latin typeface="微软雅黑" panose="020B0503020204020204" pitchFamily="34" charset="-122"/>
                <a:ea typeface="微软雅黑" panose="020B0503020204020204" pitchFamily="34" charset="-122"/>
              </a:defRPr>
            </a:lvl1pPr>
            <a:lvl2pPr marL="609600" indent="0" algn="l" rtl="0">
              <a:buNone/>
              <a:defRPr sz="3700"/>
            </a:lvl2pPr>
            <a:lvl3pPr marL="1219200" indent="0" algn="l" rtl="0">
              <a:buNone/>
              <a:defRPr sz="3200"/>
            </a:lvl3pPr>
            <a:lvl4pPr marL="1828165" indent="0" algn="l" rtl="0">
              <a:buNone/>
              <a:defRPr sz="2700"/>
            </a:lvl4pPr>
            <a:lvl5pPr marL="2437765" indent="0" algn="l" rtl="0">
              <a:buNone/>
              <a:defRPr sz="2700"/>
            </a:lvl5pPr>
            <a:lvl6pPr marL="3047365" indent="0" algn="l" rtl="0">
              <a:buNone/>
              <a:defRPr sz="2700"/>
            </a:lvl6pPr>
            <a:lvl7pPr marL="3656965" indent="0" algn="l" rtl="0">
              <a:buNone/>
              <a:defRPr sz="2700"/>
            </a:lvl7pPr>
            <a:lvl8pPr marL="4266565" indent="0" algn="l" rtl="0">
              <a:buNone/>
              <a:defRPr sz="2700"/>
            </a:lvl8pPr>
            <a:lvl9pPr marL="4876165" indent="0" algn="l" rtl="0">
              <a:buNone/>
              <a:defRPr sz="27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微软雅黑" panose="020B0503020204020204" pitchFamily="34" charset="-122"/>
                <a:ea typeface="微软雅黑" panose="020B0503020204020204" pitchFamily="34" charset="-122"/>
              </a:defRPr>
            </a:lvl1pPr>
            <a:lvl2pPr marL="609600" indent="0" algn="l" rtl="0">
              <a:buNone/>
              <a:defRPr sz="1600"/>
            </a:lvl2pPr>
            <a:lvl3pPr marL="1219200" indent="0" algn="l" rtl="0">
              <a:buNone/>
              <a:defRPr sz="1300"/>
            </a:lvl3pPr>
            <a:lvl4pPr marL="1828165" indent="0" algn="l" rtl="0">
              <a:buNone/>
              <a:defRPr sz="1200"/>
            </a:lvl4pPr>
            <a:lvl5pPr marL="2437765" indent="0" algn="l" rtl="0">
              <a:buNone/>
              <a:defRPr sz="1200"/>
            </a:lvl5pPr>
            <a:lvl6pPr marL="3047365" indent="0" algn="l" rtl="0">
              <a:buNone/>
              <a:defRPr sz="1200"/>
            </a:lvl6pPr>
            <a:lvl7pPr marL="3656965" indent="0" algn="l" rtl="0">
              <a:buNone/>
              <a:defRPr sz="1200"/>
            </a:lvl7pPr>
            <a:lvl8pPr marL="4266565" indent="0" algn="l" rtl="0">
              <a:buNone/>
              <a:defRPr sz="1200"/>
            </a:lvl8pPr>
            <a:lvl9pPr marL="4876165" indent="0" algn="l" rtl="0">
              <a:buNone/>
              <a:defRPr sz="1200"/>
            </a:lvl9pPr>
          </a:lstStyle>
          <a:p>
            <a:pPr lvl="0" rtl="0"/>
            <a:r>
              <a:rPr lang="zh-CN" altLang="en-US" noProof="0"/>
              <a:t>单击此处编辑母版文本样式</a:t>
            </a:r>
            <a:endParaRPr lang="zh-CN" altLang="en-US" noProof="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06F99FFF-1AD8-41BA-A4C2-05782CB95A16}" type="datetime1">
              <a:rPr lang="zh-CN" altLang="en-US" smtClean="0"/>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2DFBB78A-01B4-41F2-96B0-677A4A282832}" type="slidenum">
              <a:rPr lang="en-US" altLang="zh-CN" noProof="0" smtClean="0"/>
            </a:fld>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CN" altLang="en-US" noProof="0" dirty="0"/>
              <a:t>单击此处编辑母版文本样式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fld id="{474EC2AD-E193-40F2-8E09-6DD726A8C215}" type="datetime1">
              <a:rPr lang="zh-CN" altLang="en-US" smtClean="0"/>
            </a:fld>
            <a:endParaRPr lang="zh-CN" altLang="en-US" dirty="0"/>
          </a:p>
        </p:txBody>
      </p:sp>
      <p:sp>
        <p:nvSpPr>
          <p:cNvPr id="5" name="页脚占位符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微软雅黑" panose="020B0503020204020204" pitchFamily="34" charset="-122"/>
                <a:ea typeface="微软雅黑" panose="020B0503020204020204" pitchFamily="34" charset="-122"/>
              </a:defRPr>
            </a:lvl1pPr>
          </a:lstStyle>
          <a:p>
            <a:fld id="{EB37DED6-D4C7-42EE-AB49-D2E39E64FDE4}" type="slidenum">
              <a:rPr lang="en-US" altLang="zh-CN"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1219200" rtl="0" eaLnBrk="1" latinLnBrk="0" hangingPunct="1">
        <a:lnSpc>
          <a:spcPct val="85000"/>
        </a:lnSpc>
        <a:spcBef>
          <a:spcPct val="0"/>
        </a:spcBef>
        <a:buNone/>
        <a:defRPr sz="4400" kern="1200" cap="none" baseline="0">
          <a:solidFill>
            <a:schemeClr val="tx1"/>
          </a:solidFill>
          <a:latin typeface="微软雅黑" panose="020B0503020204020204" pitchFamily="34" charset="-122"/>
          <a:ea typeface="微软雅黑" panose="020B0503020204020204" pitchFamily="34" charset="-122"/>
          <a:cs typeface="+mj-cs"/>
        </a:defRPr>
      </a:lvl1pPr>
    </p:titleStyle>
    <p:bodyStyle>
      <a:lvl1pPr marL="304800" indent="-304800" algn="l" defTabSz="1219200" rtl="0" eaLnBrk="1" latinLnBrk="0" hangingPunct="1">
        <a:lnSpc>
          <a:spcPct val="95000"/>
        </a:lnSpc>
        <a:spcBef>
          <a:spcPts val="1865"/>
        </a:spcBef>
        <a:buSzPct val="100000"/>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731520" indent="-304800" algn="l" defTabSz="1219200" rtl="0" eaLnBrk="1" latinLnBrk="0" hangingPunct="1">
        <a:lnSpc>
          <a:spcPct val="95000"/>
        </a:lnSpc>
        <a:spcBef>
          <a:spcPts val="1065"/>
        </a:spcBef>
        <a:buSzPct val="100000"/>
        <a:buFont typeface="Century Gothic"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58240" indent="-304800" algn="l" defTabSz="1219200" rtl="0" eaLnBrk="1" latinLnBrk="0" hangingPunct="1">
        <a:lnSpc>
          <a:spcPct val="95000"/>
        </a:lnSpc>
        <a:spcBef>
          <a:spcPts val="1065"/>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584960" indent="-304800" algn="l" defTabSz="1219200" rtl="0" eaLnBrk="1" latinLnBrk="0" hangingPunct="1">
        <a:lnSpc>
          <a:spcPct val="95000"/>
        </a:lnSpc>
        <a:spcBef>
          <a:spcPts val="1065"/>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11045" indent="-304800" algn="l" defTabSz="1219200" rtl="0" eaLnBrk="1" latinLnBrk="0" hangingPunct="1">
        <a:lnSpc>
          <a:spcPct val="95000"/>
        </a:lnSpc>
        <a:spcBef>
          <a:spcPts val="1065"/>
        </a:spcBef>
        <a:buSzPct val="100000"/>
        <a:buFont typeface="Century Gothic"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437765" indent="-304800" algn="l" defTabSz="1219200" rtl="0" eaLnBrk="1" latinLnBrk="0" hangingPunct="1">
        <a:lnSpc>
          <a:spcPct val="95000"/>
        </a:lnSpc>
        <a:spcBef>
          <a:spcPts val="1065"/>
        </a:spcBef>
        <a:buSzPct val="90000"/>
        <a:buFont typeface="Century Gothic" pitchFamily="34" charset="0"/>
        <a:buChar char="–"/>
        <a:defRPr sz="1800" kern="1200">
          <a:solidFill>
            <a:schemeClr val="tx1"/>
          </a:solidFill>
          <a:latin typeface="+mn-lt"/>
          <a:ea typeface="+mn-ea"/>
          <a:cs typeface="+mn-cs"/>
        </a:defRPr>
      </a:lvl6pPr>
      <a:lvl7pPr marL="2864485" indent="-304800" algn="l" defTabSz="1219200" rtl="0" eaLnBrk="1" latinLnBrk="0" hangingPunct="1">
        <a:lnSpc>
          <a:spcPct val="95000"/>
        </a:lnSpc>
        <a:spcBef>
          <a:spcPts val="1065"/>
        </a:spcBef>
        <a:buSzPct val="90000"/>
        <a:buFont typeface="Century Gothic" pitchFamily="34" charset="0"/>
        <a:buChar char="–"/>
        <a:defRPr sz="1800" kern="1200">
          <a:solidFill>
            <a:schemeClr val="tx1"/>
          </a:solidFill>
          <a:latin typeface="+mn-lt"/>
          <a:ea typeface="+mn-ea"/>
          <a:cs typeface="+mn-cs"/>
        </a:defRPr>
      </a:lvl7pPr>
      <a:lvl8pPr marL="3291205" indent="-304800" algn="l" defTabSz="1219200" rtl="0" eaLnBrk="1" latinLnBrk="0" hangingPunct="1">
        <a:lnSpc>
          <a:spcPct val="95000"/>
        </a:lnSpc>
        <a:spcBef>
          <a:spcPts val="1065"/>
        </a:spcBef>
        <a:buSzPct val="90000"/>
        <a:buFont typeface="Century Gothic" pitchFamily="34" charset="0"/>
        <a:buChar char="–"/>
        <a:defRPr sz="1800" kern="1200">
          <a:solidFill>
            <a:schemeClr val="tx1"/>
          </a:solidFill>
          <a:latin typeface="+mn-lt"/>
          <a:ea typeface="+mn-ea"/>
          <a:cs typeface="+mn-cs"/>
        </a:defRPr>
      </a:lvl8pPr>
      <a:lvl9pPr marL="3778885" indent="-304800" algn="l" defTabSz="1219200" rtl="0" eaLnBrk="1" latinLnBrk="0" hangingPunct="1">
        <a:lnSpc>
          <a:spcPct val="95000"/>
        </a:lnSpc>
        <a:spcBef>
          <a:spcPts val="1065"/>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4000"/>
            <a:lum/>
          </a:blip>
          <a:srcRect/>
          <a:stretch>
            <a:fillRect t="-17000" b="-17000"/>
          </a:stretch>
        </a:blipFill>
        <a:effectLst/>
      </p:bgPr>
    </p:bg>
    <p:spTree>
      <p:nvGrpSpPr>
        <p:cNvPr id="1" name=""/>
        <p:cNvGrpSpPr/>
        <p:nvPr/>
      </p:nvGrpSpPr>
      <p:grpSpPr>
        <a:xfrm>
          <a:off x="0" y="0"/>
          <a:ext cx="0" cy="0"/>
          <a:chOff x="0" y="0"/>
          <a:chExt cx="0" cy="0"/>
        </a:xfrm>
      </p:grpSpPr>
      <p:sp>
        <p:nvSpPr>
          <p:cNvPr id="13" name="标题 12"/>
          <p:cNvSpPr>
            <a:spLocks noGrp="1"/>
          </p:cNvSpPr>
          <p:nvPr>
            <p:ph type="title"/>
          </p:nvPr>
        </p:nvSpPr>
        <p:spPr>
          <a:xfrm>
            <a:off x="1015735" y="548680"/>
            <a:ext cx="10157354" cy="1397000"/>
          </a:xfrm>
        </p:spPr>
        <p:txBody>
          <a:bodyPr rtlCol="0">
            <a:normAutofit fontScale="90000"/>
          </a:bodyPr>
          <a:lstStyle/>
          <a:p>
            <a:pPr algn="ctr" rtl="0"/>
            <a:r>
              <a:rPr lang="en-US" altLang="zh-CN" sz="6600" dirty="0">
                <a:solidFill>
                  <a:srgbClr val="FF0000"/>
                </a:solidFill>
              </a:rPr>
              <a:t>Information society</a:t>
            </a:r>
            <a:br>
              <a:rPr lang="en-US" altLang="zh-CN" dirty="0"/>
            </a:br>
            <a:endParaRPr lang="en-US" dirty="0">
              <a:latin typeface="微软雅黑" panose="020B0503020204020204" pitchFamily="34" charset="-122"/>
              <a:ea typeface="微软雅黑" panose="020B0503020204020204" pitchFamily="34" charset="-122"/>
            </a:endParaRP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884" y="1473200"/>
            <a:ext cx="4104456" cy="2358058"/>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486" y="1473200"/>
            <a:ext cx="3888431" cy="242904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884" y="4228742"/>
            <a:ext cx="4104456" cy="231211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483" y="4258019"/>
            <a:ext cx="3888431"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en-US" altLang="zh-CN" dirty="0">
                <a:solidFill>
                  <a:schemeClr val="tx2"/>
                </a:solidFill>
              </a:rPr>
              <a:t>The meaning of information society</a:t>
            </a:r>
            <a:br>
              <a:rPr lang="en-US" altLang="zh-CN" dirty="0"/>
            </a:br>
            <a:endParaRPr lang="en-US" dirty="0"/>
          </a:p>
        </p:txBody>
      </p:sp>
      <p:sp>
        <p:nvSpPr>
          <p:cNvPr id="4" name="文本框 3"/>
          <p:cNvSpPr txBox="1"/>
          <p:nvPr/>
        </p:nvSpPr>
        <p:spPr>
          <a:xfrm>
            <a:off x="1479462" y="1268760"/>
            <a:ext cx="9433048" cy="4401205"/>
          </a:xfrm>
          <a:prstGeom prst="rect">
            <a:avLst/>
          </a:prstGeom>
          <a:noFill/>
        </p:spPr>
        <p:txBody>
          <a:bodyPr wrap="square">
            <a:spAutoFit/>
          </a:bodyPr>
          <a:lstStyle/>
          <a:p>
            <a:r>
              <a:rPr lang="en-US" altLang="zh-CN" sz="2800" dirty="0">
                <a:solidFill>
                  <a:schemeClr val="tx2"/>
                </a:solidFill>
              </a:rPr>
              <a:t>Information society, also known as information society, is a society in which information will play a major role after it is divorced from the industrialized society. The </a:t>
            </a:r>
            <a:r>
              <a:rPr lang="en-US" altLang="zh-CN" sz="2800" dirty="0" err="1">
                <a:solidFill>
                  <a:schemeClr val="tx2"/>
                </a:solidFill>
              </a:rPr>
              <a:t>socalled</a:t>
            </a:r>
            <a:r>
              <a:rPr lang="en-US" altLang="zh-CN" sz="2800" dirty="0">
                <a:solidFill>
                  <a:schemeClr val="tx2"/>
                </a:solidFill>
              </a:rPr>
              <a:t> information society is a new society based on electronic information technology, with information resources as the basic development resources, with information service industry as the basic social industry, and with digitization and networking as the basic way of social communication.</a:t>
            </a:r>
            <a:br>
              <a:rPr lang="en-US" altLang="zh-CN" sz="2800" dirty="0">
                <a:solidFill>
                  <a:schemeClr val="tx2"/>
                </a:solidFill>
              </a:rPr>
            </a:br>
            <a:endParaRPr lang="zh-CN" altLang="en-US" sz="28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756" y="335558"/>
            <a:ext cx="11809312" cy="1077218"/>
          </a:xfrm>
          <a:prstGeom prst="rect">
            <a:avLst/>
          </a:prstGeom>
          <a:noFill/>
        </p:spPr>
        <p:txBody>
          <a:bodyPr wrap="square">
            <a:spAutoFit/>
          </a:bodyPr>
          <a:lstStyle/>
          <a:p>
            <a:pPr algn="ctr"/>
            <a:r>
              <a:rPr lang="en-US" altLang="zh-CN" sz="4000" dirty="0">
                <a:solidFill>
                  <a:schemeClr val="tx2"/>
                </a:solidFill>
              </a:rPr>
              <a:t>The main characteristics of information society</a:t>
            </a:r>
            <a:br>
              <a:rPr lang="en-US" altLang="zh-CN" dirty="0"/>
            </a:br>
            <a:endParaRPr lang="zh-CN" altLang="en-US" dirty="0"/>
          </a:p>
        </p:txBody>
      </p:sp>
      <p:sp>
        <p:nvSpPr>
          <p:cNvPr id="5" name="文本框 4"/>
          <p:cNvSpPr txBox="1"/>
          <p:nvPr/>
        </p:nvSpPr>
        <p:spPr>
          <a:xfrm>
            <a:off x="477788" y="1412776"/>
            <a:ext cx="10945216" cy="1077218"/>
          </a:xfrm>
          <a:prstGeom prst="rect">
            <a:avLst/>
          </a:prstGeom>
          <a:noFill/>
        </p:spPr>
        <p:txBody>
          <a:bodyPr wrap="square">
            <a:spAutoFit/>
          </a:bodyPr>
          <a:lstStyle/>
          <a:p>
            <a:r>
              <a:rPr lang="en-US" altLang="zh-CN" sz="4000" dirty="0">
                <a:solidFill>
                  <a:schemeClr val="tx2"/>
                </a:solidFill>
              </a:rPr>
              <a:t>1. Characteristics of social concept</a:t>
            </a:r>
            <a:br>
              <a:rPr lang="en-US" altLang="zh-CN" dirty="0">
                <a:solidFill>
                  <a:schemeClr val="tx2"/>
                </a:solidFill>
              </a:rPr>
            </a:br>
            <a:endParaRPr lang="zh-CN" altLang="en-US" dirty="0">
              <a:solidFill>
                <a:schemeClr val="tx2"/>
              </a:solidFill>
            </a:endParaRPr>
          </a:p>
        </p:txBody>
      </p:sp>
      <p:sp>
        <p:nvSpPr>
          <p:cNvPr id="7" name="文本框 6"/>
          <p:cNvSpPr txBox="1"/>
          <p:nvPr/>
        </p:nvSpPr>
        <p:spPr>
          <a:xfrm>
            <a:off x="189756" y="2641268"/>
            <a:ext cx="11809312" cy="2862322"/>
          </a:xfrm>
          <a:prstGeom prst="rect">
            <a:avLst/>
          </a:prstGeom>
          <a:noFill/>
        </p:spPr>
        <p:txBody>
          <a:bodyPr wrap="square">
            <a:spAutoFit/>
          </a:bodyPr>
          <a:lstStyle/>
          <a:p>
            <a:r>
              <a:rPr lang="en-US" altLang="zh-CN" sz="3600" dirty="0">
                <a:solidFill>
                  <a:schemeClr val="tx2"/>
                </a:solidFill>
              </a:rPr>
              <a:t>(1) The value of respecting knowledge has become a social fashion;</a:t>
            </a:r>
            <a:br>
              <a:rPr lang="en-US" altLang="zh-CN" sz="3600" dirty="0">
                <a:solidFill>
                  <a:schemeClr val="tx2"/>
                </a:solidFill>
              </a:rPr>
            </a:br>
            <a:r>
              <a:rPr lang="en-US" altLang="zh-CN" sz="3600" dirty="0">
                <a:solidFill>
                  <a:schemeClr val="tx2"/>
                </a:solidFill>
              </a:rPr>
              <a:t>(2) People in the society tend to create      the future more actively.</a:t>
            </a:r>
            <a:br>
              <a:rPr lang="en-US" altLang="zh-CN" sz="3600" dirty="0"/>
            </a:b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7788" y="404664"/>
            <a:ext cx="11233248" cy="1138773"/>
          </a:xfrm>
          <a:prstGeom prst="rect">
            <a:avLst/>
          </a:prstGeom>
          <a:noFill/>
        </p:spPr>
        <p:txBody>
          <a:bodyPr wrap="square">
            <a:spAutoFit/>
          </a:bodyPr>
          <a:lstStyle/>
          <a:p>
            <a:r>
              <a:rPr lang="en-US" altLang="zh-CN" sz="4400" dirty="0">
                <a:solidFill>
                  <a:schemeClr val="tx2"/>
                </a:solidFill>
              </a:rPr>
              <a:t>2. Social, cultural and life characteristics</a:t>
            </a:r>
            <a:br>
              <a:rPr lang="en-US" altLang="zh-CN" dirty="0"/>
            </a:br>
            <a:endParaRPr lang="zh-CN" altLang="en-US" dirty="0"/>
          </a:p>
        </p:txBody>
      </p:sp>
      <p:sp>
        <p:nvSpPr>
          <p:cNvPr id="5" name="文本框 4"/>
          <p:cNvSpPr txBox="1"/>
          <p:nvPr/>
        </p:nvSpPr>
        <p:spPr>
          <a:xfrm>
            <a:off x="549796" y="1791579"/>
            <a:ext cx="11017224" cy="3970318"/>
          </a:xfrm>
          <a:prstGeom prst="rect">
            <a:avLst/>
          </a:prstGeom>
          <a:noFill/>
        </p:spPr>
        <p:txBody>
          <a:bodyPr wrap="square">
            <a:spAutoFit/>
          </a:bodyPr>
          <a:lstStyle/>
          <a:p>
            <a:r>
              <a:rPr lang="en-US" altLang="zh-CN" sz="2800" dirty="0">
                <a:solidFill>
                  <a:schemeClr val="tx2"/>
                </a:solidFill>
              </a:rPr>
              <a:t>(1) Computerization and automation of social      life;</a:t>
            </a:r>
            <a:br>
              <a:rPr lang="en-US" altLang="zh-CN" sz="2800" dirty="0">
                <a:solidFill>
                  <a:schemeClr val="tx2"/>
                </a:solidFill>
              </a:rPr>
            </a:br>
            <a:r>
              <a:rPr lang="en-US" altLang="zh-CN" sz="2800" dirty="0">
                <a:solidFill>
                  <a:schemeClr val="tx2"/>
                </a:solidFill>
              </a:rPr>
              <a:t>(2) It has a wide range of </a:t>
            </a:r>
            <a:r>
              <a:rPr lang="en-US" altLang="zh-CN" sz="2800" dirty="0" err="1">
                <a:solidFill>
                  <a:schemeClr val="tx2"/>
                </a:solidFill>
              </a:rPr>
              <a:t>longdistance</a:t>
            </a:r>
            <a:r>
              <a:rPr lang="en-US" altLang="zh-CN" sz="2800" dirty="0">
                <a:solidFill>
                  <a:schemeClr val="tx2"/>
                </a:solidFill>
              </a:rPr>
              <a:t> fast communication network system to provide all kinds of data centers with fast and convenient remote access;</a:t>
            </a:r>
            <a:br>
              <a:rPr lang="en-US" altLang="zh-CN" sz="2800" dirty="0">
                <a:solidFill>
                  <a:schemeClr val="tx2"/>
                </a:solidFill>
              </a:rPr>
            </a:br>
            <a:r>
              <a:rPr lang="en-US" altLang="zh-CN" sz="2800" dirty="0">
                <a:solidFill>
                  <a:schemeClr val="tx2"/>
                </a:solidFill>
              </a:rPr>
              <a:t>(3) The diversification and individuation of life mode and culture mode are strengthened;</a:t>
            </a:r>
            <a:br>
              <a:rPr lang="en-US" altLang="zh-CN" sz="2800" dirty="0">
                <a:solidFill>
                  <a:schemeClr val="tx2"/>
                </a:solidFill>
              </a:rPr>
            </a:br>
            <a:r>
              <a:rPr lang="en-US" altLang="zh-CN" sz="2800" dirty="0">
                <a:solidFill>
                  <a:schemeClr val="tx2"/>
                </a:solidFill>
              </a:rPr>
              <a:t>(4) The free time and space for personal activities have been greatly increased</a:t>
            </a:r>
            <a:r>
              <a:rPr lang="en-US" altLang="zh-CN" sz="2800" dirty="0"/>
              <a:t>.</a:t>
            </a:r>
            <a:br>
              <a:rPr lang="en-US" altLang="zh-CN" sz="2800" dirty="0"/>
            </a:b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9919" y="620688"/>
            <a:ext cx="9937104" cy="1446550"/>
          </a:xfrm>
          <a:prstGeom prst="rect">
            <a:avLst/>
          </a:prstGeom>
          <a:noFill/>
        </p:spPr>
        <p:txBody>
          <a:bodyPr wrap="square">
            <a:spAutoFit/>
          </a:bodyPr>
          <a:lstStyle/>
          <a:p>
            <a:r>
              <a:rPr lang="en-US" altLang="zh-CN" sz="4400" dirty="0">
                <a:solidFill>
                  <a:schemeClr val="tx2"/>
                </a:solidFill>
              </a:rPr>
              <a:t>3. Characteristics of economic field</a:t>
            </a:r>
            <a:br>
              <a:rPr lang="en-US" altLang="zh-CN" sz="4400" dirty="0"/>
            </a:br>
            <a:endParaRPr lang="zh-CN" altLang="en-US" sz="4400" dirty="0"/>
          </a:p>
        </p:txBody>
      </p:sp>
      <p:sp>
        <p:nvSpPr>
          <p:cNvPr id="5" name="文本框 4"/>
          <p:cNvSpPr txBox="1"/>
          <p:nvPr/>
        </p:nvSpPr>
        <p:spPr>
          <a:xfrm>
            <a:off x="978247" y="1595021"/>
            <a:ext cx="10513168" cy="5262979"/>
          </a:xfrm>
          <a:prstGeom prst="rect">
            <a:avLst/>
          </a:prstGeom>
          <a:noFill/>
        </p:spPr>
        <p:txBody>
          <a:bodyPr wrap="square">
            <a:spAutoFit/>
          </a:bodyPr>
          <a:lstStyle/>
          <a:p>
            <a:r>
              <a:rPr lang="en-US" altLang="zh-CN" sz="2800" dirty="0">
                <a:solidFill>
                  <a:schemeClr val="tx2"/>
                </a:solidFill>
              </a:rPr>
              <a:t>(1) The structure of the labor force has changed fundamentally, and the number of people engaged in information  occupation is absolutely superior to that of other departments;</a:t>
            </a:r>
            <a:br>
              <a:rPr lang="en-US" altLang="zh-CN" sz="2800" dirty="0">
                <a:solidFill>
                  <a:schemeClr val="tx2"/>
                </a:solidFill>
              </a:rPr>
            </a:br>
            <a:r>
              <a:rPr lang="en-US" altLang="zh-CN" sz="2800" dirty="0">
                <a:solidFill>
                  <a:schemeClr val="tx2"/>
                </a:solidFill>
              </a:rPr>
              <a:t>(2) In the gross output value of the national economy, the  output value created by information economy has an absolute advantage over that created by other economic          sectors;</a:t>
            </a:r>
            <a:br>
              <a:rPr lang="en-US" altLang="zh-CN" sz="2800" dirty="0">
                <a:solidFill>
                  <a:schemeClr val="tx2"/>
                </a:solidFill>
              </a:rPr>
            </a:br>
            <a:r>
              <a:rPr lang="en-US" altLang="zh-CN" sz="2800" dirty="0">
                <a:solidFill>
                  <a:schemeClr val="tx2"/>
                </a:solidFill>
              </a:rPr>
              <a:t>(3) Energy consumption is low and pollution can be controlled;</a:t>
            </a:r>
            <a:br>
              <a:rPr lang="en-US" altLang="zh-CN" sz="2800" dirty="0">
                <a:solidFill>
                  <a:schemeClr val="tx2"/>
                </a:solidFill>
              </a:rPr>
            </a:br>
            <a:r>
              <a:rPr lang="en-US" altLang="zh-CN" sz="2800" dirty="0">
                <a:solidFill>
                  <a:schemeClr val="tx2"/>
                </a:solidFill>
              </a:rPr>
              <a:t>(4) Knowledge has become a huge resource for social development</a:t>
            </a:r>
            <a:br>
              <a:rPr lang="en-US" altLang="zh-CN" sz="2800" dirty="0">
                <a:solidFill>
                  <a:schemeClr val="tx2"/>
                </a:solidFill>
              </a:rPr>
            </a:br>
            <a:endParaRPr lang="zh-CN" altLang="en-US" sz="28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2000"/>
            <a:lum/>
          </a:blip>
          <a:srcRect/>
          <a:stretch>
            <a:fillRect t="-39000" b="-39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379592"/>
            <a:ext cx="4752975" cy="301942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9" y="3789040"/>
            <a:ext cx="4752975" cy="26893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428" y="379592"/>
            <a:ext cx="5184576" cy="301942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427" y="3789040"/>
            <a:ext cx="5184577" cy="26893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476672"/>
            <a:ext cx="12188824" cy="954107"/>
          </a:xfrm>
          <a:prstGeom prst="rect">
            <a:avLst/>
          </a:prstGeom>
          <a:noFill/>
        </p:spPr>
        <p:txBody>
          <a:bodyPr wrap="square">
            <a:spAutoFit/>
          </a:bodyPr>
          <a:lstStyle/>
          <a:p>
            <a:r>
              <a:rPr lang="en-US" altLang="zh-CN" sz="3200" dirty="0">
                <a:solidFill>
                  <a:schemeClr val="tx2"/>
                </a:solidFill>
              </a:rPr>
              <a:t>The current situation and problems of information society</a:t>
            </a:r>
            <a:br>
              <a:rPr lang="en-US" altLang="zh-CN" dirty="0">
                <a:solidFill>
                  <a:schemeClr val="tx2"/>
                </a:solidFill>
              </a:rPr>
            </a:br>
            <a:endParaRPr lang="zh-CN" altLang="en-US" dirty="0">
              <a:solidFill>
                <a:schemeClr val="tx2"/>
              </a:solidFill>
            </a:endParaRPr>
          </a:p>
        </p:txBody>
      </p:sp>
      <p:sp>
        <p:nvSpPr>
          <p:cNvPr id="5" name="文本框 4"/>
          <p:cNvSpPr txBox="1"/>
          <p:nvPr/>
        </p:nvSpPr>
        <p:spPr>
          <a:xfrm>
            <a:off x="405780" y="1443841"/>
            <a:ext cx="10801200" cy="4955203"/>
          </a:xfrm>
          <a:prstGeom prst="rect">
            <a:avLst/>
          </a:prstGeom>
          <a:noFill/>
        </p:spPr>
        <p:txBody>
          <a:bodyPr wrap="square">
            <a:spAutoFit/>
          </a:bodyPr>
          <a:lstStyle/>
          <a:p>
            <a:r>
              <a:rPr lang="en-US" altLang="zh-CN" sz="3200" dirty="0">
                <a:solidFill>
                  <a:schemeClr val="tx2"/>
                </a:solidFill>
              </a:rPr>
              <a:t>In the era of traditional media before the birth of the Internet, newspapers, radio and television are the main carriers of information dissemination. By playing the function of agenda setting, they screen information and pass some information to the audience. With the popularity of network communication, the information in the online era presents the characteristics of complexity, diversity, viral transmission, large quantity and easy to receive, which also exposes a series of problem.</a:t>
            </a:r>
            <a:br>
              <a:rPr lang="en-US" altLang="zh-CN" sz="2800" dirty="0"/>
            </a:b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1000"/>
            <a:lum/>
          </a:blip>
          <a:srcRect/>
          <a:stretch>
            <a:fillRect t="-43000" b="-43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7600" y="76200"/>
            <a:ext cx="10157460" cy="2940685"/>
          </a:xfrm>
        </p:spPr>
        <p:txBody>
          <a:bodyPr/>
          <a:p>
            <a:r>
              <a:rPr lang="en-US" altLang="zh-CN" dirty="0">
                <a:solidFill>
                  <a:srgbClr val="FF0000"/>
                </a:solidFill>
                <a:sym typeface="+mn-ea"/>
              </a:rPr>
              <a:t>           </a:t>
            </a:r>
            <a:r>
              <a:rPr lang="en-US" altLang="zh-CN" sz="5400" dirty="0">
                <a:solidFill>
                  <a:srgbClr val="FF0000"/>
                </a:solidFill>
                <a:sym typeface="+mn-ea"/>
              </a:rPr>
              <a:t>Thank you teacher</a:t>
            </a:r>
            <a:endParaRPr lang="zh-CN" altLang="en-US" sz="5400"/>
          </a:p>
        </p:txBody>
      </p:sp>
      <p:sp>
        <p:nvSpPr>
          <p:cNvPr id="3" name="内容占位符 2"/>
          <p:cNvSpPr>
            <a:spLocks noGrp="1"/>
          </p:cNvSpPr>
          <p:nvPr>
            <p:ph idx="1"/>
          </p:nvPr>
        </p:nvSpPr>
        <p:spPr>
          <a:xfrm>
            <a:off x="1117600" y="3654425"/>
            <a:ext cx="10157460" cy="2454275"/>
          </a:xfrm>
        </p:spPr>
        <p:txBody>
          <a:bodyPr/>
          <a:p>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                                       Team members</a:t>
            </a:r>
            <a:r>
              <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a:t>
            </a:r>
            <a:br>
              <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br>
            <a:br>
              <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br>
            <a:r>
              <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               </a:t>
            </a:r>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1. Sun Chang Ming+Owen  2. Hu Xiao+barry</a:t>
            </a:r>
            <a:b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br>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               3. Li Chuang+Thor               4.Guo Song+Ade</a:t>
            </a:r>
            <a:b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br>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               5.Chu Honggui+Hogen        6.Liu yang+Tom</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书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DB9F5C-24EC-4ACA-8B80-54CC49247B84}"/>
</file>

<file path=customXml/itemProps2.xml><?xml version="1.0" encoding="utf-8"?>
<ds:datastoreItem xmlns:ds="http://schemas.openxmlformats.org/officeDocument/2006/customXml" ds:itemID="{53FD67DE-F17E-4238-8CB7-AB43E49C1F0B}"/>
</file>

<file path=customXml/itemProps3.xml><?xml version="1.0" encoding="utf-8"?>
<ds:datastoreItem xmlns:ds="http://schemas.openxmlformats.org/officeDocument/2006/customXml" ds:itemID="{A102622C-6FEF-4197-B6EF-7BB16462C265}"/>
</file>

<file path=docProps/app.xml><?xml version="1.0" encoding="utf-8"?>
<Properties xmlns="http://schemas.openxmlformats.org/officeDocument/2006/extended-properties" xmlns:vt="http://schemas.openxmlformats.org/officeDocument/2006/docPropsVTypes">
  <Template>蓝色书架演示文稿（宽屏）</Template>
  <TotalTime>0</TotalTime>
  <Words>2500</Words>
  <Application>WPS 演示</Application>
  <PresentationFormat>自定义</PresentationFormat>
  <Paragraphs>28</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宋体</vt:lpstr>
      <vt:lpstr>Wingdings</vt:lpstr>
      <vt:lpstr>微软雅黑</vt:lpstr>
      <vt:lpstr>Century Gothic</vt:lpstr>
      <vt:lpstr>Arial Unicode MS</vt:lpstr>
      <vt:lpstr>方正兰亭超细黑简体</vt:lpstr>
      <vt:lpstr>幼圆</vt:lpstr>
      <vt:lpstr>书籍 16x9</vt:lpstr>
      <vt:lpstr>Information society </vt:lpstr>
      <vt:lpstr>The meaning of information society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society</dc:title>
  <dc:creator>王玉莽</dc:creator>
  <cp:lastModifiedBy>WPS_1614502196</cp:lastModifiedBy>
  <cp:revision>7</cp:revision>
  <dcterms:created xsi:type="dcterms:W3CDTF">2021-03-24T02:48:00Z</dcterms:created>
  <dcterms:modified xsi:type="dcterms:W3CDTF">2021-03-26T10:18:58Z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0x0101004216CB7EAD73364A8C08FF5BEECD6A59</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KSOProductBuildVer">
    <vt:lpwstr>2052-11.1.0.10314</vt:lpwstr>
  </property>
</Properties>
</file>