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3431059978" r:id="rId1"/>
  </p:sldMasterIdLst>
  <p:sldIdLst>
    <p:sldId id="11088003" r:id="rId2"/>
    <p:sldId id="11088004" r:id="rId3"/>
    <p:sldId id="11088005" r:id="rId4"/>
    <p:sldId id="11088029" r:id="rId5"/>
    <p:sldId id="11088014" r:id="rId6"/>
    <p:sldId id="11088011" r:id="rId7"/>
    <p:sldId id="11088030" r:id="rId8"/>
    <p:sldId id="11088006" r:id="rId9"/>
    <p:sldId id="11088015" r:id="rId10"/>
    <p:sldId id="11088009" r:id="rId11"/>
    <p:sldId id="11088036" r:id="rId12"/>
    <p:sldId id="11088037" r:id="rId13"/>
    <p:sldId id="11088022" r:id="rId14"/>
  </p:sldIdLst>
  <p:sldSz cx="24384000" cy="13716000"/>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84969" autoAdjust="0"/>
  </p:normalViewPr>
  <p:slideViewPr>
    <p:cSldViewPr snapToGrid="0" snapToObjects="1">
      <p:cViewPr varScale="1">
        <p:scale>
          <a:sx n="28" d="100"/>
          <a:sy n="28" d="100"/>
        </p:scale>
        <p:origin x="920" y="68"/>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9856342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18315929" y="-1788057"/>
            <a:ext cx="8052143" cy="8052143"/>
          </a:xfrm>
          <a:prstGeom prst="rect">
            <a:avLst/>
          </a:prstGeom>
        </p:spPr>
      </p:pic>
      <p:pic>
        <p:nvPicPr>
          <p:cNvPr id="469" name="Picture" descr="Picture"/>
          <p:cNvPicPr>
            <a:picLocks noChangeAspect="1"/>
          </p:cNvPicPr>
          <p:nvPr/>
        </p:nvPicPr>
        <p:blipFill>
          <a:blip r:embed="rId3" cstate="print">
            <a:alphaModFix/>
          </a:blip>
          <a:stretch>
            <a:fillRect/>
          </a:stretch>
        </p:blipFill>
        <p:spPr>
          <a:xfrm>
            <a:off x="-2695033" y="-3790107"/>
            <a:ext cx="6560817" cy="6560817"/>
          </a:xfrm>
          <a:prstGeom prst="rect">
            <a:avLst/>
          </a:prstGeom>
        </p:spPr>
      </p:pic>
      <p:pic>
        <p:nvPicPr>
          <p:cNvPr id="938" name="Picture" descr="Picture"/>
          <p:cNvPicPr>
            <a:picLocks noChangeAspect="1"/>
          </p:cNvPicPr>
          <p:nvPr/>
        </p:nvPicPr>
        <p:blipFill>
          <a:blip r:embed="rId4" cstate="print">
            <a:alphaModFix/>
          </a:blip>
          <a:stretch>
            <a:fillRect/>
          </a:stretch>
        </p:blipFill>
        <p:spPr>
          <a:xfrm>
            <a:off x="2001408" y="680543"/>
            <a:ext cx="2251747" cy="2251747"/>
          </a:xfrm>
          <a:prstGeom prst="rect">
            <a:avLst/>
          </a:prstGeom>
        </p:spPr>
      </p:pic>
      <p:pic>
        <p:nvPicPr>
          <p:cNvPr id="1404" name="Picture" descr="Picture"/>
          <p:cNvPicPr>
            <a:picLocks noChangeAspect="1"/>
          </p:cNvPicPr>
          <p:nvPr/>
        </p:nvPicPr>
        <p:blipFill>
          <a:blip r:embed="rId5" cstate="print">
            <a:alphaModFix/>
          </a:blip>
          <a:stretch>
            <a:fillRect/>
          </a:stretch>
        </p:blipFill>
        <p:spPr>
          <a:xfrm rot="5400000">
            <a:off x="2810781" y="1456620"/>
            <a:ext cx="880248" cy="763220"/>
          </a:xfrm>
          <a:prstGeom prst="rect">
            <a:avLst/>
          </a:prstGeom>
        </p:spPr>
      </p:pic>
      <p:sp>
        <p:nvSpPr>
          <p:cNvPr id="1876" name="文本"/>
          <p:cNvSpPr>
            <a:spLocks noGrp="1"/>
          </p:cNvSpPr>
          <p:nvPr>
            <p:ph type="ctrTitle"/>
          </p:nvPr>
        </p:nvSpPr>
        <p:spPr>
          <a:xfrm>
            <a:off x="760976" y="4561076"/>
            <a:ext cx="21344644" cy="5206070"/>
          </a:xfrm>
          <a:prstGeom prst="rect">
            <a:avLst/>
          </a:prstGeom>
        </p:spPr>
        <p:txBody>
          <a:bodyPr lIns="0" tIns="0" rIns="0" bIns="0">
            <a:noAutofit/>
          </a:bodyPr>
          <a:lstStyle/>
          <a:p>
            <a:pPr algn="l">
              <a:lnSpc>
                <a:spcPts val="20496"/>
              </a:lnSpc>
            </a:pPr>
            <a:r>
              <a:rPr lang="en-US" altLang="zh-CN" sz="5400" b="1" dirty="0">
                <a:effectLst/>
                <a:latin typeface="等线" panose="02010600030101010101" pitchFamily="2" charset="-122"/>
                <a:cs typeface="Times New Roman" panose="02020603050405020304" pitchFamily="18" charset="0"/>
              </a:rPr>
              <a:t>Nuances of non-verbal communication in different national culture</a:t>
            </a:r>
            <a:endParaRPr kumimoji="1" lang="zh-CN" altLang="en-US" sz="6000" b="1" dirty="0">
              <a:solidFill>
                <a:srgbClr val="000000"/>
              </a:solidFill>
            </a:endParaRPr>
          </a:p>
        </p:txBody>
      </p:sp>
      <p:pic>
        <p:nvPicPr>
          <p:cNvPr id="3975" name="Picture" descr="Picture"/>
          <p:cNvPicPr>
            <a:picLocks noChangeAspect="1"/>
          </p:cNvPicPr>
          <p:nvPr/>
        </p:nvPicPr>
        <p:blipFill>
          <a:blip r:embed="rId6" cstate="print">
            <a:alphaModFix/>
          </a:blip>
          <a:stretch>
            <a:fillRect/>
          </a:stretch>
        </p:blipFill>
        <p:spPr>
          <a:xfrm>
            <a:off x="14869951" y="1838230"/>
            <a:ext cx="2011490" cy="2011490"/>
          </a:xfrm>
          <a:prstGeom prst="rect">
            <a:avLst/>
          </a:prstGeom>
        </p:spPr>
      </p:pic>
      <p:sp>
        <p:nvSpPr>
          <p:cNvPr id="4444" name="文本"/>
          <p:cNvSpPr>
            <a:spLocks noGrp="1"/>
          </p:cNvSpPr>
          <p:nvPr>
            <p:ph type="ctrTitle"/>
          </p:nvPr>
        </p:nvSpPr>
        <p:spPr>
          <a:xfrm>
            <a:off x="1711273" y="3219192"/>
            <a:ext cx="14157559" cy="538161"/>
          </a:xfrm>
          <a:prstGeom prst="rect">
            <a:avLst/>
          </a:prstGeom>
        </p:spPr>
        <p:txBody>
          <a:bodyPr lIns="0" tIns="0" rIns="0" bIns="0">
            <a:noAutofit/>
          </a:bodyPr>
          <a:lstStyle/>
          <a:p>
            <a:pPr algn="ctr">
              <a:lnSpc>
                <a:spcPct val="150000"/>
              </a:lnSpc>
            </a:pPr>
            <a:r>
              <a:rPr kumimoji="1" lang="en-US" altLang="zh-CN" sz="4000" b="1" dirty="0">
                <a:solidFill>
                  <a:schemeClr val="bg1">
                    <a:lumMod val="75000"/>
                  </a:schemeClr>
                </a:solidFill>
                <a:effectLst>
                  <a:outerShdw blurRad="38100" dist="38100" dir="2700000" algn="tl">
                    <a:srgbClr val="000000">
                      <a:alpha val="43137"/>
                    </a:srgbClr>
                  </a:outerShdw>
                </a:effectLst>
              </a:rPr>
              <a:t>Social and communicative technologies in professional activities</a:t>
            </a:r>
            <a:br>
              <a:rPr kumimoji="1" lang="en-US" altLang="zh-CN" sz="4000" b="1" dirty="0">
                <a:solidFill>
                  <a:schemeClr val="bg1">
                    <a:lumMod val="75000"/>
                  </a:schemeClr>
                </a:solidFill>
                <a:effectLst>
                  <a:outerShdw blurRad="38100" dist="38100" dir="2700000" algn="tl">
                    <a:srgbClr val="000000">
                      <a:alpha val="43137"/>
                    </a:srgbClr>
                  </a:outerShdw>
                </a:effectLst>
              </a:rPr>
            </a:br>
            <a:r>
              <a:rPr kumimoji="1" lang="en-US" altLang="zh-CN" sz="4000" b="1" dirty="0">
                <a:solidFill>
                  <a:schemeClr val="bg1">
                    <a:lumMod val="75000"/>
                  </a:schemeClr>
                </a:solidFill>
                <a:effectLst>
                  <a:outerShdw blurRad="38100" dist="38100" dir="2700000" algn="tl">
                    <a:srgbClr val="000000">
                      <a:alpha val="43137"/>
                    </a:srgbClr>
                  </a:outerShdw>
                </a:effectLst>
              </a:rPr>
              <a:t>HOMEWORK</a:t>
            </a:r>
            <a:endParaRPr kumimoji="1" lang="zh-CN" altLang="en-US" sz="4000" b="1" dirty="0">
              <a:solidFill>
                <a:schemeClr val="bg1">
                  <a:lumMod val="75000"/>
                </a:schemeClr>
              </a:solidFill>
              <a:effectLst>
                <a:outerShdw blurRad="38100" dist="38100" dir="2700000" algn="tl">
                  <a:srgbClr val="000000">
                    <a:alpha val="43137"/>
                  </a:srgbClr>
                </a:outerShdw>
              </a:effectLst>
            </a:endParaRPr>
          </a:p>
        </p:txBody>
      </p:sp>
      <p:pic>
        <p:nvPicPr>
          <p:cNvPr id="9548" name="Picture" descr="Picture"/>
          <p:cNvPicPr>
            <a:picLocks noChangeAspect="1"/>
          </p:cNvPicPr>
          <p:nvPr/>
        </p:nvPicPr>
        <p:blipFill>
          <a:blip r:embed="rId6" cstate="print">
            <a:alphaModFix/>
          </a:blip>
          <a:stretch>
            <a:fillRect/>
          </a:stretch>
        </p:blipFill>
        <p:spPr>
          <a:xfrm>
            <a:off x="12937616" y="8433024"/>
            <a:ext cx="1114420" cy="1114420"/>
          </a:xfrm>
          <a:prstGeom prst="rect">
            <a:avLst/>
          </a:prstGeom>
        </p:spPr>
      </p:pic>
      <p:sp>
        <p:nvSpPr>
          <p:cNvPr id="17" name="文本框 16">
            <a:extLst>
              <a:ext uri="{FF2B5EF4-FFF2-40B4-BE49-F238E27FC236}">
                <a16:creationId xmlns:a16="http://schemas.microsoft.com/office/drawing/2014/main" id="{E3F757C7-91F4-480A-8A33-86C2FE539589}"/>
              </a:ext>
            </a:extLst>
          </p:cNvPr>
          <p:cNvSpPr txBox="1"/>
          <p:nvPr/>
        </p:nvSpPr>
        <p:spPr>
          <a:xfrm>
            <a:off x="4923560" y="8243121"/>
            <a:ext cx="14536880" cy="3416320"/>
          </a:xfrm>
          <a:prstGeom prst="rect">
            <a:avLst/>
          </a:prstGeom>
          <a:noFill/>
        </p:spPr>
        <p:txBody>
          <a:bodyPr wrap="square">
            <a:spAutoFit/>
          </a:bodyPr>
          <a:lstStyle/>
          <a:p>
            <a:pPr>
              <a:defRPr/>
            </a:pPr>
            <a:r>
              <a:rPr lang="en-US" altLang="zh-CN" sz="3600" b="1" dirty="0">
                <a:latin typeface="+mn-lt"/>
                <a:ea typeface="+mn-ea"/>
                <a:sym typeface="+mn-ea"/>
              </a:rPr>
              <a:t>Reporter:</a:t>
            </a:r>
            <a:r>
              <a:rPr lang="en-US" altLang="zh-CN" sz="3600" b="1" noProof="1"/>
              <a:t> Zhao Wenlong(Bruce</a:t>
            </a:r>
            <a:r>
              <a:rPr lang="en-US" altLang="zh-CN" sz="3600" b="1" noProof="1">
                <a:solidFill>
                  <a:schemeClr val="tx2"/>
                </a:solidFill>
              </a:rPr>
              <a:t>)</a:t>
            </a:r>
          </a:p>
          <a:p>
            <a:pPr>
              <a:defRPr/>
            </a:pPr>
            <a:r>
              <a:rPr lang="en-US" altLang="zh-CN" sz="3600" b="1" noProof="1">
                <a:solidFill>
                  <a:schemeClr val="tx2"/>
                </a:solidFill>
                <a:latin typeface="+mn-lt"/>
                <a:ea typeface="+mn-ea"/>
                <a:sym typeface="+mn-ea"/>
              </a:rPr>
              <a:t>                  </a:t>
            </a:r>
            <a:r>
              <a:rPr lang="en-US" altLang="zh-CN" sz="3600" b="1" dirty="0">
                <a:latin typeface="+mn-lt"/>
                <a:ea typeface="+mn-ea"/>
                <a:sym typeface="+mn-ea"/>
              </a:rPr>
              <a:t>XU Lulu(Bonny)</a:t>
            </a:r>
          </a:p>
          <a:p>
            <a:pPr>
              <a:defRPr/>
            </a:pPr>
            <a:r>
              <a:rPr lang="zh-CN" altLang="en-US" sz="3600" b="1" noProof="1"/>
              <a:t>                 </a:t>
            </a:r>
            <a:r>
              <a:rPr lang="en-US" altLang="zh-CN" sz="3600" b="1" noProof="1"/>
              <a:t>Zhu Huaxing(Danes)</a:t>
            </a:r>
          </a:p>
          <a:p>
            <a:pPr>
              <a:defRPr/>
            </a:pPr>
            <a:r>
              <a:rPr lang="en-US" altLang="zh-CN" sz="3600" b="1" noProof="1"/>
              <a:t>                 Wei Feng(Max)</a:t>
            </a:r>
          </a:p>
          <a:p>
            <a:pPr>
              <a:defRPr/>
            </a:pPr>
            <a:r>
              <a:rPr lang="en-US" altLang="zh-CN" sz="3600" b="1" noProof="1"/>
              <a:t>                 Tian Zhiwen(Kevin)</a:t>
            </a:r>
          </a:p>
          <a:p>
            <a:pPr>
              <a:defRPr/>
            </a:pPr>
            <a:r>
              <a:rPr lang="en-US" altLang="zh-CN" sz="3600" b="1" noProof="1"/>
              <a:t>                 Zhang Shuai(James)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534623" y="391892"/>
            <a:ext cx="1101500" cy="1101500"/>
          </a:xfrm>
          <a:prstGeom prst="rect">
            <a:avLst/>
          </a:prstGeom>
        </p:spPr>
      </p:pic>
      <p:pic>
        <p:nvPicPr>
          <p:cNvPr id="465" name="Picture" descr="Picture"/>
          <p:cNvPicPr>
            <a:picLocks noChangeAspect="1"/>
          </p:cNvPicPr>
          <p:nvPr/>
        </p:nvPicPr>
        <p:blipFill>
          <a:blip r:embed="rId3" cstate="print">
            <a:alphaModFix/>
          </a:blip>
          <a:stretch>
            <a:fillRect/>
          </a:stretch>
        </p:blipFill>
        <p:spPr>
          <a:xfrm rot="5400000">
            <a:off x="930548" y="771530"/>
            <a:ext cx="430596" cy="373349"/>
          </a:xfrm>
          <a:prstGeom prst="rect">
            <a:avLst/>
          </a:prstGeom>
        </p:spPr>
      </p:pic>
      <p:sp>
        <p:nvSpPr>
          <p:cNvPr id="934" name="文本"/>
          <p:cNvSpPr>
            <a:spLocks noGrp="1"/>
          </p:cNvSpPr>
          <p:nvPr>
            <p:ph type="ctrTitle"/>
          </p:nvPr>
        </p:nvSpPr>
        <p:spPr>
          <a:xfrm>
            <a:off x="2070512" y="592852"/>
            <a:ext cx="22867669" cy="580651"/>
          </a:xfrm>
          <a:prstGeom prst="rect">
            <a:avLst/>
          </a:prstGeom>
        </p:spPr>
        <p:txBody>
          <a:bodyPr lIns="0" tIns="0" rIns="0" bIns="0">
            <a:noAutofit/>
          </a:bodyPr>
          <a:lstStyle/>
          <a:p>
            <a:pPr algn="l">
              <a:lnSpc>
                <a:spcPts val="7680"/>
              </a:lnSpc>
            </a:pPr>
            <a:r>
              <a:rPr lang="en-US" altLang="zh-CN" sz="4000" b="1" i="0" u="none" spc="480" dirty="0">
                <a:solidFill>
                  <a:srgbClr val="000000">
                    <a:alpha val="100000"/>
                  </a:srgbClr>
                </a:solidFill>
                <a:latin typeface="Noto Sans S Chinese DemiLight" charset="-122"/>
                <a:ea typeface="Noto Sans S Chinese DemiLight" charset="-122"/>
                <a:cs typeface="Noto Sans S Chinese DemiLight" charset="-122"/>
              </a:rPr>
              <a:t>Our Inspiration</a:t>
            </a:r>
            <a:endParaRPr kumimoji="1" lang="zh-CN" altLang="en-US" sz="1100" b="1" dirty="0">
              <a:solidFill>
                <a:srgbClr val="000000"/>
              </a:solidFill>
              <a:effectLst>
                <a:outerShdw blurRad="38100" dist="38100" dir="2700000" algn="tl">
                  <a:srgbClr val="000000">
                    <a:alpha val="43137"/>
                  </a:srgbClr>
                </a:outerShdw>
              </a:effectLst>
            </a:endParaRPr>
          </a:p>
        </p:txBody>
      </p:sp>
      <p:pic>
        <p:nvPicPr>
          <p:cNvPr id="1963" name="Picture" descr="Picture"/>
          <p:cNvPicPr>
            <a:picLocks noChangeAspect="1"/>
          </p:cNvPicPr>
          <p:nvPr/>
        </p:nvPicPr>
        <p:blipFill>
          <a:blip r:embed="rId4" cstate="print">
            <a:alphaModFix/>
          </a:blip>
          <a:stretch>
            <a:fillRect/>
          </a:stretch>
        </p:blipFill>
        <p:spPr>
          <a:xfrm>
            <a:off x="-340108" y="3628114"/>
            <a:ext cx="25064215" cy="6459770"/>
          </a:xfrm>
          <a:prstGeom prst="rect">
            <a:avLst/>
          </a:prstGeom>
        </p:spPr>
      </p:pic>
      <p:sp>
        <p:nvSpPr>
          <p:cNvPr id="6962" name="文本"/>
          <p:cNvSpPr>
            <a:spLocks noGrp="1"/>
          </p:cNvSpPr>
          <p:nvPr>
            <p:ph type="ctrTitle"/>
          </p:nvPr>
        </p:nvSpPr>
        <p:spPr>
          <a:xfrm>
            <a:off x="1332521" y="4810641"/>
            <a:ext cx="22464739" cy="970852"/>
          </a:xfrm>
          <a:prstGeom prst="rect">
            <a:avLst/>
          </a:prstGeom>
        </p:spPr>
        <p:txBody>
          <a:bodyPr lIns="0" tIns="0" rIns="0" bIns="0">
            <a:noAutofit/>
          </a:bodyPr>
          <a:lstStyle/>
          <a:p>
            <a:pPr algn="l">
              <a:lnSpc>
                <a:spcPts val="4079"/>
              </a:lnSpc>
            </a:pPr>
            <a:r>
              <a:rPr lang="en-US" altLang="zh-CN" sz="2800" b="1" i="0" u="none" spc="480" dirty="0">
                <a:solidFill>
                  <a:srgbClr val="000000">
                    <a:alpha val="100000"/>
                  </a:srgbClr>
                </a:solidFill>
                <a:latin typeface="Noto Sans S Chinese DemiLight" charset="-122"/>
                <a:ea typeface="Noto Sans S Chinese DemiLight" charset="-122"/>
                <a:cs typeface="Noto Sans S Chinese DemiLight" charset="-122"/>
              </a:rPr>
              <a:t>     Nonverbal communication acts play an important role in supporting verbal acts in intercultural communication. Successful verbal communication requires the tacit coordination of verbal communication and non-verbal communication. so In cross-cultural communication, we should be in the context of specific environment and to understand the nonverbal behavior, want to use the development view and study it, not only need to understand the language of others, it is more important is the ability to observe his silent signals, and be able to correct use of the language in different situations, through communication, through the running-in, feel the beauty and charm of alien culture in communication, only in this way, can only succeed smoothly in cross-cultural communication and communication.</a:t>
            </a:r>
            <a:endParaRPr kumimoji="1" lang="zh-CN" altLang="en-US" sz="2400" b="1" dirty="0">
              <a:solidFill>
                <a:srgbClr val="000000"/>
              </a:solidFill>
            </a:endParaRPr>
          </a:p>
        </p:txBody>
      </p:sp>
      <p:pic>
        <p:nvPicPr>
          <p:cNvPr id="14597" name="Picture" descr="Picture"/>
          <p:cNvPicPr>
            <a:picLocks noChangeAspect="1"/>
          </p:cNvPicPr>
          <p:nvPr/>
        </p:nvPicPr>
        <p:blipFill>
          <a:blip r:embed="rId5" cstate="print">
            <a:alphaModFix/>
          </a:blip>
          <a:stretch>
            <a:fillRect/>
          </a:stretch>
        </p:blipFill>
        <p:spPr>
          <a:xfrm>
            <a:off x="3705773" y="7890780"/>
            <a:ext cx="853745" cy="8537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6156888" y="822888"/>
            <a:ext cx="12070222" cy="12070222"/>
          </a:xfrm>
          <a:prstGeom prst="rect">
            <a:avLst/>
          </a:prstGeom>
        </p:spPr>
      </p:pic>
      <p:pic>
        <p:nvPicPr>
          <p:cNvPr id="468" name="Picture" descr="Picture"/>
          <p:cNvPicPr>
            <a:picLocks noChangeAspect="1"/>
          </p:cNvPicPr>
          <p:nvPr/>
        </p:nvPicPr>
        <p:blipFill>
          <a:blip r:embed="rId3" cstate="print">
            <a:alphaModFix/>
          </a:blip>
          <a:stretch>
            <a:fillRect/>
          </a:stretch>
        </p:blipFill>
        <p:spPr>
          <a:xfrm rot="10800000">
            <a:off x="11685607" y="2196929"/>
            <a:ext cx="1012783" cy="878136"/>
          </a:xfrm>
          <a:prstGeom prst="rect">
            <a:avLst/>
          </a:prstGeom>
        </p:spPr>
      </p:pic>
      <p:sp>
        <p:nvSpPr>
          <p:cNvPr id="1976" name="文本"/>
          <p:cNvSpPr>
            <a:spLocks noGrp="1"/>
          </p:cNvSpPr>
          <p:nvPr>
            <p:ph type="ctrTitle"/>
          </p:nvPr>
        </p:nvSpPr>
        <p:spPr>
          <a:xfrm>
            <a:off x="7184633" y="7167022"/>
            <a:ext cx="10014732" cy="1036319"/>
          </a:xfrm>
          <a:prstGeom prst="rect">
            <a:avLst/>
          </a:prstGeom>
        </p:spPr>
        <p:txBody>
          <a:bodyPr lIns="0" tIns="0" rIns="0" bIns="0">
            <a:noAutofit/>
          </a:bodyPr>
          <a:lstStyle/>
          <a:p>
            <a:pPr algn="ctr">
              <a:lnSpc>
                <a:spcPts val="4079"/>
              </a:lnSpc>
            </a:pPr>
            <a:r>
              <a:rPr lang="en-US" altLang="zh-CN" sz="4800" b="1" i="0" u="none" spc="480" dirty="0">
                <a:solidFill>
                  <a:srgbClr val="000000">
                    <a:alpha val="100000"/>
                  </a:srgbClr>
                </a:solidFill>
                <a:latin typeface="Noto Sans S Chinese DemiLight" charset="-122"/>
                <a:ea typeface="Noto Sans S Chinese DemiLight" charset="-122"/>
                <a:cs typeface="Noto Sans S Chinese DemiLight" charset="-122"/>
              </a:rPr>
              <a:t>concepts</a:t>
            </a:r>
            <a:endParaRPr kumimoji="1" lang="zh-CN" altLang="en-US" b="1" dirty="0">
              <a:solidFill>
                <a:srgbClr val="000000"/>
              </a:solidFill>
            </a:endParaRPr>
          </a:p>
        </p:txBody>
      </p:sp>
      <p:sp>
        <p:nvSpPr>
          <p:cNvPr id="3062" name="文本"/>
          <p:cNvSpPr>
            <a:spLocks noGrp="1"/>
          </p:cNvSpPr>
          <p:nvPr>
            <p:ph type="ctrTitle"/>
          </p:nvPr>
        </p:nvSpPr>
        <p:spPr>
          <a:xfrm>
            <a:off x="6752528" y="4102783"/>
            <a:ext cx="10878942" cy="1928036"/>
          </a:xfrm>
          <a:prstGeom prst="rect">
            <a:avLst/>
          </a:prstGeom>
        </p:spPr>
        <p:txBody>
          <a:bodyPr lIns="0" tIns="0" rIns="0" bIns="0">
            <a:noAutofit/>
          </a:bodyPr>
          <a:lstStyle/>
          <a:p>
            <a:pPr algn="ctr">
              <a:lnSpc>
                <a:spcPts val="15181"/>
              </a:lnSpc>
            </a:pPr>
            <a:r>
              <a:rPr lang="zh-CN" altLang="en-US" sz="12651" b="0" i="0" u="none" spc="0" dirty="0">
                <a:solidFill>
                  <a:srgbClr val="000000">
                    <a:alpha val="100000"/>
                  </a:srgbClr>
                </a:solidFill>
                <a:latin typeface="Francois One" charset="-122"/>
                <a:ea typeface="Francois One" charset="-122"/>
                <a:cs typeface="Francois One" charset="-122"/>
              </a:rPr>
              <a:t>PART.0</a:t>
            </a:r>
            <a:r>
              <a:rPr lang="en-US" altLang="zh-CN" sz="12651" b="0" i="0" u="none" spc="0" dirty="0">
                <a:solidFill>
                  <a:srgbClr val="000000">
                    <a:alpha val="100000"/>
                  </a:srgbClr>
                </a:solidFill>
                <a:latin typeface="Francois One" charset="-122"/>
                <a:ea typeface="Francois One" charset="-122"/>
                <a:cs typeface="Francois One" charset="-122"/>
              </a:rPr>
              <a:t>4</a:t>
            </a:r>
            <a:endParaRPr kumimoji="1" lang="zh-CN" altLang="en-US" sz="2000" dirty="0">
              <a:solidFill>
                <a:srgbClr val="000000"/>
              </a:solidFill>
            </a:endParaRPr>
          </a:p>
        </p:txBody>
      </p:sp>
    </p:spTree>
    <p:extLst>
      <p:ext uri="{BB962C8B-B14F-4D97-AF65-F5344CB8AC3E}">
        <p14:creationId xmlns:p14="http://schemas.microsoft.com/office/powerpoint/2010/main" val="315587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descr="Picture">
            <a:extLst>
              <a:ext uri="{FF2B5EF4-FFF2-40B4-BE49-F238E27FC236}">
                <a16:creationId xmlns:a16="http://schemas.microsoft.com/office/drawing/2014/main" id="{669F1366-323B-4243-A428-56D3672E6B91}"/>
              </a:ext>
            </a:extLst>
          </p:cNvPr>
          <p:cNvPicPr>
            <a:picLocks noChangeAspect="1"/>
          </p:cNvPicPr>
          <p:nvPr/>
        </p:nvPicPr>
        <p:blipFill>
          <a:blip r:embed="rId2" cstate="print">
            <a:alphaModFix/>
          </a:blip>
          <a:stretch>
            <a:fillRect/>
          </a:stretch>
        </p:blipFill>
        <p:spPr>
          <a:xfrm>
            <a:off x="534623" y="963052"/>
            <a:ext cx="1101500" cy="1101500"/>
          </a:xfrm>
          <a:prstGeom prst="rect">
            <a:avLst/>
          </a:prstGeom>
        </p:spPr>
      </p:pic>
      <p:pic>
        <p:nvPicPr>
          <p:cNvPr id="25" name="Picture" descr="Picture">
            <a:extLst>
              <a:ext uri="{FF2B5EF4-FFF2-40B4-BE49-F238E27FC236}">
                <a16:creationId xmlns:a16="http://schemas.microsoft.com/office/drawing/2014/main" id="{591A79F1-BE4A-41CF-A5A5-5AA0E88540DC}"/>
              </a:ext>
            </a:extLst>
          </p:cNvPr>
          <p:cNvPicPr>
            <a:picLocks noChangeAspect="1"/>
          </p:cNvPicPr>
          <p:nvPr/>
        </p:nvPicPr>
        <p:blipFill>
          <a:blip r:embed="rId3" cstate="print">
            <a:alphaModFix/>
          </a:blip>
          <a:stretch>
            <a:fillRect/>
          </a:stretch>
        </p:blipFill>
        <p:spPr>
          <a:xfrm rot="5400000">
            <a:off x="930548" y="1342690"/>
            <a:ext cx="430596" cy="373349"/>
          </a:xfrm>
          <a:prstGeom prst="rect">
            <a:avLst/>
          </a:prstGeom>
        </p:spPr>
      </p:pic>
      <p:sp>
        <p:nvSpPr>
          <p:cNvPr id="26" name="文本">
            <a:extLst>
              <a:ext uri="{FF2B5EF4-FFF2-40B4-BE49-F238E27FC236}">
                <a16:creationId xmlns:a16="http://schemas.microsoft.com/office/drawing/2014/main" id="{D84374C4-056F-432F-955D-2F89AAD9B6D1}"/>
              </a:ext>
            </a:extLst>
          </p:cNvPr>
          <p:cNvSpPr txBox="1">
            <a:spLocks/>
          </p:cNvSpPr>
          <p:nvPr/>
        </p:nvSpPr>
        <p:spPr>
          <a:xfrm>
            <a:off x="2308860" y="1164012"/>
            <a:ext cx="2811780" cy="90054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7680"/>
              </a:lnSpc>
            </a:pPr>
            <a:r>
              <a:rPr lang="en-US" altLang="zh-CN" b="1" dirty="0">
                <a:effectLst/>
                <a:latin typeface="等线" panose="02010600030101010101" pitchFamily="2" charset="-122"/>
                <a:cs typeface="Times New Roman" panose="02020603050405020304" pitchFamily="18" charset="0"/>
              </a:rPr>
              <a:t>Dialogue</a:t>
            </a:r>
            <a:endParaRPr kumimoji="1" lang="zh-CN" altLang="en-US" sz="7200" b="1" dirty="0">
              <a:solidFill>
                <a:srgbClr val="000000"/>
              </a:solidFill>
              <a:effectLst>
                <a:outerShdw blurRad="38100" dist="38100" dir="2700000" algn="tl">
                  <a:srgbClr val="000000">
                    <a:alpha val="43137"/>
                  </a:srgbClr>
                </a:outerShdw>
              </a:effectLst>
            </a:endParaRPr>
          </a:p>
        </p:txBody>
      </p:sp>
      <p:sp>
        <p:nvSpPr>
          <p:cNvPr id="35" name="文本">
            <a:extLst>
              <a:ext uri="{FF2B5EF4-FFF2-40B4-BE49-F238E27FC236}">
                <a16:creationId xmlns:a16="http://schemas.microsoft.com/office/drawing/2014/main" id="{22FCB50F-376B-45AD-9277-65C424E21FFE}"/>
              </a:ext>
            </a:extLst>
          </p:cNvPr>
          <p:cNvSpPr txBox="1">
            <a:spLocks/>
          </p:cNvSpPr>
          <p:nvPr/>
        </p:nvSpPr>
        <p:spPr>
          <a:xfrm>
            <a:off x="1956162" y="2473754"/>
            <a:ext cx="20195178" cy="51816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79"/>
              </a:lnSpc>
            </a:pPr>
            <a:r>
              <a:rPr lang="en-US" altLang="zh-CN" sz="3600" spc="480" dirty="0">
                <a:solidFill>
                  <a:srgbClr val="000000">
                    <a:alpha val="100000"/>
                  </a:srgbClr>
                </a:solidFill>
                <a:ea typeface="Noto Sans S Chinese DemiLight"/>
              </a:rPr>
              <a:t>    A conversation between two or more persons or a contact or meeting between two or more persons</a:t>
            </a:r>
            <a:endParaRPr lang="zh-CN" altLang="en-US" sz="3600" spc="480" dirty="0">
              <a:solidFill>
                <a:srgbClr val="000000">
                  <a:alpha val="100000"/>
                </a:srgbClr>
              </a:solidFill>
              <a:ea typeface="Noto Sans S Chinese DemiLight"/>
            </a:endParaRPr>
          </a:p>
        </p:txBody>
      </p:sp>
      <p:pic>
        <p:nvPicPr>
          <p:cNvPr id="36" name="Picture" descr="Picture">
            <a:extLst>
              <a:ext uri="{FF2B5EF4-FFF2-40B4-BE49-F238E27FC236}">
                <a16:creationId xmlns:a16="http://schemas.microsoft.com/office/drawing/2014/main" id="{7F42F231-B2B2-44E9-BC46-8A139740ABB7}"/>
              </a:ext>
            </a:extLst>
          </p:cNvPr>
          <p:cNvPicPr>
            <a:picLocks noChangeAspect="1"/>
          </p:cNvPicPr>
          <p:nvPr/>
        </p:nvPicPr>
        <p:blipFill>
          <a:blip r:embed="rId2" cstate="print">
            <a:alphaModFix/>
          </a:blip>
          <a:stretch>
            <a:fillRect/>
          </a:stretch>
        </p:blipFill>
        <p:spPr>
          <a:xfrm>
            <a:off x="534623" y="3690316"/>
            <a:ext cx="1101500" cy="1101500"/>
          </a:xfrm>
          <a:prstGeom prst="rect">
            <a:avLst/>
          </a:prstGeom>
        </p:spPr>
      </p:pic>
      <p:pic>
        <p:nvPicPr>
          <p:cNvPr id="37" name="Picture" descr="Picture">
            <a:extLst>
              <a:ext uri="{FF2B5EF4-FFF2-40B4-BE49-F238E27FC236}">
                <a16:creationId xmlns:a16="http://schemas.microsoft.com/office/drawing/2014/main" id="{8E2B0777-B857-4930-9136-E772582356B4}"/>
              </a:ext>
            </a:extLst>
          </p:cNvPr>
          <p:cNvPicPr>
            <a:picLocks noChangeAspect="1"/>
          </p:cNvPicPr>
          <p:nvPr/>
        </p:nvPicPr>
        <p:blipFill>
          <a:blip r:embed="rId3" cstate="print">
            <a:alphaModFix/>
          </a:blip>
          <a:stretch>
            <a:fillRect/>
          </a:stretch>
        </p:blipFill>
        <p:spPr>
          <a:xfrm rot="5400000">
            <a:off x="930548" y="4069954"/>
            <a:ext cx="430596" cy="373349"/>
          </a:xfrm>
          <a:prstGeom prst="rect">
            <a:avLst/>
          </a:prstGeom>
        </p:spPr>
      </p:pic>
      <p:sp>
        <p:nvSpPr>
          <p:cNvPr id="38" name="文本">
            <a:extLst>
              <a:ext uri="{FF2B5EF4-FFF2-40B4-BE49-F238E27FC236}">
                <a16:creationId xmlns:a16="http://schemas.microsoft.com/office/drawing/2014/main" id="{50153642-6506-4027-9E5D-00CF9EC3661A}"/>
              </a:ext>
            </a:extLst>
          </p:cNvPr>
          <p:cNvSpPr txBox="1">
            <a:spLocks/>
          </p:cNvSpPr>
          <p:nvPr/>
        </p:nvSpPr>
        <p:spPr>
          <a:xfrm>
            <a:off x="2308860" y="3690316"/>
            <a:ext cx="5372100" cy="110150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7680"/>
              </a:lnSpc>
            </a:pPr>
            <a:r>
              <a:rPr lang="en-US" altLang="zh-CN" b="1" dirty="0">
                <a:effectLst/>
                <a:latin typeface="等线" panose="02010600030101010101" pitchFamily="2" charset="-122"/>
                <a:cs typeface="Times New Roman" panose="02020603050405020304" pitchFamily="18" charset="0"/>
              </a:rPr>
              <a:t>Press conference</a:t>
            </a:r>
            <a:endParaRPr kumimoji="1" lang="zh-CN" altLang="en-US" sz="19900" b="1" dirty="0">
              <a:solidFill>
                <a:srgbClr val="000000"/>
              </a:solidFill>
              <a:effectLst>
                <a:outerShdw blurRad="38100" dist="38100" dir="2700000" algn="tl">
                  <a:srgbClr val="000000">
                    <a:alpha val="43137"/>
                  </a:srgbClr>
                </a:outerShdw>
              </a:effectLst>
            </a:endParaRPr>
          </a:p>
        </p:txBody>
      </p:sp>
      <p:sp>
        <p:nvSpPr>
          <p:cNvPr id="39" name="文本">
            <a:extLst>
              <a:ext uri="{FF2B5EF4-FFF2-40B4-BE49-F238E27FC236}">
                <a16:creationId xmlns:a16="http://schemas.microsoft.com/office/drawing/2014/main" id="{F058283E-B6C0-4D81-BAC8-F46C41B0BFE2}"/>
              </a:ext>
            </a:extLst>
          </p:cNvPr>
          <p:cNvSpPr txBox="1">
            <a:spLocks/>
          </p:cNvSpPr>
          <p:nvPr/>
        </p:nvSpPr>
        <p:spPr>
          <a:xfrm>
            <a:off x="1956162" y="5223878"/>
            <a:ext cx="20195178" cy="51816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79"/>
              </a:lnSpc>
            </a:pPr>
            <a:r>
              <a:rPr lang="en-US" altLang="zh-CN" sz="3600" spc="480" dirty="0">
                <a:solidFill>
                  <a:srgbClr val="000000">
                    <a:alpha val="100000"/>
                  </a:srgbClr>
                </a:solidFill>
                <a:ea typeface="Noto Sans S Chinese DemiLight"/>
              </a:rPr>
              <a:t>   It is an information and news release activity held regularly, irregularly or temporarily by the government or a social organization, which directly releases government policies or organizational information to the press and explains the major policies and events of the government or organization.</a:t>
            </a:r>
            <a:endParaRPr lang="zh-CN" altLang="en-US" sz="3600" spc="480" dirty="0">
              <a:solidFill>
                <a:srgbClr val="000000">
                  <a:alpha val="100000"/>
                </a:srgbClr>
              </a:solidFill>
              <a:ea typeface="Noto Sans S Chinese DemiLight"/>
            </a:endParaRPr>
          </a:p>
        </p:txBody>
      </p:sp>
      <p:pic>
        <p:nvPicPr>
          <p:cNvPr id="40" name="Picture" descr="Picture">
            <a:extLst>
              <a:ext uri="{FF2B5EF4-FFF2-40B4-BE49-F238E27FC236}">
                <a16:creationId xmlns:a16="http://schemas.microsoft.com/office/drawing/2014/main" id="{5000E704-3173-4CD9-BDF4-4D17AB09FE11}"/>
              </a:ext>
            </a:extLst>
          </p:cNvPr>
          <p:cNvPicPr>
            <a:picLocks noChangeAspect="1"/>
          </p:cNvPicPr>
          <p:nvPr/>
        </p:nvPicPr>
        <p:blipFill>
          <a:blip r:embed="rId2" cstate="print">
            <a:alphaModFix/>
          </a:blip>
          <a:stretch>
            <a:fillRect/>
          </a:stretch>
        </p:blipFill>
        <p:spPr>
          <a:xfrm>
            <a:off x="534623" y="7647083"/>
            <a:ext cx="1101500" cy="1101500"/>
          </a:xfrm>
          <a:prstGeom prst="rect">
            <a:avLst/>
          </a:prstGeom>
        </p:spPr>
      </p:pic>
      <p:pic>
        <p:nvPicPr>
          <p:cNvPr id="41" name="Picture" descr="Picture">
            <a:extLst>
              <a:ext uri="{FF2B5EF4-FFF2-40B4-BE49-F238E27FC236}">
                <a16:creationId xmlns:a16="http://schemas.microsoft.com/office/drawing/2014/main" id="{F6469FD0-C30F-4BB4-8B2C-60964BBDEE1E}"/>
              </a:ext>
            </a:extLst>
          </p:cNvPr>
          <p:cNvPicPr>
            <a:picLocks noChangeAspect="1"/>
          </p:cNvPicPr>
          <p:nvPr/>
        </p:nvPicPr>
        <p:blipFill>
          <a:blip r:embed="rId3" cstate="print">
            <a:alphaModFix/>
          </a:blip>
          <a:stretch>
            <a:fillRect/>
          </a:stretch>
        </p:blipFill>
        <p:spPr>
          <a:xfrm rot="5400000">
            <a:off x="930548" y="8026721"/>
            <a:ext cx="430596" cy="373349"/>
          </a:xfrm>
          <a:prstGeom prst="rect">
            <a:avLst/>
          </a:prstGeom>
        </p:spPr>
      </p:pic>
      <p:sp>
        <p:nvSpPr>
          <p:cNvPr id="42" name="文本">
            <a:extLst>
              <a:ext uri="{FF2B5EF4-FFF2-40B4-BE49-F238E27FC236}">
                <a16:creationId xmlns:a16="http://schemas.microsoft.com/office/drawing/2014/main" id="{33A22080-BA31-4A07-B14C-15DC7194603D}"/>
              </a:ext>
            </a:extLst>
          </p:cNvPr>
          <p:cNvSpPr txBox="1">
            <a:spLocks/>
          </p:cNvSpPr>
          <p:nvPr/>
        </p:nvSpPr>
        <p:spPr>
          <a:xfrm>
            <a:off x="2308860" y="7848043"/>
            <a:ext cx="2811780" cy="90054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7680"/>
              </a:lnSpc>
            </a:pPr>
            <a:r>
              <a:rPr lang="en-US" altLang="zh-CN" b="1" dirty="0">
                <a:effectLst/>
                <a:latin typeface="等线" panose="02010600030101010101" pitchFamily="2" charset="-122"/>
                <a:cs typeface="Times New Roman" panose="02020603050405020304" pitchFamily="18" charset="0"/>
              </a:rPr>
              <a:t>Briefing</a:t>
            </a:r>
            <a:endParaRPr kumimoji="1" lang="zh-CN" altLang="en-US" sz="19900" b="1" dirty="0">
              <a:solidFill>
                <a:srgbClr val="000000"/>
              </a:solidFill>
              <a:effectLst>
                <a:outerShdw blurRad="38100" dist="38100" dir="2700000" algn="tl">
                  <a:srgbClr val="000000">
                    <a:alpha val="43137"/>
                  </a:srgbClr>
                </a:outerShdw>
              </a:effectLst>
            </a:endParaRPr>
          </a:p>
        </p:txBody>
      </p:sp>
      <p:sp>
        <p:nvSpPr>
          <p:cNvPr id="43" name="文本">
            <a:extLst>
              <a:ext uri="{FF2B5EF4-FFF2-40B4-BE49-F238E27FC236}">
                <a16:creationId xmlns:a16="http://schemas.microsoft.com/office/drawing/2014/main" id="{ABAB7E84-8885-4571-9E86-081E67E187FE}"/>
              </a:ext>
            </a:extLst>
          </p:cNvPr>
          <p:cNvSpPr txBox="1">
            <a:spLocks/>
          </p:cNvSpPr>
          <p:nvPr/>
        </p:nvSpPr>
        <p:spPr>
          <a:xfrm>
            <a:off x="1956162" y="9249608"/>
            <a:ext cx="20195178" cy="51816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79"/>
              </a:lnSpc>
            </a:pPr>
            <a:r>
              <a:rPr lang="en-US" altLang="zh-CN" sz="3600" spc="480" dirty="0">
                <a:solidFill>
                  <a:srgbClr val="000000">
                    <a:alpha val="100000"/>
                  </a:srgbClr>
                </a:solidFill>
                <a:ea typeface="Noto Sans S Chinese DemiLight"/>
              </a:rPr>
              <a:t>    A briefing is a meeting at which information or instructions are given to people, especially before they do something</a:t>
            </a:r>
            <a:endParaRPr lang="zh-CN" altLang="en-US" sz="3600" spc="480" dirty="0">
              <a:solidFill>
                <a:srgbClr val="000000">
                  <a:alpha val="100000"/>
                </a:srgbClr>
              </a:solidFill>
              <a:ea typeface="Noto Sans S Chinese DemiLight"/>
            </a:endParaRPr>
          </a:p>
        </p:txBody>
      </p:sp>
      <p:sp>
        <p:nvSpPr>
          <p:cNvPr id="14" name="文本">
            <a:extLst>
              <a:ext uri="{FF2B5EF4-FFF2-40B4-BE49-F238E27FC236}">
                <a16:creationId xmlns:a16="http://schemas.microsoft.com/office/drawing/2014/main" id="{BCB792A1-5F91-4639-982F-C3C19B961341}"/>
              </a:ext>
            </a:extLst>
          </p:cNvPr>
          <p:cNvSpPr txBox="1">
            <a:spLocks/>
          </p:cNvSpPr>
          <p:nvPr/>
        </p:nvSpPr>
        <p:spPr>
          <a:xfrm>
            <a:off x="1636123" y="11639204"/>
            <a:ext cx="20195178" cy="51816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79"/>
              </a:lnSpc>
            </a:pPr>
            <a:r>
              <a:rPr lang="en-US" altLang="zh-CN" sz="3600" spc="480" dirty="0">
                <a:solidFill>
                  <a:srgbClr val="000000">
                    <a:alpha val="100000"/>
                  </a:srgbClr>
                </a:solidFill>
                <a:ea typeface="Noto Sans S Chinese DemiLight"/>
              </a:rPr>
              <a:t>    It's an interactive question-and-answer ceremony for the release of information. Usually there are press conferences, new product conferences, media conferences and so on.</a:t>
            </a:r>
            <a:endParaRPr lang="zh-CN" altLang="en-US" sz="3600" spc="480" dirty="0">
              <a:solidFill>
                <a:srgbClr val="000000">
                  <a:alpha val="100000"/>
                </a:srgbClr>
              </a:solidFill>
              <a:ea typeface="Noto Sans S Chinese DemiLight"/>
            </a:endParaRPr>
          </a:p>
        </p:txBody>
      </p:sp>
      <p:pic>
        <p:nvPicPr>
          <p:cNvPr id="15" name="Picture" descr="Picture">
            <a:extLst>
              <a:ext uri="{FF2B5EF4-FFF2-40B4-BE49-F238E27FC236}">
                <a16:creationId xmlns:a16="http://schemas.microsoft.com/office/drawing/2014/main" id="{8307AF62-7619-4B6F-AB46-63A448C3E679}"/>
              </a:ext>
            </a:extLst>
          </p:cNvPr>
          <p:cNvPicPr>
            <a:picLocks noChangeAspect="1"/>
          </p:cNvPicPr>
          <p:nvPr/>
        </p:nvPicPr>
        <p:blipFill>
          <a:blip r:embed="rId2" cstate="print">
            <a:alphaModFix/>
          </a:blip>
          <a:stretch>
            <a:fillRect/>
          </a:stretch>
        </p:blipFill>
        <p:spPr>
          <a:xfrm>
            <a:off x="534623" y="10389079"/>
            <a:ext cx="1101500" cy="1101500"/>
          </a:xfrm>
          <a:prstGeom prst="rect">
            <a:avLst/>
          </a:prstGeom>
        </p:spPr>
      </p:pic>
      <p:pic>
        <p:nvPicPr>
          <p:cNvPr id="16" name="Picture" descr="Picture">
            <a:extLst>
              <a:ext uri="{FF2B5EF4-FFF2-40B4-BE49-F238E27FC236}">
                <a16:creationId xmlns:a16="http://schemas.microsoft.com/office/drawing/2014/main" id="{EF593C00-47B1-4146-BAEB-44F89BC0A3FF}"/>
              </a:ext>
            </a:extLst>
          </p:cNvPr>
          <p:cNvPicPr>
            <a:picLocks noChangeAspect="1"/>
          </p:cNvPicPr>
          <p:nvPr/>
        </p:nvPicPr>
        <p:blipFill>
          <a:blip r:embed="rId3" cstate="print">
            <a:alphaModFix/>
          </a:blip>
          <a:stretch>
            <a:fillRect/>
          </a:stretch>
        </p:blipFill>
        <p:spPr>
          <a:xfrm rot="5400000">
            <a:off x="930548" y="10768717"/>
            <a:ext cx="430596" cy="373349"/>
          </a:xfrm>
          <a:prstGeom prst="rect">
            <a:avLst/>
          </a:prstGeom>
        </p:spPr>
      </p:pic>
      <p:sp>
        <p:nvSpPr>
          <p:cNvPr id="17" name="文本">
            <a:extLst>
              <a:ext uri="{FF2B5EF4-FFF2-40B4-BE49-F238E27FC236}">
                <a16:creationId xmlns:a16="http://schemas.microsoft.com/office/drawing/2014/main" id="{E264DA5F-9208-40AE-8C78-1935ED77DDAD}"/>
              </a:ext>
            </a:extLst>
          </p:cNvPr>
          <p:cNvSpPr txBox="1">
            <a:spLocks/>
          </p:cNvSpPr>
          <p:nvPr/>
        </p:nvSpPr>
        <p:spPr>
          <a:xfrm>
            <a:off x="2308860" y="10590039"/>
            <a:ext cx="3657600" cy="799074"/>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7680"/>
              </a:lnSpc>
            </a:pPr>
            <a:r>
              <a:rPr lang="en-US" altLang="zh-CN" b="1" dirty="0">
                <a:effectLst/>
                <a:latin typeface="等线" panose="02010600030101010101" pitchFamily="2" charset="-122"/>
                <a:cs typeface="Times New Roman" panose="02020603050405020304" pitchFamily="18" charset="0"/>
              </a:rPr>
              <a:t>Presentation</a:t>
            </a:r>
            <a:endParaRPr kumimoji="1" lang="zh-CN" altLang="en-US" sz="199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262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18315929" y="-1788057"/>
            <a:ext cx="8052143" cy="8052143"/>
          </a:xfrm>
          <a:prstGeom prst="rect">
            <a:avLst/>
          </a:prstGeom>
        </p:spPr>
      </p:pic>
      <p:pic>
        <p:nvPicPr>
          <p:cNvPr id="469" name="Picture" descr="Picture"/>
          <p:cNvPicPr>
            <a:picLocks noChangeAspect="1"/>
          </p:cNvPicPr>
          <p:nvPr/>
        </p:nvPicPr>
        <p:blipFill>
          <a:blip r:embed="rId3" cstate="print">
            <a:alphaModFix/>
          </a:blip>
          <a:stretch>
            <a:fillRect/>
          </a:stretch>
        </p:blipFill>
        <p:spPr>
          <a:xfrm>
            <a:off x="-2695033" y="-3790107"/>
            <a:ext cx="6560817" cy="6560817"/>
          </a:xfrm>
          <a:prstGeom prst="rect">
            <a:avLst/>
          </a:prstGeom>
        </p:spPr>
      </p:pic>
      <p:pic>
        <p:nvPicPr>
          <p:cNvPr id="938" name="Picture" descr="Picture"/>
          <p:cNvPicPr>
            <a:picLocks noChangeAspect="1"/>
          </p:cNvPicPr>
          <p:nvPr/>
        </p:nvPicPr>
        <p:blipFill>
          <a:blip r:embed="rId4" cstate="print">
            <a:alphaModFix/>
          </a:blip>
          <a:stretch>
            <a:fillRect/>
          </a:stretch>
        </p:blipFill>
        <p:spPr>
          <a:xfrm>
            <a:off x="2001408" y="680543"/>
            <a:ext cx="2251747" cy="2251747"/>
          </a:xfrm>
          <a:prstGeom prst="rect">
            <a:avLst/>
          </a:prstGeom>
        </p:spPr>
      </p:pic>
      <p:pic>
        <p:nvPicPr>
          <p:cNvPr id="1404" name="Picture" descr="Picture"/>
          <p:cNvPicPr>
            <a:picLocks noChangeAspect="1"/>
          </p:cNvPicPr>
          <p:nvPr/>
        </p:nvPicPr>
        <p:blipFill>
          <a:blip r:embed="rId5" cstate="print">
            <a:alphaModFix/>
          </a:blip>
          <a:stretch>
            <a:fillRect/>
          </a:stretch>
        </p:blipFill>
        <p:spPr>
          <a:xfrm rot="5400000">
            <a:off x="2810781" y="1456620"/>
            <a:ext cx="880248" cy="763220"/>
          </a:xfrm>
          <a:prstGeom prst="rect">
            <a:avLst/>
          </a:prstGeom>
        </p:spPr>
      </p:pic>
      <p:sp>
        <p:nvSpPr>
          <p:cNvPr id="1876" name="文本"/>
          <p:cNvSpPr>
            <a:spLocks noGrp="1"/>
          </p:cNvSpPr>
          <p:nvPr>
            <p:ph type="ctrTitle"/>
          </p:nvPr>
        </p:nvSpPr>
        <p:spPr>
          <a:xfrm>
            <a:off x="2284296" y="3226954"/>
            <a:ext cx="9342497" cy="5206070"/>
          </a:xfrm>
          <a:prstGeom prst="rect">
            <a:avLst/>
          </a:prstGeom>
        </p:spPr>
        <p:txBody>
          <a:bodyPr lIns="0" tIns="0" rIns="0" bIns="0">
            <a:noAutofit/>
          </a:bodyPr>
          <a:lstStyle/>
          <a:p>
            <a:pPr algn="l">
              <a:lnSpc>
                <a:spcPts val="20496"/>
              </a:lnSpc>
            </a:pPr>
            <a:r>
              <a:rPr lang="en-US" altLang="zh-CN" sz="17080" b="0" i="0" u="none" spc="0" dirty="0">
                <a:solidFill>
                  <a:srgbClr val="000000">
                    <a:alpha val="100000"/>
                  </a:srgbClr>
                </a:solidFill>
                <a:latin typeface="GEETYPE-XinGothicGB-W7" charset="-122"/>
                <a:ea typeface="GEETYPE-XinGothicGB-W7" charset="-122"/>
                <a:cs typeface="GEETYPE-XinGothicGB-W7" charset="-122"/>
              </a:rPr>
              <a:t>THANKS</a:t>
            </a:r>
            <a:endParaRPr kumimoji="1" lang="zh-CN" altLang="en-US" sz="2000" dirty="0">
              <a:solidFill>
                <a:srgbClr val="000000"/>
              </a:solidFill>
            </a:endParaRPr>
          </a:p>
        </p:txBody>
      </p:sp>
      <p:pic>
        <p:nvPicPr>
          <p:cNvPr id="2911" name="Picture" descr="Picture"/>
          <p:cNvPicPr>
            <a:picLocks noChangeAspect="1"/>
          </p:cNvPicPr>
          <p:nvPr/>
        </p:nvPicPr>
        <p:blipFill>
          <a:blip r:embed="rId6" cstate="print">
            <a:alphaModFix/>
          </a:blip>
          <a:stretch>
            <a:fillRect/>
          </a:stretch>
        </p:blipFill>
        <p:spPr>
          <a:xfrm>
            <a:off x="14505608" y="2392790"/>
            <a:ext cx="8312016" cy="8312016"/>
          </a:xfrm>
          <a:prstGeom prst="rect">
            <a:avLst/>
          </a:prstGeom>
        </p:spPr>
      </p:pic>
      <p:pic>
        <p:nvPicPr>
          <p:cNvPr id="3380" name="Picture" descr="Picture"/>
          <p:cNvPicPr>
            <a:picLocks noChangeAspect="1"/>
          </p:cNvPicPr>
          <p:nvPr/>
        </p:nvPicPr>
        <p:blipFill>
          <a:blip r:embed="rId7" cstate="print">
            <a:alphaModFix/>
          </a:blip>
          <a:stretch>
            <a:fillRect/>
          </a:stretch>
        </p:blipFill>
        <p:spPr>
          <a:xfrm>
            <a:off x="14869951" y="1838230"/>
            <a:ext cx="2011490" cy="2011490"/>
          </a:xfrm>
          <a:prstGeom prst="rect">
            <a:avLst/>
          </a:prstGeom>
        </p:spPr>
      </p:pic>
      <p:sp>
        <p:nvSpPr>
          <p:cNvPr id="7954" name="文本"/>
          <p:cNvSpPr>
            <a:spLocks noGrp="1"/>
          </p:cNvSpPr>
          <p:nvPr>
            <p:ph type="ctrTitle"/>
          </p:nvPr>
        </p:nvSpPr>
        <p:spPr>
          <a:xfrm>
            <a:off x="21868301" y="416040"/>
            <a:ext cx="1898645" cy="529006"/>
          </a:xfrm>
          <a:prstGeom prst="rect">
            <a:avLst/>
          </a:prstGeom>
        </p:spPr>
        <p:txBody>
          <a:bodyPr lIns="0" tIns="0" rIns="0" bIns="0">
            <a:noAutofit/>
          </a:bodyPr>
          <a:lstStyle/>
          <a:p>
            <a:pPr algn="r">
              <a:lnSpc>
                <a:spcPts val="4165"/>
              </a:lnSpc>
            </a:pPr>
            <a:r>
              <a:rPr lang="zh-CN" altLang="en-US" sz="3471" b="0" i="0" u="none" spc="0" dirty="0">
                <a:solidFill>
                  <a:srgbClr val="000000">
                    <a:alpha val="100000"/>
                  </a:srgbClr>
                </a:solidFill>
                <a:latin typeface="Francois One" charset="-122"/>
                <a:ea typeface="Francois One" charset="-122"/>
                <a:cs typeface="Francois One" charset="-122"/>
              </a:rPr>
              <a:t>-2020</a:t>
            </a:r>
            <a:endParaRPr kumimoji="1" lang="zh-CN" altLang="en-US" sz="2000" dirty="0">
              <a:solidFill>
                <a:srgbClr val="000000"/>
              </a:solidFill>
            </a:endParaRPr>
          </a:p>
        </p:txBody>
      </p:sp>
      <p:pic>
        <p:nvPicPr>
          <p:cNvPr id="8953" name="Picture" descr="Picture"/>
          <p:cNvPicPr>
            <a:picLocks noChangeAspect="1"/>
          </p:cNvPicPr>
          <p:nvPr/>
        </p:nvPicPr>
        <p:blipFill>
          <a:blip r:embed="rId7" cstate="print">
            <a:alphaModFix/>
          </a:blip>
          <a:stretch>
            <a:fillRect/>
          </a:stretch>
        </p:blipFill>
        <p:spPr>
          <a:xfrm>
            <a:off x="12937616" y="8433024"/>
            <a:ext cx="1114420" cy="1114420"/>
          </a:xfrm>
          <a:prstGeom prst="rect">
            <a:avLst/>
          </a:prstGeom>
        </p:spPr>
      </p:pic>
      <p:sp>
        <p:nvSpPr>
          <p:cNvPr id="16" name="文本框 15">
            <a:extLst>
              <a:ext uri="{FF2B5EF4-FFF2-40B4-BE49-F238E27FC236}">
                <a16:creationId xmlns:a16="http://schemas.microsoft.com/office/drawing/2014/main" id="{E4E13712-E13E-45B4-BDB7-1C0B2E4A0F43}"/>
              </a:ext>
            </a:extLst>
          </p:cNvPr>
          <p:cNvSpPr txBox="1"/>
          <p:nvPr/>
        </p:nvSpPr>
        <p:spPr>
          <a:xfrm>
            <a:off x="3779049" y="7775016"/>
            <a:ext cx="14536880" cy="3416320"/>
          </a:xfrm>
          <a:prstGeom prst="rect">
            <a:avLst/>
          </a:prstGeom>
          <a:noFill/>
        </p:spPr>
        <p:txBody>
          <a:bodyPr wrap="square">
            <a:spAutoFit/>
          </a:bodyPr>
          <a:lstStyle/>
          <a:p>
            <a:pPr>
              <a:defRPr/>
            </a:pPr>
            <a:r>
              <a:rPr lang="en-US" altLang="zh-CN" sz="3600" b="1" dirty="0">
                <a:latin typeface="+mn-lt"/>
                <a:ea typeface="+mn-ea"/>
                <a:sym typeface="+mn-ea"/>
              </a:rPr>
              <a:t>Reporter:</a:t>
            </a:r>
            <a:r>
              <a:rPr lang="en-US" altLang="zh-CN" sz="3600" b="1" noProof="1"/>
              <a:t> Zhao Wenlong(Bruce</a:t>
            </a:r>
            <a:r>
              <a:rPr lang="en-US" altLang="zh-CN" sz="3600" b="1" noProof="1">
                <a:solidFill>
                  <a:schemeClr val="tx2"/>
                </a:solidFill>
              </a:rPr>
              <a:t>)</a:t>
            </a:r>
          </a:p>
          <a:p>
            <a:pPr>
              <a:defRPr/>
            </a:pPr>
            <a:r>
              <a:rPr lang="en-US" altLang="zh-CN" sz="3600" b="1" noProof="1">
                <a:solidFill>
                  <a:schemeClr val="tx2"/>
                </a:solidFill>
                <a:latin typeface="+mn-lt"/>
                <a:ea typeface="+mn-ea"/>
                <a:sym typeface="+mn-ea"/>
              </a:rPr>
              <a:t>                  </a:t>
            </a:r>
            <a:r>
              <a:rPr lang="en-US" altLang="zh-CN" sz="3600" b="1" dirty="0">
                <a:latin typeface="+mn-lt"/>
                <a:ea typeface="+mn-ea"/>
                <a:sym typeface="+mn-ea"/>
              </a:rPr>
              <a:t>XU Lulu(Bonny)</a:t>
            </a:r>
          </a:p>
          <a:p>
            <a:pPr>
              <a:defRPr/>
            </a:pPr>
            <a:r>
              <a:rPr lang="zh-CN" altLang="en-US" sz="3600" b="1" noProof="1"/>
              <a:t>                 </a:t>
            </a:r>
            <a:r>
              <a:rPr lang="en-US" altLang="zh-CN" sz="3600" b="1" noProof="1"/>
              <a:t>Zhu Huaxing(Danes)</a:t>
            </a:r>
          </a:p>
          <a:p>
            <a:pPr>
              <a:defRPr/>
            </a:pPr>
            <a:r>
              <a:rPr lang="en-US" altLang="zh-CN" sz="3600" b="1" noProof="1"/>
              <a:t>                 Wei Feng(Max)</a:t>
            </a:r>
          </a:p>
          <a:p>
            <a:pPr>
              <a:defRPr/>
            </a:pPr>
            <a:r>
              <a:rPr lang="en-US" altLang="zh-CN" sz="3600" b="1" noProof="1"/>
              <a:t>                 Tian Zhiwen(Kevin)</a:t>
            </a:r>
          </a:p>
          <a:p>
            <a:pPr>
              <a:defRPr/>
            </a:pPr>
            <a:r>
              <a:rPr lang="en-US" altLang="zh-CN" sz="3600" b="1" noProof="1"/>
              <a:t>                 Zhang Shuai(James)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1356664" y="2754427"/>
            <a:ext cx="7872569" cy="7872569"/>
          </a:xfrm>
          <a:prstGeom prst="rect">
            <a:avLst/>
          </a:prstGeom>
        </p:spPr>
      </p:pic>
      <p:pic>
        <p:nvPicPr>
          <p:cNvPr id="467" name="Picture" descr="Picture"/>
          <p:cNvPicPr>
            <a:picLocks noChangeAspect="1"/>
          </p:cNvPicPr>
          <p:nvPr/>
        </p:nvPicPr>
        <p:blipFill>
          <a:blip r:embed="rId3" cstate="print">
            <a:alphaModFix/>
          </a:blip>
          <a:stretch>
            <a:fillRect/>
          </a:stretch>
        </p:blipFill>
        <p:spPr>
          <a:xfrm>
            <a:off x="7181097" y="8118928"/>
            <a:ext cx="2701955" cy="2701955"/>
          </a:xfrm>
          <a:prstGeom prst="rect">
            <a:avLst/>
          </a:prstGeom>
        </p:spPr>
      </p:pic>
      <p:pic>
        <p:nvPicPr>
          <p:cNvPr id="934" name="Picture" descr="Picture"/>
          <p:cNvPicPr>
            <a:picLocks noChangeAspect="1"/>
          </p:cNvPicPr>
          <p:nvPr/>
        </p:nvPicPr>
        <p:blipFill>
          <a:blip r:embed="rId4" cstate="print">
            <a:alphaModFix/>
          </a:blip>
          <a:stretch>
            <a:fillRect/>
          </a:stretch>
        </p:blipFill>
        <p:spPr>
          <a:xfrm rot="5400000">
            <a:off x="8152294" y="9050172"/>
            <a:ext cx="1056242" cy="915817"/>
          </a:xfrm>
          <a:prstGeom prst="rect">
            <a:avLst/>
          </a:prstGeom>
        </p:spPr>
      </p:pic>
      <p:sp>
        <p:nvSpPr>
          <p:cNvPr id="2435" name="文本"/>
          <p:cNvSpPr>
            <a:spLocks noGrp="1"/>
          </p:cNvSpPr>
          <p:nvPr>
            <p:ph type="ctrTitle"/>
          </p:nvPr>
        </p:nvSpPr>
        <p:spPr>
          <a:xfrm>
            <a:off x="2418319" y="6212988"/>
            <a:ext cx="5563236" cy="1159950"/>
          </a:xfrm>
          <a:prstGeom prst="rect">
            <a:avLst/>
          </a:prstGeom>
        </p:spPr>
        <p:txBody>
          <a:bodyPr lIns="0" tIns="0" rIns="0" bIns="0">
            <a:noAutofit/>
          </a:bodyPr>
          <a:lstStyle/>
          <a:p>
            <a:pPr algn="l">
              <a:lnSpc>
                <a:spcPts val="9133"/>
              </a:lnSpc>
            </a:pPr>
            <a:r>
              <a:rPr lang="zh-CN" altLang="en-US" sz="7611" b="0" i="0" u="none" spc="761" dirty="0">
                <a:solidFill>
                  <a:srgbClr val="000000">
                    <a:alpha val="100000"/>
                  </a:srgbClr>
                </a:solidFill>
                <a:latin typeface="Francois One" charset="-122"/>
                <a:ea typeface="Francois One" charset="-122"/>
                <a:cs typeface="Francois One" charset="-122"/>
              </a:rPr>
              <a:t>CONTENT</a:t>
            </a:r>
            <a:endParaRPr kumimoji="1" lang="zh-CN" altLang="en-US" sz="2000" dirty="0">
              <a:solidFill>
                <a:srgbClr val="000000"/>
              </a:solidFill>
            </a:endParaRPr>
          </a:p>
        </p:txBody>
      </p:sp>
      <p:sp>
        <p:nvSpPr>
          <p:cNvPr id="7564" name="文本"/>
          <p:cNvSpPr>
            <a:spLocks noGrp="1"/>
          </p:cNvSpPr>
          <p:nvPr>
            <p:ph type="ctrTitle"/>
          </p:nvPr>
        </p:nvSpPr>
        <p:spPr>
          <a:xfrm>
            <a:off x="13185304" y="2764687"/>
            <a:ext cx="10644868" cy="518160"/>
          </a:xfrm>
          <a:prstGeom prst="rect">
            <a:avLst/>
          </a:prstGeom>
        </p:spPr>
        <p:txBody>
          <a:bodyPr lIns="0" tIns="0" rIns="0" bIns="0">
            <a:noAutofit/>
          </a:bodyPr>
          <a:lstStyle/>
          <a:p>
            <a:pPr algn="l">
              <a:lnSpc>
                <a:spcPts val="4079"/>
              </a:lnSpc>
            </a:pPr>
            <a:r>
              <a:rPr lang="en-US" altLang="zh-CN" sz="3200" b="0" i="0" u="none" spc="480" dirty="0">
                <a:solidFill>
                  <a:srgbClr val="000000">
                    <a:alpha val="100000"/>
                  </a:srgbClr>
                </a:solidFill>
                <a:latin typeface="Noto Sans S Chinese DemiLight" charset="-122"/>
                <a:ea typeface="Noto Sans S Chinese DemiLight" charset="-122"/>
                <a:cs typeface="Noto Sans S Chinese DemiLight" charset="-122"/>
              </a:rPr>
              <a:t>Classification and communicative function of nonverbal communicative acts</a:t>
            </a:r>
            <a:endParaRPr kumimoji="1" lang="zh-CN" altLang="en-US" sz="2800" dirty="0">
              <a:solidFill>
                <a:srgbClr val="000000"/>
              </a:solidFill>
            </a:endParaRPr>
          </a:p>
        </p:txBody>
      </p:sp>
      <p:sp>
        <p:nvSpPr>
          <p:cNvPr id="8632" name="文本"/>
          <p:cNvSpPr>
            <a:spLocks noGrp="1"/>
          </p:cNvSpPr>
          <p:nvPr>
            <p:ph type="ctrTitle"/>
          </p:nvPr>
        </p:nvSpPr>
        <p:spPr>
          <a:xfrm>
            <a:off x="13185303" y="5325993"/>
            <a:ext cx="9842033" cy="518160"/>
          </a:xfrm>
          <a:prstGeom prst="rect">
            <a:avLst/>
          </a:prstGeom>
        </p:spPr>
        <p:txBody>
          <a:bodyPr lIns="0" tIns="0" rIns="0" bIns="0">
            <a:noAutofit/>
          </a:bodyPr>
          <a:lstStyle/>
          <a:p>
            <a:pPr algn="l">
              <a:lnSpc>
                <a:spcPts val="4079"/>
              </a:lnSpc>
            </a:pPr>
            <a:r>
              <a:rPr lang="en-US" altLang="zh-CN" sz="3200" b="0" i="0" u="none" spc="480" dirty="0">
                <a:solidFill>
                  <a:srgbClr val="000000">
                    <a:alpha val="100000"/>
                  </a:srgbClr>
                </a:solidFill>
                <a:latin typeface="Noto Sans S Chinese DemiLight" charset="-122"/>
                <a:ea typeface="Noto Sans S Chinese DemiLight" charset="-122"/>
                <a:cs typeface="Noto Sans S Chinese DemiLight" charset="-122"/>
              </a:rPr>
              <a:t>Cultural differences in nonverbal communication behavior</a:t>
            </a:r>
            <a:endParaRPr kumimoji="1" lang="zh-CN" altLang="en-US" sz="2800" dirty="0">
              <a:solidFill>
                <a:srgbClr val="000000"/>
              </a:solidFill>
            </a:endParaRPr>
          </a:p>
        </p:txBody>
      </p:sp>
      <p:sp>
        <p:nvSpPr>
          <p:cNvPr id="9700" name="文本"/>
          <p:cNvSpPr>
            <a:spLocks noGrp="1"/>
          </p:cNvSpPr>
          <p:nvPr>
            <p:ph type="ctrTitle"/>
          </p:nvPr>
        </p:nvSpPr>
        <p:spPr>
          <a:xfrm>
            <a:off x="13185304" y="7844024"/>
            <a:ext cx="9301706" cy="518160"/>
          </a:xfrm>
          <a:prstGeom prst="rect">
            <a:avLst/>
          </a:prstGeom>
        </p:spPr>
        <p:txBody>
          <a:bodyPr lIns="0" tIns="0" rIns="0" bIns="0">
            <a:noAutofit/>
          </a:bodyPr>
          <a:lstStyle/>
          <a:p>
            <a:pPr algn="l">
              <a:lnSpc>
                <a:spcPts val="4079"/>
              </a:lnSpc>
            </a:pPr>
            <a:r>
              <a:rPr lang="en-US" altLang="zh-CN" sz="3200" b="0" i="0" u="none" spc="480" dirty="0">
                <a:solidFill>
                  <a:srgbClr val="000000">
                    <a:alpha val="100000"/>
                  </a:srgbClr>
                </a:solidFill>
                <a:latin typeface="Noto Sans S Chinese DemiLight" charset="-122"/>
                <a:ea typeface="Noto Sans S Chinese DemiLight" charset="-122"/>
                <a:cs typeface="Noto Sans S Chinese DemiLight" charset="-122"/>
              </a:rPr>
              <a:t>Our Inspiration</a:t>
            </a:r>
            <a:endParaRPr kumimoji="1" lang="zh-CN" altLang="en-US" sz="2800" dirty="0">
              <a:solidFill>
                <a:srgbClr val="000000"/>
              </a:solidFill>
            </a:endParaRPr>
          </a:p>
        </p:txBody>
      </p:sp>
      <p:pic>
        <p:nvPicPr>
          <p:cNvPr id="11838" name="Picture" descr="Picture"/>
          <p:cNvPicPr>
            <a:picLocks noChangeAspect="1"/>
          </p:cNvPicPr>
          <p:nvPr/>
        </p:nvPicPr>
        <p:blipFill>
          <a:blip r:embed="rId5" cstate="print">
            <a:alphaModFix/>
          </a:blip>
          <a:stretch>
            <a:fillRect/>
          </a:stretch>
        </p:blipFill>
        <p:spPr>
          <a:xfrm>
            <a:off x="11450593" y="2548527"/>
            <a:ext cx="1284992" cy="1284992"/>
          </a:xfrm>
          <a:prstGeom prst="rect">
            <a:avLst/>
          </a:prstGeom>
        </p:spPr>
      </p:pic>
      <p:pic>
        <p:nvPicPr>
          <p:cNvPr id="12308" name="Picture" descr="Picture"/>
          <p:cNvPicPr>
            <a:picLocks noChangeAspect="1"/>
          </p:cNvPicPr>
          <p:nvPr/>
        </p:nvPicPr>
        <p:blipFill>
          <a:blip r:embed="rId5" cstate="print">
            <a:alphaModFix/>
          </a:blip>
          <a:stretch>
            <a:fillRect/>
          </a:stretch>
        </p:blipFill>
        <p:spPr>
          <a:xfrm>
            <a:off x="11450593" y="4959878"/>
            <a:ext cx="1284992" cy="1284992"/>
          </a:xfrm>
          <a:prstGeom prst="rect">
            <a:avLst/>
          </a:prstGeom>
        </p:spPr>
      </p:pic>
      <p:pic>
        <p:nvPicPr>
          <p:cNvPr id="12778" name="Picture" descr="Picture"/>
          <p:cNvPicPr>
            <a:picLocks noChangeAspect="1"/>
          </p:cNvPicPr>
          <p:nvPr/>
        </p:nvPicPr>
        <p:blipFill>
          <a:blip r:embed="rId5" cstate="print">
            <a:alphaModFix/>
          </a:blip>
          <a:stretch>
            <a:fillRect/>
          </a:stretch>
        </p:blipFill>
        <p:spPr>
          <a:xfrm>
            <a:off x="11450593" y="7495565"/>
            <a:ext cx="1284992" cy="1284992"/>
          </a:xfrm>
          <a:prstGeom prst="rect">
            <a:avLst/>
          </a:prstGeom>
        </p:spPr>
      </p:pic>
      <p:sp>
        <p:nvSpPr>
          <p:cNvPr id="13718" name="文本"/>
          <p:cNvSpPr>
            <a:spLocks noGrp="1"/>
          </p:cNvSpPr>
          <p:nvPr>
            <p:ph type="ctrTitle"/>
          </p:nvPr>
        </p:nvSpPr>
        <p:spPr>
          <a:xfrm>
            <a:off x="11639938" y="2927711"/>
            <a:ext cx="906303" cy="731520"/>
          </a:xfrm>
          <a:prstGeom prst="rect">
            <a:avLst/>
          </a:prstGeom>
        </p:spPr>
        <p:txBody>
          <a:bodyPr lIns="0" tIns="0" rIns="0" bIns="0">
            <a:noAutofit/>
          </a:bodyPr>
          <a:lstStyle/>
          <a:p>
            <a:pPr algn="ctr">
              <a:lnSpc>
                <a:spcPts val="5759"/>
              </a:lnSpc>
            </a:pPr>
            <a:r>
              <a:rPr lang="zh-CN" altLang="en-US" sz="4800" b="0" i="0" u="none" spc="0" dirty="0">
                <a:solidFill>
                  <a:srgbClr val="000000">
                    <a:alpha val="100000"/>
                  </a:srgbClr>
                </a:solidFill>
                <a:latin typeface="Francois One" charset="-122"/>
                <a:ea typeface="Francois One" charset="-122"/>
                <a:cs typeface="Francois One" charset="-122"/>
              </a:rPr>
              <a:t>01</a:t>
            </a:r>
            <a:endParaRPr kumimoji="1" lang="zh-CN" altLang="en-US" sz="2000" dirty="0">
              <a:solidFill>
                <a:srgbClr val="000000"/>
              </a:solidFill>
            </a:endParaRPr>
          </a:p>
        </p:txBody>
      </p:sp>
      <p:sp>
        <p:nvSpPr>
          <p:cNvPr id="14717" name="文本"/>
          <p:cNvSpPr>
            <a:spLocks noGrp="1"/>
          </p:cNvSpPr>
          <p:nvPr>
            <p:ph type="ctrTitle"/>
          </p:nvPr>
        </p:nvSpPr>
        <p:spPr>
          <a:xfrm>
            <a:off x="11639938" y="5339062"/>
            <a:ext cx="906303" cy="731520"/>
          </a:xfrm>
          <a:prstGeom prst="rect">
            <a:avLst/>
          </a:prstGeom>
        </p:spPr>
        <p:txBody>
          <a:bodyPr lIns="0" tIns="0" rIns="0" bIns="0">
            <a:noAutofit/>
          </a:bodyPr>
          <a:lstStyle/>
          <a:p>
            <a:pPr algn="ctr">
              <a:lnSpc>
                <a:spcPts val="5759"/>
              </a:lnSpc>
            </a:pPr>
            <a:r>
              <a:rPr lang="zh-CN" altLang="en-US" sz="4800" b="0" i="0" u="none" spc="0" dirty="0">
                <a:solidFill>
                  <a:srgbClr val="000000">
                    <a:alpha val="100000"/>
                  </a:srgbClr>
                </a:solidFill>
                <a:latin typeface="Francois One" charset="-122"/>
                <a:ea typeface="Francois One" charset="-122"/>
                <a:cs typeface="Francois One" charset="-122"/>
              </a:rPr>
              <a:t>02</a:t>
            </a:r>
            <a:endParaRPr kumimoji="1" lang="zh-CN" altLang="en-US" sz="2000" dirty="0">
              <a:solidFill>
                <a:srgbClr val="000000"/>
              </a:solidFill>
            </a:endParaRPr>
          </a:p>
        </p:txBody>
      </p:sp>
      <p:sp>
        <p:nvSpPr>
          <p:cNvPr id="15716" name="文本"/>
          <p:cNvSpPr>
            <a:spLocks noGrp="1"/>
          </p:cNvSpPr>
          <p:nvPr>
            <p:ph type="ctrTitle"/>
          </p:nvPr>
        </p:nvSpPr>
        <p:spPr>
          <a:xfrm>
            <a:off x="11639938" y="7809352"/>
            <a:ext cx="906303" cy="731520"/>
          </a:xfrm>
          <a:prstGeom prst="rect">
            <a:avLst/>
          </a:prstGeom>
        </p:spPr>
        <p:txBody>
          <a:bodyPr lIns="0" tIns="0" rIns="0" bIns="0">
            <a:noAutofit/>
          </a:bodyPr>
          <a:lstStyle/>
          <a:p>
            <a:pPr algn="ctr">
              <a:lnSpc>
                <a:spcPts val="5759"/>
              </a:lnSpc>
            </a:pPr>
            <a:r>
              <a:rPr lang="zh-CN" altLang="en-US" sz="4800" b="0" i="0" u="none" spc="0" dirty="0">
                <a:solidFill>
                  <a:srgbClr val="000000">
                    <a:alpha val="100000"/>
                  </a:srgbClr>
                </a:solidFill>
                <a:latin typeface="Francois One" charset="-122"/>
                <a:ea typeface="Francois One" charset="-122"/>
                <a:cs typeface="Francois One" charset="-122"/>
              </a:rPr>
              <a:t>03</a:t>
            </a:r>
            <a:endParaRPr kumimoji="1" lang="zh-CN" altLang="en-US" sz="20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6156888" y="822888"/>
            <a:ext cx="12070222" cy="12070222"/>
          </a:xfrm>
          <a:prstGeom prst="rect">
            <a:avLst/>
          </a:prstGeom>
        </p:spPr>
      </p:pic>
      <p:pic>
        <p:nvPicPr>
          <p:cNvPr id="468" name="Picture" descr="Picture"/>
          <p:cNvPicPr>
            <a:picLocks noChangeAspect="1"/>
          </p:cNvPicPr>
          <p:nvPr/>
        </p:nvPicPr>
        <p:blipFill>
          <a:blip r:embed="rId3" cstate="print">
            <a:alphaModFix/>
          </a:blip>
          <a:stretch>
            <a:fillRect/>
          </a:stretch>
        </p:blipFill>
        <p:spPr>
          <a:xfrm rot="10800000">
            <a:off x="11685607" y="2196929"/>
            <a:ext cx="1012783" cy="878136"/>
          </a:xfrm>
          <a:prstGeom prst="rect">
            <a:avLst/>
          </a:prstGeom>
        </p:spPr>
      </p:pic>
      <p:sp>
        <p:nvSpPr>
          <p:cNvPr id="1976" name="文本"/>
          <p:cNvSpPr>
            <a:spLocks noGrp="1"/>
          </p:cNvSpPr>
          <p:nvPr>
            <p:ph type="ctrTitle"/>
          </p:nvPr>
        </p:nvSpPr>
        <p:spPr>
          <a:xfrm>
            <a:off x="7616738" y="7228186"/>
            <a:ext cx="10014732" cy="1036319"/>
          </a:xfrm>
          <a:prstGeom prst="rect">
            <a:avLst/>
          </a:prstGeom>
        </p:spPr>
        <p:txBody>
          <a:bodyPr lIns="0" tIns="0" rIns="0" bIns="0">
            <a:noAutofit/>
          </a:bodyPr>
          <a:lstStyle/>
          <a:p>
            <a:pPr algn="ctr">
              <a:lnSpc>
                <a:spcPts val="4079"/>
              </a:lnSpc>
            </a:pPr>
            <a:r>
              <a:rPr lang="en-US" altLang="zh-CN" sz="4400" b="0" i="0" u="none" spc="480" dirty="0">
                <a:solidFill>
                  <a:srgbClr val="000000">
                    <a:alpha val="100000"/>
                  </a:srgbClr>
                </a:solidFill>
                <a:latin typeface="Noto Sans S Chinese DemiLight" charset="-122"/>
                <a:ea typeface="Noto Sans S Chinese DemiLight" charset="-122"/>
                <a:cs typeface="Noto Sans S Chinese DemiLight" charset="-122"/>
              </a:rPr>
              <a:t>Classification and communicative function of nonverbal communicative acts</a:t>
            </a:r>
            <a:endParaRPr kumimoji="1" lang="zh-CN" altLang="en-US" sz="4000" dirty="0">
              <a:solidFill>
                <a:srgbClr val="000000"/>
              </a:solidFill>
            </a:endParaRPr>
          </a:p>
        </p:txBody>
      </p:sp>
      <p:sp>
        <p:nvSpPr>
          <p:cNvPr id="3062" name="文本"/>
          <p:cNvSpPr>
            <a:spLocks noGrp="1"/>
          </p:cNvSpPr>
          <p:nvPr>
            <p:ph type="ctrTitle"/>
          </p:nvPr>
        </p:nvSpPr>
        <p:spPr>
          <a:xfrm>
            <a:off x="6752528" y="4041619"/>
            <a:ext cx="10878942" cy="1928036"/>
          </a:xfrm>
          <a:prstGeom prst="rect">
            <a:avLst/>
          </a:prstGeom>
        </p:spPr>
        <p:txBody>
          <a:bodyPr lIns="0" tIns="0" rIns="0" bIns="0">
            <a:noAutofit/>
          </a:bodyPr>
          <a:lstStyle/>
          <a:p>
            <a:pPr algn="ctr">
              <a:lnSpc>
                <a:spcPts val="15181"/>
              </a:lnSpc>
            </a:pPr>
            <a:r>
              <a:rPr lang="zh-CN" altLang="en-US" sz="12651" b="0" i="0" u="none" spc="0" dirty="0">
                <a:solidFill>
                  <a:srgbClr val="000000">
                    <a:alpha val="100000"/>
                  </a:srgbClr>
                </a:solidFill>
                <a:latin typeface="Francois One" charset="-122"/>
                <a:ea typeface="Francois One" charset="-122"/>
                <a:cs typeface="Francois One" charset="-122"/>
              </a:rPr>
              <a:t>PART.01</a:t>
            </a:r>
            <a:endParaRPr kumimoji="1" lang="zh-CN" altLang="en-US" sz="20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a:extLst>
              <a:ext uri="{FF2B5EF4-FFF2-40B4-BE49-F238E27FC236}">
                <a16:creationId xmlns:a16="http://schemas.microsoft.com/office/drawing/2014/main" id="{4A48ED56-9C2E-44E4-8AB6-C8561951F69C}"/>
              </a:ext>
            </a:extLst>
          </p:cNvPr>
          <p:cNvPicPr>
            <a:picLocks noChangeAspect="1"/>
          </p:cNvPicPr>
          <p:nvPr/>
        </p:nvPicPr>
        <p:blipFill>
          <a:blip r:embed="rId2" cstate="print">
            <a:alphaModFix/>
          </a:blip>
          <a:stretch>
            <a:fillRect/>
          </a:stretch>
        </p:blipFill>
        <p:spPr>
          <a:xfrm>
            <a:off x="3632473" y="3417207"/>
            <a:ext cx="1284992" cy="1284992"/>
          </a:xfrm>
          <a:prstGeom prst="rect">
            <a:avLst/>
          </a:prstGeom>
        </p:spPr>
      </p:pic>
      <p:pic>
        <p:nvPicPr>
          <p:cNvPr id="3" name="Picture" descr="Picture">
            <a:extLst>
              <a:ext uri="{FF2B5EF4-FFF2-40B4-BE49-F238E27FC236}">
                <a16:creationId xmlns:a16="http://schemas.microsoft.com/office/drawing/2014/main" id="{3C8349E7-1BF6-4D98-9153-7907294BCD6D}"/>
              </a:ext>
            </a:extLst>
          </p:cNvPr>
          <p:cNvPicPr>
            <a:picLocks noChangeAspect="1"/>
          </p:cNvPicPr>
          <p:nvPr/>
        </p:nvPicPr>
        <p:blipFill>
          <a:blip r:embed="rId2" cstate="print">
            <a:alphaModFix/>
          </a:blip>
          <a:stretch>
            <a:fillRect/>
          </a:stretch>
        </p:blipFill>
        <p:spPr>
          <a:xfrm>
            <a:off x="3632473" y="5828558"/>
            <a:ext cx="1284992" cy="1284992"/>
          </a:xfrm>
          <a:prstGeom prst="rect">
            <a:avLst/>
          </a:prstGeom>
        </p:spPr>
      </p:pic>
      <p:pic>
        <p:nvPicPr>
          <p:cNvPr id="4" name="Picture" descr="Picture">
            <a:extLst>
              <a:ext uri="{FF2B5EF4-FFF2-40B4-BE49-F238E27FC236}">
                <a16:creationId xmlns:a16="http://schemas.microsoft.com/office/drawing/2014/main" id="{C2FB8580-B082-4B2F-A0E5-A1E7978D8A92}"/>
              </a:ext>
            </a:extLst>
          </p:cNvPr>
          <p:cNvPicPr>
            <a:picLocks noChangeAspect="1"/>
          </p:cNvPicPr>
          <p:nvPr/>
        </p:nvPicPr>
        <p:blipFill>
          <a:blip r:embed="rId2" cstate="print">
            <a:alphaModFix/>
          </a:blip>
          <a:stretch>
            <a:fillRect/>
          </a:stretch>
        </p:blipFill>
        <p:spPr>
          <a:xfrm>
            <a:off x="3632473" y="8364245"/>
            <a:ext cx="1284992" cy="1284992"/>
          </a:xfrm>
          <a:prstGeom prst="rect">
            <a:avLst/>
          </a:prstGeom>
        </p:spPr>
      </p:pic>
      <p:sp>
        <p:nvSpPr>
          <p:cNvPr id="5" name="文本">
            <a:extLst>
              <a:ext uri="{FF2B5EF4-FFF2-40B4-BE49-F238E27FC236}">
                <a16:creationId xmlns:a16="http://schemas.microsoft.com/office/drawing/2014/main" id="{D704EB39-948E-42CF-BDAF-81A5284085FF}"/>
              </a:ext>
            </a:extLst>
          </p:cNvPr>
          <p:cNvSpPr txBox="1">
            <a:spLocks/>
          </p:cNvSpPr>
          <p:nvPr/>
        </p:nvSpPr>
        <p:spPr>
          <a:xfrm>
            <a:off x="3821818" y="3796391"/>
            <a:ext cx="906303" cy="73152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59"/>
              </a:lnSpc>
            </a:pPr>
            <a:r>
              <a:rPr lang="zh-CN" altLang="en-US" sz="4800">
                <a:solidFill>
                  <a:srgbClr val="000000">
                    <a:alpha val="100000"/>
                  </a:srgbClr>
                </a:solidFill>
                <a:latin typeface="Francois One" charset="-122"/>
                <a:ea typeface="Francois One" charset="-122"/>
                <a:cs typeface="Francois One" charset="-122"/>
              </a:rPr>
              <a:t>01</a:t>
            </a:r>
            <a:endParaRPr kumimoji="1" lang="zh-CN" altLang="en-US" sz="2000" dirty="0">
              <a:solidFill>
                <a:srgbClr val="000000"/>
              </a:solidFill>
            </a:endParaRPr>
          </a:p>
        </p:txBody>
      </p:sp>
      <p:sp>
        <p:nvSpPr>
          <p:cNvPr id="6" name="文本">
            <a:extLst>
              <a:ext uri="{FF2B5EF4-FFF2-40B4-BE49-F238E27FC236}">
                <a16:creationId xmlns:a16="http://schemas.microsoft.com/office/drawing/2014/main" id="{1EF586FD-6D37-4672-8CC9-D9D944F41511}"/>
              </a:ext>
            </a:extLst>
          </p:cNvPr>
          <p:cNvSpPr txBox="1">
            <a:spLocks/>
          </p:cNvSpPr>
          <p:nvPr/>
        </p:nvSpPr>
        <p:spPr>
          <a:xfrm>
            <a:off x="3821818" y="6207742"/>
            <a:ext cx="906303" cy="73152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59"/>
              </a:lnSpc>
            </a:pPr>
            <a:r>
              <a:rPr lang="zh-CN" altLang="en-US" sz="4800">
                <a:solidFill>
                  <a:srgbClr val="000000">
                    <a:alpha val="100000"/>
                  </a:srgbClr>
                </a:solidFill>
                <a:latin typeface="Francois One" charset="-122"/>
                <a:ea typeface="Francois One" charset="-122"/>
                <a:cs typeface="Francois One" charset="-122"/>
              </a:rPr>
              <a:t>02</a:t>
            </a:r>
            <a:endParaRPr kumimoji="1" lang="zh-CN" altLang="en-US" sz="2000" dirty="0">
              <a:solidFill>
                <a:srgbClr val="000000"/>
              </a:solidFill>
            </a:endParaRPr>
          </a:p>
        </p:txBody>
      </p:sp>
      <p:sp>
        <p:nvSpPr>
          <p:cNvPr id="7" name="文本">
            <a:extLst>
              <a:ext uri="{FF2B5EF4-FFF2-40B4-BE49-F238E27FC236}">
                <a16:creationId xmlns:a16="http://schemas.microsoft.com/office/drawing/2014/main" id="{87C363CB-0A6B-4077-8F5B-00D3BCBA42A5}"/>
              </a:ext>
            </a:extLst>
          </p:cNvPr>
          <p:cNvSpPr txBox="1">
            <a:spLocks/>
          </p:cNvSpPr>
          <p:nvPr/>
        </p:nvSpPr>
        <p:spPr>
          <a:xfrm>
            <a:off x="3821818" y="8678032"/>
            <a:ext cx="906303" cy="73152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59"/>
              </a:lnSpc>
            </a:pPr>
            <a:r>
              <a:rPr lang="zh-CN" altLang="en-US" sz="4800">
                <a:solidFill>
                  <a:srgbClr val="000000">
                    <a:alpha val="100000"/>
                  </a:srgbClr>
                </a:solidFill>
                <a:latin typeface="Francois One" charset="-122"/>
                <a:ea typeface="Francois One" charset="-122"/>
                <a:cs typeface="Francois One" charset="-122"/>
              </a:rPr>
              <a:t>03</a:t>
            </a:r>
            <a:endParaRPr kumimoji="1" lang="zh-CN" altLang="en-US" sz="2000" dirty="0">
              <a:solidFill>
                <a:srgbClr val="000000"/>
              </a:solidFill>
            </a:endParaRPr>
          </a:p>
        </p:txBody>
      </p:sp>
      <p:pic>
        <p:nvPicPr>
          <p:cNvPr id="14" name="Picture" descr="Picture">
            <a:extLst>
              <a:ext uri="{FF2B5EF4-FFF2-40B4-BE49-F238E27FC236}">
                <a16:creationId xmlns:a16="http://schemas.microsoft.com/office/drawing/2014/main" id="{C8FB6F85-5CD5-4072-83F8-481329674D01}"/>
              </a:ext>
            </a:extLst>
          </p:cNvPr>
          <p:cNvPicPr>
            <a:picLocks noChangeAspect="1"/>
          </p:cNvPicPr>
          <p:nvPr/>
        </p:nvPicPr>
        <p:blipFill>
          <a:blip r:embed="rId2" cstate="print">
            <a:alphaModFix/>
          </a:blip>
          <a:stretch>
            <a:fillRect/>
          </a:stretch>
        </p:blipFill>
        <p:spPr>
          <a:xfrm>
            <a:off x="3632473" y="10899932"/>
            <a:ext cx="1284992" cy="1284992"/>
          </a:xfrm>
          <a:prstGeom prst="rect">
            <a:avLst/>
          </a:prstGeom>
        </p:spPr>
      </p:pic>
      <p:sp>
        <p:nvSpPr>
          <p:cNvPr id="15" name="文本">
            <a:extLst>
              <a:ext uri="{FF2B5EF4-FFF2-40B4-BE49-F238E27FC236}">
                <a16:creationId xmlns:a16="http://schemas.microsoft.com/office/drawing/2014/main" id="{3785C503-B183-4739-BE4F-7E374B740CAB}"/>
              </a:ext>
            </a:extLst>
          </p:cNvPr>
          <p:cNvSpPr txBox="1">
            <a:spLocks/>
          </p:cNvSpPr>
          <p:nvPr/>
        </p:nvSpPr>
        <p:spPr>
          <a:xfrm>
            <a:off x="3821818" y="11213719"/>
            <a:ext cx="906303" cy="73152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59"/>
              </a:lnSpc>
            </a:pPr>
            <a:r>
              <a:rPr lang="en-US" altLang="zh-CN" sz="4800" dirty="0">
                <a:solidFill>
                  <a:srgbClr val="000000">
                    <a:alpha val="100000"/>
                  </a:srgbClr>
                </a:solidFill>
                <a:latin typeface="Francois One" charset="-122"/>
                <a:ea typeface="Francois One" charset="-122"/>
                <a:cs typeface="Francois One" charset="-122"/>
              </a:rPr>
              <a:t>04</a:t>
            </a:r>
            <a:endParaRPr kumimoji="1" lang="zh-CN" altLang="en-US" sz="2000" dirty="0">
              <a:solidFill>
                <a:srgbClr val="000000"/>
              </a:solidFill>
            </a:endParaRPr>
          </a:p>
        </p:txBody>
      </p:sp>
      <p:pic>
        <p:nvPicPr>
          <p:cNvPr id="16" name="Picture" descr="Picture">
            <a:extLst>
              <a:ext uri="{FF2B5EF4-FFF2-40B4-BE49-F238E27FC236}">
                <a16:creationId xmlns:a16="http://schemas.microsoft.com/office/drawing/2014/main" id="{E3E9F317-0B3B-482B-997B-A3230540D7F3}"/>
              </a:ext>
            </a:extLst>
          </p:cNvPr>
          <p:cNvPicPr>
            <a:picLocks noChangeAspect="1"/>
          </p:cNvPicPr>
          <p:nvPr/>
        </p:nvPicPr>
        <p:blipFill>
          <a:blip r:embed="rId2" cstate="print">
            <a:alphaModFix/>
          </a:blip>
          <a:stretch>
            <a:fillRect/>
          </a:stretch>
        </p:blipFill>
        <p:spPr>
          <a:xfrm>
            <a:off x="14391913" y="3417207"/>
            <a:ext cx="1284992" cy="1284992"/>
          </a:xfrm>
          <a:prstGeom prst="rect">
            <a:avLst/>
          </a:prstGeom>
        </p:spPr>
      </p:pic>
      <p:pic>
        <p:nvPicPr>
          <p:cNvPr id="17" name="Picture" descr="Picture">
            <a:extLst>
              <a:ext uri="{FF2B5EF4-FFF2-40B4-BE49-F238E27FC236}">
                <a16:creationId xmlns:a16="http://schemas.microsoft.com/office/drawing/2014/main" id="{7E437400-B13E-4D8F-9B25-77D797FAB609}"/>
              </a:ext>
            </a:extLst>
          </p:cNvPr>
          <p:cNvPicPr>
            <a:picLocks noChangeAspect="1"/>
          </p:cNvPicPr>
          <p:nvPr/>
        </p:nvPicPr>
        <p:blipFill>
          <a:blip r:embed="rId2" cstate="print">
            <a:alphaModFix/>
          </a:blip>
          <a:stretch>
            <a:fillRect/>
          </a:stretch>
        </p:blipFill>
        <p:spPr>
          <a:xfrm>
            <a:off x="14391913" y="5828558"/>
            <a:ext cx="1284992" cy="1284992"/>
          </a:xfrm>
          <a:prstGeom prst="rect">
            <a:avLst/>
          </a:prstGeom>
        </p:spPr>
      </p:pic>
      <p:pic>
        <p:nvPicPr>
          <p:cNvPr id="18" name="Picture" descr="Picture">
            <a:extLst>
              <a:ext uri="{FF2B5EF4-FFF2-40B4-BE49-F238E27FC236}">
                <a16:creationId xmlns:a16="http://schemas.microsoft.com/office/drawing/2014/main" id="{CA5AF2E2-4C0F-4143-A167-D63D4FE9FFD3}"/>
              </a:ext>
            </a:extLst>
          </p:cNvPr>
          <p:cNvPicPr>
            <a:picLocks noChangeAspect="1"/>
          </p:cNvPicPr>
          <p:nvPr/>
        </p:nvPicPr>
        <p:blipFill>
          <a:blip r:embed="rId2" cstate="print">
            <a:alphaModFix/>
          </a:blip>
          <a:stretch>
            <a:fillRect/>
          </a:stretch>
        </p:blipFill>
        <p:spPr>
          <a:xfrm>
            <a:off x="14391913" y="8364245"/>
            <a:ext cx="1284992" cy="1284992"/>
          </a:xfrm>
          <a:prstGeom prst="rect">
            <a:avLst/>
          </a:prstGeom>
        </p:spPr>
      </p:pic>
      <p:sp>
        <p:nvSpPr>
          <p:cNvPr id="19" name="文本">
            <a:extLst>
              <a:ext uri="{FF2B5EF4-FFF2-40B4-BE49-F238E27FC236}">
                <a16:creationId xmlns:a16="http://schemas.microsoft.com/office/drawing/2014/main" id="{CA74026F-85EF-4480-860D-28F4C335C47D}"/>
              </a:ext>
            </a:extLst>
          </p:cNvPr>
          <p:cNvSpPr txBox="1">
            <a:spLocks/>
          </p:cNvSpPr>
          <p:nvPr/>
        </p:nvSpPr>
        <p:spPr>
          <a:xfrm>
            <a:off x="14581258" y="3796391"/>
            <a:ext cx="906303" cy="73152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59"/>
              </a:lnSpc>
            </a:pPr>
            <a:r>
              <a:rPr lang="en-US" altLang="zh-CN" sz="4800" dirty="0">
                <a:solidFill>
                  <a:srgbClr val="000000">
                    <a:alpha val="100000"/>
                  </a:srgbClr>
                </a:solidFill>
                <a:latin typeface="Francois One" charset="-122"/>
                <a:ea typeface="Francois One" charset="-122"/>
                <a:cs typeface="Francois One" charset="-122"/>
              </a:rPr>
              <a:t>05</a:t>
            </a:r>
            <a:endParaRPr kumimoji="1" lang="zh-CN" altLang="en-US" sz="2000" dirty="0">
              <a:solidFill>
                <a:srgbClr val="000000"/>
              </a:solidFill>
            </a:endParaRPr>
          </a:p>
        </p:txBody>
      </p:sp>
      <p:sp>
        <p:nvSpPr>
          <p:cNvPr id="20" name="文本">
            <a:extLst>
              <a:ext uri="{FF2B5EF4-FFF2-40B4-BE49-F238E27FC236}">
                <a16:creationId xmlns:a16="http://schemas.microsoft.com/office/drawing/2014/main" id="{A12B2153-2F79-44AC-A609-2B0984418256}"/>
              </a:ext>
            </a:extLst>
          </p:cNvPr>
          <p:cNvSpPr txBox="1">
            <a:spLocks/>
          </p:cNvSpPr>
          <p:nvPr/>
        </p:nvSpPr>
        <p:spPr>
          <a:xfrm>
            <a:off x="14581258" y="6207742"/>
            <a:ext cx="906303" cy="73152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59"/>
              </a:lnSpc>
            </a:pPr>
            <a:r>
              <a:rPr lang="en-US" altLang="zh-CN" sz="4800" dirty="0">
                <a:solidFill>
                  <a:srgbClr val="000000">
                    <a:alpha val="100000"/>
                  </a:srgbClr>
                </a:solidFill>
                <a:latin typeface="Francois One" charset="-122"/>
                <a:ea typeface="Francois One" charset="-122"/>
                <a:cs typeface="Francois One" charset="-122"/>
              </a:rPr>
              <a:t>06</a:t>
            </a:r>
            <a:endParaRPr kumimoji="1" lang="zh-CN" altLang="en-US" sz="2000" dirty="0">
              <a:solidFill>
                <a:srgbClr val="000000"/>
              </a:solidFill>
            </a:endParaRPr>
          </a:p>
        </p:txBody>
      </p:sp>
      <p:sp>
        <p:nvSpPr>
          <p:cNvPr id="21" name="文本">
            <a:extLst>
              <a:ext uri="{FF2B5EF4-FFF2-40B4-BE49-F238E27FC236}">
                <a16:creationId xmlns:a16="http://schemas.microsoft.com/office/drawing/2014/main" id="{EA146EC6-4457-4B42-8D44-AF1F7748E22F}"/>
              </a:ext>
            </a:extLst>
          </p:cNvPr>
          <p:cNvSpPr txBox="1">
            <a:spLocks/>
          </p:cNvSpPr>
          <p:nvPr/>
        </p:nvSpPr>
        <p:spPr>
          <a:xfrm>
            <a:off x="14581258" y="8678032"/>
            <a:ext cx="906303" cy="73152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59"/>
              </a:lnSpc>
            </a:pPr>
            <a:r>
              <a:rPr lang="en-US" altLang="zh-CN" sz="4800" dirty="0">
                <a:solidFill>
                  <a:srgbClr val="000000">
                    <a:alpha val="100000"/>
                  </a:srgbClr>
                </a:solidFill>
                <a:latin typeface="Francois One" charset="-122"/>
                <a:ea typeface="Francois One" charset="-122"/>
                <a:cs typeface="Francois One" charset="-122"/>
              </a:rPr>
              <a:t>07</a:t>
            </a:r>
            <a:endParaRPr kumimoji="1" lang="zh-CN" altLang="en-US" sz="2000" dirty="0">
              <a:solidFill>
                <a:srgbClr val="000000"/>
              </a:solidFill>
            </a:endParaRPr>
          </a:p>
        </p:txBody>
      </p:sp>
      <p:pic>
        <p:nvPicPr>
          <p:cNvPr id="22" name="Picture" descr="Picture">
            <a:extLst>
              <a:ext uri="{FF2B5EF4-FFF2-40B4-BE49-F238E27FC236}">
                <a16:creationId xmlns:a16="http://schemas.microsoft.com/office/drawing/2014/main" id="{0A4DD383-E871-40DE-8624-67CB7FE0344A}"/>
              </a:ext>
            </a:extLst>
          </p:cNvPr>
          <p:cNvPicPr>
            <a:picLocks noChangeAspect="1"/>
          </p:cNvPicPr>
          <p:nvPr/>
        </p:nvPicPr>
        <p:blipFill>
          <a:blip r:embed="rId2" cstate="print">
            <a:alphaModFix/>
          </a:blip>
          <a:stretch>
            <a:fillRect/>
          </a:stretch>
        </p:blipFill>
        <p:spPr>
          <a:xfrm>
            <a:off x="14391913" y="10899932"/>
            <a:ext cx="1284992" cy="1284992"/>
          </a:xfrm>
          <a:prstGeom prst="rect">
            <a:avLst/>
          </a:prstGeom>
        </p:spPr>
      </p:pic>
      <p:sp>
        <p:nvSpPr>
          <p:cNvPr id="23" name="文本">
            <a:extLst>
              <a:ext uri="{FF2B5EF4-FFF2-40B4-BE49-F238E27FC236}">
                <a16:creationId xmlns:a16="http://schemas.microsoft.com/office/drawing/2014/main" id="{B7B0DF26-28A7-467F-A5CE-0799B679AA5D}"/>
              </a:ext>
            </a:extLst>
          </p:cNvPr>
          <p:cNvSpPr txBox="1">
            <a:spLocks/>
          </p:cNvSpPr>
          <p:nvPr/>
        </p:nvSpPr>
        <p:spPr>
          <a:xfrm>
            <a:off x="14581258" y="11213719"/>
            <a:ext cx="906303" cy="73152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59"/>
              </a:lnSpc>
            </a:pPr>
            <a:r>
              <a:rPr lang="en-US" altLang="zh-CN" sz="4800" dirty="0">
                <a:solidFill>
                  <a:srgbClr val="000000">
                    <a:alpha val="100000"/>
                  </a:srgbClr>
                </a:solidFill>
                <a:latin typeface="Francois One" charset="-122"/>
                <a:ea typeface="Francois One" charset="-122"/>
                <a:cs typeface="Francois One" charset="-122"/>
              </a:rPr>
              <a:t>08</a:t>
            </a:r>
            <a:endParaRPr kumimoji="1" lang="zh-CN" altLang="en-US" sz="2000" dirty="0">
              <a:solidFill>
                <a:srgbClr val="000000"/>
              </a:solidFill>
            </a:endParaRPr>
          </a:p>
        </p:txBody>
      </p:sp>
      <p:pic>
        <p:nvPicPr>
          <p:cNvPr id="24" name="Picture" descr="Picture">
            <a:extLst>
              <a:ext uri="{FF2B5EF4-FFF2-40B4-BE49-F238E27FC236}">
                <a16:creationId xmlns:a16="http://schemas.microsoft.com/office/drawing/2014/main" id="{669F1366-323B-4243-A428-56D3672E6B91}"/>
              </a:ext>
            </a:extLst>
          </p:cNvPr>
          <p:cNvPicPr>
            <a:picLocks noChangeAspect="1"/>
          </p:cNvPicPr>
          <p:nvPr/>
        </p:nvPicPr>
        <p:blipFill>
          <a:blip r:embed="rId3" cstate="print">
            <a:alphaModFix/>
          </a:blip>
          <a:stretch>
            <a:fillRect/>
          </a:stretch>
        </p:blipFill>
        <p:spPr>
          <a:xfrm>
            <a:off x="534623" y="391892"/>
            <a:ext cx="1101500" cy="1101500"/>
          </a:xfrm>
          <a:prstGeom prst="rect">
            <a:avLst/>
          </a:prstGeom>
        </p:spPr>
      </p:pic>
      <p:pic>
        <p:nvPicPr>
          <p:cNvPr id="25" name="Picture" descr="Picture">
            <a:extLst>
              <a:ext uri="{FF2B5EF4-FFF2-40B4-BE49-F238E27FC236}">
                <a16:creationId xmlns:a16="http://schemas.microsoft.com/office/drawing/2014/main" id="{591A79F1-BE4A-41CF-A5A5-5AA0E88540DC}"/>
              </a:ext>
            </a:extLst>
          </p:cNvPr>
          <p:cNvPicPr>
            <a:picLocks noChangeAspect="1"/>
          </p:cNvPicPr>
          <p:nvPr/>
        </p:nvPicPr>
        <p:blipFill>
          <a:blip r:embed="rId4" cstate="print">
            <a:alphaModFix/>
          </a:blip>
          <a:stretch>
            <a:fillRect/>
          </a:stretch>
        </p:blipFill>
        <p:spPr>
          <a:xfrm rot="5400000">
            <a:off x="930548" y="771530"/>
            <a:ext cx="430596" cy="373349"/>
          </a:xfrm>
          <a:prstGeom prst="rect">
            <a:avLst/>
          </a:prstGeom>
        </p:spPr>
      </p:pic>
      <p:sp>
        <p:nvSpPr>
          <p:cNvPr id="26" name="文本">
            <a:extLst>
              <a:ext uri="{FF2B5EF4-FFF2-40B4-BE49-F238E27FC236}">
                <a16:creationId xmlns:a16="http://schemas.microsoft.com/office/drawing/2014/main" id="{D84374C4-056F-432F-955D-2F89AAD9B6D1}"/>
              </a:ext>
            </a:extLst>
          </p:cNvPr>
          <p:cNvSpPr txBox="1">
            <a:spLocks/>
          </p:cNvSpPr>
          <p:nvPr/>
        </p:nvSpPr>
        <p:spPr>
          <a:xfrm>
            <a:off x="2070511" y="592852"/>
            <a:ext cx="21778865" cy="668493"/>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7680"/>
              </a:lnSpc>
            </a:pPr>
            <a:r>
              <a:rPr lang="en-US" altLang="zh-CN" sz="3600" b="1" spc="480">
                <a:solidFill>
                  <a:srgbClr val="000000">
                    <a:alpha val="100000"/>
                  </a:srgbClr>
                </a:solidFill>
                <a:latin typeface="Noto Sans S Chinese DemiLight" charset="-122"/>
                <a:ea typeface="Noto Sans S Chinese DemiLight" charset="-122"/>
                <a:cs typeface="Noto Sans S Chinese DemiLight" charset="-122"/>
              </a:rPr>
              <a:t>Classification of nonverbal communicative acts</a:t>
            </a:r>
            <a:endParaRPr kumimoji="1" lang="zh-CN" altLang="en-US" sz="3600" b="1" dirty="0">
              <a:solidFill>
                <a:srgbClr val="000000"/>
              </a:solidFill>
              <a:effectLst>
                <a:outerShdw blurRad="38100" dist="38100" dir="2700000" algn="tl">
                  <a:srgbClr val="000000">
                    <a:alpha val="43137"/>
                  </a:srgbClr>
                </a:outerShdw>
              </a:effectLst>
            </a:endParaRPr>
          </a:p>
        </p:txBody>
      </p:sp>
      <p:sp>
        <p:nvSpPr>
          <p:cNvPr id="27" name="文本">
            <a:extLst>
              <a:ext uri="{FF2B5EF4-FFF2-40B4-BE49-F238E27FC236}">
                <a16:creationId xmlns:a16="http://schemas.microsoft.com/office/drawing/2014/main" id="{26526962-329C-4C64-87F2-3743FDD7A649}"/>
              </a:ext>
            </a:extLst>
          </p:cNvPr>
          <p:cNvSpPr txBox="1">
            <a:spLocks/>
          </p:cNvSpPr>
          <p:nvPr/>
        </p:nvSpPr>
        <p:spPr>
          <a:xfrm>
            <a:off x="16706094" y="3881398"/>
            <a:ext cx="5833865" cy="67056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80"/>
              </a:lnSpc>
            </a:pPr>
            <a:r>
              <a:rPr lang="en-US" altLang="zh-CN" dirty="0"/>
              <a:t>physical appearance</a:t>
            </a:r>
            <a:endParaRPr kumimoji="1" lang="zh-CN" altLang="en-US" sz="2000" dirty="0">
              <a:solidFill>
                <a:srgbClr val="000000"/>
              </a:solidFill>
            </a:endParaRPr>
          </a:p>
        </p:txBody>
      </p:sp>
      <p:sp>
        <p:nvSpPr>
          <p:cNvPr id="28" name="文本">
            <a:extLst>
              <a:ext uri="{FF2B5EF4-FFF2-40B4-BE49-F238E27FC236}">
                <a16:creationId xmlns:a16="http://schemas.microsoft.com/office/drawing/2014/main" id="{7ACB6D32-542B-4AE9-B7BF-C05FCD392DC9}"/>
              </a:ext>
            </a:extLst>
          </p:cNvPr>
          <p:cNvSpPr txBox="1">
            <a:spLocks/>
          </p:cNvSpPr>
          <p:nvPr/>
        </p:nvSpPr>
        <p:spPr>
          <a:xfrm>
            <a:off x="5548721" y="3876823"/>
            <a:ext cx="4258368" cy="67056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80"/>
              </a:lnSpc>
            </a:pPr>
            <a:r>
              <a:rPr lang="en-US" altLang="zh-CN" dirty="0"/>
              <a:t>chronemics</a:t>
            </a:r>
            <a:endParaRPr kumimoji="1" lang="zh-CN" altLang="en-US" sz="2000" dirty="0">
              <a:solidFill>
                <a:srgbClr val="000000"/>
              </a:solidFill>
            </a:endParaRPr>
          </a:p>
        </p:txBody>
      </p:sp>
      <p:sp>
        <p:nvSpPr>
          <p:cNvPr id="29" name="文本">
            <a:extLst>
              <a:ext uri="{FF2B5EF4-FFF2-40B4-BE49-F238E27FC236}">
                <a16:creationId xmlns:a16="http://schemas.microsoft.com/office/drawing/2014/main" id="{063CBA61-9342-4980-99F0-210E2C4DA30C}"/>
              </a:ext>
            </a:extLst>
          </p:cNvPr>
          <p:cNvSpPr txBox="1">
            <a:spLocks/>
          </p:cNvSpPr>
          <p:nvPr/>
        </p:nvSpPr>
        <p:spPr>
          <a:xfrm>
            <a:off x="5548721" y="6135774"/>
            <a:ext cx="4258368" cy="67056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80"/>
              </a:lnSpc>
            </a:pPr>
            <a:r>
              <a:rPr lang="en-US" altLang="zh-CN" dirty="0"/>
              <a:t>proxemics</a:t>
            </a:r>
            <a:endParaRPr kumimoji="1" lang="zh-CN" altLang="en-US" sz="2000" dirty="0">
              <a:solidFill>
                <a:srgbClr val="000000"/>
              </a:solidFill>
            </a:endParaRPr>
          </a:p>
        </p:txBody>
      </p:sp>
      <p:sp>
        <p:nvSpPr>
          <p:cNvPr id="30" name="文本">
            <a:extLst>
              <a:ext uri="{FF2B5EF4-FFF2-40B4-BE49-F238E27FC236}">
                <a16:creationId xmlns:a16="http://schemas.microsoft.com/office/drawing/2014/main" id="{85936C00-ABBD-4AB1-A4A3-08C7FE4EBB2C}"/>
              </a:ext>
            </a:extLst>
          </p:cNvPr>
          <p:cNvSpPr txBox="1">
            <a:spLocks/>
          </p:cNvSpPr>
          <p:nvPr/>
        </p:nvSpPr>
        <p:spPr>
          <a:xfrm>
            <a:off x="16706095" y="6135774"/>
            <a:ext cx="4258368" cy="67056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80"/>
              </a:lnSpc>
            </a:pPr>
            <a:r>
              <a:rPr lang="en-US" altLang="zh-CN" dirty="0" err="1"/>
              <a:t>oculesics</a:t>
            </a:r>
            <a:endParaRPr kumimoji="1" lang="zh-CN" altLang="en-US" sz="2000" dirty="0">
              <a:solidFill>
                <a:srgbClr val="000000"/>
              </a:solidFill>
            </a:endParaRPr>
          </a:p>
        </p:txBody>
      </p:sp>
      <p:sp>
        <p:nvSpPr>
          <p:cNvPr id="31" name="文本">
            <a:extLst>
              <a:ext uri="{FF2B5EF4-FFF2-40B4-BE49-F238E27FC236}">
                <a16:creationId xmlns:a16="http://schemas.microsoft.com/office/drawing/2014/main" id="{BFEDE3D3-3166-4DA6-9379-30D1AC8D37E4}"/>
              </a:ext>
            </a:extLst>
          </p:cNvPr>
          <p:cNvSpPr txBox="1">
            <a:spLocks/>
          </p:cNvSpPr>
          <p:nvPr/>
        </p:nvSpPr>
        <p:spPr>
          <a:xfrm>
            <a:off x="5548721" y="8708512"/>
            <a:ext cx="4258368" cy="67056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80"/>
              </a:lnSpc>
            </a:pPr>
            <a:r>
              <a:rPr lang="en-US" altLang="zh-CN" dirty="0"/>
              <a:t>kinesics</a:t>
            </a:r>
            <a:endParaRPr kumimoji="1" lang="zh-CN" altLang="en-US" sz="2000" dirty="0">
              <a:solidFill>
                <a:srgbClr val="000000"/>
              </a:solidFill>
            </a:endParaRPr>
          </a:p>
        </p:txBody>
      </p:sp>
      <p:sp>
        <p:nvSpPr>
          <p:cNvPr id="32" name="文本">
            <a:extLst>
              <a:ext uri="{FF2B5EF4-FFF2-40B4-BE49-F238E27FC236}">
                <a16:creationId xmlns:a16="http://schemas.microsoft.com/office/drawing/2014/main" id="{90BA5F7E-0AB0-4E9E-9538-1068E55B4DD5}"/>
              </a:ext>
            </a:extLst>
          </p:cNvPr>
          <p:cNvSpPr txBox="1">
            <a:spLocks/>
          </p:cNvSpPr>
          <p:nvPr/>
        </p:nvSpPr>
        <p:spPr>
          <a:xfrm>
            <a:off x="16706094" y="8671460"/>
            <a:ext cx="5262365" cy="73809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80"/>
              </a:lnSpc>
            </a:pPr>
            <a:r>
              <a:rPr lang="en-US" altLang="zh-CN" dirty="0"/>
              <a:t>paralanguage/vocalics</a:t>
            </a:r>
          </a:p>
        </p:txBody>
      </p:sp>
      <p:sp>
        <p:nvSpPr>
          <p:cNvPr id="33" name="文本">
            <a:extLst>
              <a:ext uri="{FF2B5EF4-FFF2-40B4-BE49-F238E27FC236}">
                <a16:creationId xmlns:a16="http://schemas.microsoft.com/office/drawing/2014/main" id="{CB48BCD6-F732-4D9D-AB55-966252203A53}"/>
              </a:ext>
            </a:extLst>
          </p:cNvPr>
          <p:cNvSpPr txBox="1">
            <a:spLocks/>
          </p:cNvSpPr>
          <p:nvPr/>
        </p:nvSpPr>
        <p:spPr>
          <a:xfrm>
            <a:off x="5548721" y="10945970"/>
            <a:ext cx="4258368" cy="67056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80"/>
              </a:lnSpc>
            </a:pPr>
            <a:r>
              <a:rPr lang="en-US" altLang="zh-CN" dirty="0"/>
              <a:t>haptics</a:t>
            </a:r>
            <a:endParaRPr kumimoji="1" lang="zh-CN" altLang="en-US" sz="2000" dirty="0">
              <a:solidFill>
                <a:srgbClr val="000000"/>
              </a:solidFill>
            </a:endParaRPr>
          </a:p>
        </p:txBody>
      </p:sp>
      <p:sp>
        <p:nvSpPr>
          <p:cNvPr id="34" name="文本">
            <a:extLst>
              <a:ext uri="{FF2B5EF4-FFF2-40B4-BE49-F238E27FC236}">
                <a16:creationId xmlns:a16="http://schemas.microsoft.com/office/drawing/2014/main" id="{31215796-CCF0-4D8E-A2C7-78D5D3B621FC}"/>
              </a:ext>
            </a:extLst>
          </p:cNvPr>
          <p:cNvSpPr txBox="1">
            <a:spLocks/>
          </p:cNvSpPr>
          <p:nvPr/>
        </p:nvSpPr>
        <p:spPr>
          <a:xfrm>
            <a:off x="16691003" y="11217809"/>
            <a:ext cx="4258368" cy="67056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80"/>
              </a:lnSpc>
            </a:pPr>
            <a:r>
              <a:rPr lang="en-US" altLang="zh-CN" dirty="0" err="1"/>
              <a:t>olfactics</a:t>
            </a:r>
            <a:endParaRPr kumimoji="1" lang="zh-CN" altLang="en-US" sz="2000" dirty="0">
              <a:solidFill>
                <a:srgbClr val="000000"/>
              </a:solidFill>
            </a:endParaRPr>
          </a:p>
        </p:txBody>
      </p:sp>
    </p:spTree>
    <p:extLst>
      <p:ext uri="{BB962C8B-B14F-4D97-AF65-F5344CB8AC3E}">
        <p14:creationId xmlns:p14="http://schemas.microsoft.com/office/powerpoint/2010/main" val="274562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534623" y="391892"/>
            <a:ext cx="1101500" cy="1101500"/>
          </a:xfrm>
          <a:prstGeom prst="rect">
            <a:avLst/>
          </a:prstGeom>
        </p:spPr>
      </p:pic>
      <p:pic>
        <p:nvPicPr>
          <p:cNvPr id="465" name="Picture" descr="Picture"/>
          <p:cNvPicPr>
            <a:picLocks noChangeAspect="1"/>
          </p:cNvPicPr>
          <p:nvPr/>
        </p:nvPicPr>
        <p:blipFill>
          <a:blip r:embed="rId3" cstate="print">
            <a:alphaModFix/>
          </a:blip>
          <a:stretch>
            <a:fillRect/>
          </a:stretch>
        </p:blipFill>
        <p:spPr>
          <a:xfrm rot="5400000">
            <a:off x="930548" y="771530"/>
            <a:ext cx="430596" cy="373349"/>
          </a:xfrm>
          <a:prstGeom prst="rect">
            <a:avLst/>
          </a:prstGeom>
        </p:spPr>
      </p:pic>
      <p:sp>
        <p:nvSpPr>
          <p:cNvPr id="934" name="文本"/>
          <p:cNvSpPr>
            <a:spLocks noGrp="1"/>
          </p:cNvSpPr>
          <p:nvPr>
            <p:ph type="ctrTitle"/>
          </p:nvPr>
        </p:nvSpPr>
        <p:spPr>
          <a:xfrm>
            <a:off x="2070511" y="592852"/>
            <a:ext cx="21778865" cy="668493"/>
          </a:xfrm>
          <a:prstGeom prst="rect">
            <a:avLst/>
          </a:prstGeom>
        </p:spPr>
        <p:txBody>
          <a:bodyPr lIns="0" tIns="0" rIns="0" bIns="0">
            <a:noAutofit/>
          </a:bodyPr>
          <a:lstStyle/>
          <a:p>
            <a:pPr algn="l">
              <a:lnSpc>
                <a:spcPts val="7680"/>
              </a:lnSpc>
            </a:pPr>
            <a:r>
              <a:rPr lang="en-US" altLang="zh-CN" sz="4000" b="1" i="0" u="none" spc="480" dirty="0">
                <a:solidFill>
                  <a:srgbClr val="000000">
                    <a:alpha val="100000"/>
                  </a:srgbClr>
                </a:solidFill>
                <a:latin typeface="Noto Sans S Chinese DemiLight" charset="-122"/>
                <a:ea typeface="Noto Sans S Chinese DemiLight" charset="-122"/>
                <a:cs typeface="Noto Sans S Chinese DemiLight" charset="-122"/>
              </a:rPr>
              <a:t>communicative function of nonverbal communicative acts</a:t>
            </a:r>
            <a:endParaRPr kumimoji="1" lang="zh-CN" altLang="en-US" sz="4000" b="1" dirty="0">
              <a:solidFill>
                <a:srgbClr val="000000"/>
              </a:solidFill>
              <a:effectLst>
                <a:outerShdw blurRad="38100" dist="38100" dir="2700000" algn="tl">
                  <a:srgbClr val="000000">
                    <a:alpha val="43137"/>
                  </a:srgbClr>
                </a:outerShdw>
              </a:effectLst>
            </a:endParaRPr>
          </a:p>
        </p:txBody>
      </p:sp>
      <p:pic>
        <p:nvPicPr>
          <p:cNvPr id="1962" name="Picture" descr="Picture"/>
          <p:cNvPicPr>
            <a:picLocks noChangeAspect="1"/>
          </p:cNvPicPr>
          <p:nvPr/>
        </p:nvPicPr>
        <p:blipFill>
          <a:blip r:embed="rId4" cstate="print">
            <a:alphaModFix/>
          </a:blip>
          <a:stretch>
            <a:fillRect/>
          </a:stretch>
        </p:blipFill>
        <p:spPr>
          <a:xfrm>
            <a:off x="3981162" y="2826734"/>
            <a:ext cx="1286077" cy="1286077"/>
          </a:xfrm>
          <a:prstGeom prst="rect">
            <a:avLst/>
          </a:prstGeom>
        </p:spPr>
      </p:pic>
      <p:pic>
        <p:nvPicPr>
          <p:cNvPr id="2430" name="Picture" descr="Picture"/>
          <p:cNvPicPr>
            <a:picLocks noChangeAspect="1"/>
          </p:cNvPicPr>
          <p:nvPr/>
        </p:nvPicPr>
        <p:blipFill>
          <a:blip r:embed="rId5" cstate="print">
            <a:alphaModFix/>
          </a:blip>
          <a:stretch>
            <a:fillRect/>
          </a:stretch>
        </p:blipFill>
        <p:spPr>
          <a:xfrm>
            <a:off x="11594155" y="2826734"/>
            <a:ext cx="1286077" cy="1286077"/>
          </a:xfrm>
          <a:prstGeom prst="rect">
            <a:avLst/>
          </a:prstGeom>
        </p:spPr>
      </p:pic>
      <p:pic>
        <p:nvPicPr>
          <p:cNvPr id="2899" name="Picture" descr="Picture"/>
          <p:cNvPicPr>
            <a:picLocks noChangeAspect="1"/>
          </p:cNvPicPr>
          <p:nvPr/>
        </p:nvPicPr>
        <p:blipFill>
          <a:blip r:embed="rId6" cstate="print">
            <a:alphaModFix/>
          </a:blip>
          <a:stretch>
            <a:fillRect/>
          </a:stretch>
        </p:blipFill>
        <p:spPr>
          <a:xfrm>
            <a:off x="19207148" y="2826734"/>
            <a:ext cx="1286077" cy="1286077"/>
          </a:xfrm>
          <a:prstGeom prst="rect">
            <a:avLst/>
          </a:prstGeom>
        </p:spPr>
      </p:pic>
      <p:pic>
        <p:nvPicPr>
          <p:cNvPr id="3368" name="Picture" descr="Picture"/>
          <p:cNvPicPr>
            <a:picLocks noChangeAspect="1"/>
          </p:cNvPicPr>
          <p:nvPr/>
        </p:nvPicPr>
        <p:blipFill>
          <a:blip r:embed="rId7" cstate="print">
            <a:alphaModFix/>
          </a:blip>
          <a:stretch>
            <a:fillRect/>
          </a:stretch>
        </p:blipFill>
        <p:spPr>
          <a:xfrm>
            <a:off x="6551683" y="7464052"/>
            <a:ext cx="1301794" cy="1301794"/>
          </a:xfrm>
          <a:prstGeom prst="rect">
            <a:avLst/>
          </a:prstGeom>
        </p:spPr>
      </p:pic>
      <p:sp>
        <p:nvSpPr>
          <p:cNvPr id="4774" name="文本"/>
          <p:cNvSpPr>
            <a:spLocks noGrp="1"/>
          </p:cNvSpPr>
          <p:nvPr>
            <p:ph type="ctrTitle"/>
          </p:nvPr>
        </p:nvSpPr>
        <p:spPr>
          <a:xfrm>
            <a:off x="2345689" y="4495182"/>
            <a:ext cx="4258368" cy="670560"/>
          </a:xfrm>
          <a:prstGeom prst="rect">
            <a:avLst/>
          </a:prstGeom>
        </p:spPr>
        <p:txBody>
          <a:bodyPr lIns="0" tIns="0" rIns="0" bIns="0">
            <a:noAutofit/>
          </a:bodyPr>
          <a:lstStyle/>
          <a:p>
            <a:pPr algn="ctr">
              <a:lnSpc>
                <a:spcPts val="5280"/>
              </a:lnSpc>
            </a:pPr>
            <a:r>
              <a:rPr lang="en-US" altLang="zh-CN" dirty="0" err="1"/>
              <a:t>complementin</a:t>
            </a:r>
            <a:endParaRPr kumimoji="1" lang="zh-CN" altLang="en-US" sz="2000" dirty="0">
              <a:solidFill>
                <a:srgbClr val="000000"/>
              </a:solidFill>
            </a:endParaRPr>
          </a:p>
        </p:txBody>
      </p:sp>
      <p:sp>
        <p:nvSpPr>
          <p:cNvPr id="6874" name="文本"/>
          <p:cNvSpPr>
            <a:spLocks noGrp="1"/>
          </p:cNvSpPr>
          <p:nvPr>
            <p:ph type="ctrTitle"/>
          </p:nvPr>
        </p:nvSpPr>
        <p:spPr>
          <a:xfrm>
            <a:off x="8989556" y="4558444"/>
            <a:ext cx="6671934" cy="1063174"/>
          </a:xfrm>
          <a:prstGeom prst="rect">
            <a:avLst/>
          </a:prstGeom>
        </p:spPr>
        <p:txBody>
          <a:bodyPr lIns="0" tIns="0" rIns="0" bIns="0">
            <a:noAutofit/>
          </a:bodyPr>
          <a:lstStyle/>
          <a:p>
            <a:pPr algn="ctr">
              <a:lnSpc>
                <a:spcPts val="5280"/>
              </a:lnSpc>
            </a:pPr>
            <a:r>
              <a:rPr lang="en-US" altLang="zh-CN" dirty="0"/>
              <a:t>substituting</a:t>
            </a:r>
            <a:endParaRPr kumimoji="1" lang="zh-CN" altLang="en-US" sz="2000" dirty="0">
              <a:solidFill>
                <a:srgbClr val="000000"/>
              </a:solidFill>
            </a:endParaRPr>
          </a:p>
        </p:txBody>
      </p:sp>
      <p:sp>
        <p:nvSpPr>
          <p:cNvPr id="8975" name="文本"/>
          <p:cNvSpPr>
            <a:spLocks noGrp="1"/>
          </p:cNvSpPr>
          <p:nvPr>
            <p:ph type="ctrTitle"/>
          </p:nvPr>
        </p:nvSpPr>
        <p:spPr>
          <a:xfrm>
            <a:off x="17779941" y="4495182"/>
            <a:ext cx="4685204" cy="492454"/>
          </a:xfrm>
          <a:prstGeom prst="rect">
            <a:avLst/>
          </a:prstGeom>
        </p:spPr>
        <p:txBody>
          <a:bodyPr lIns="0" tIns="0" rIns="0" bIns="0">
            <a:noAutofit/>
          </a:bodyPr>
          <a:lstStyle/>
          <a:p>
            <a:pPr algn="ctr">
              <a:lnSpc>
                <a:spcPts val="5280"/>
              </a:lnSpc>
            </a:pPr>
            <a:r>
              <a:rPr lang="en-US" altLang="zh-CN" dirty="0"/>
              <a:t>accenting</a:t>
            </a:r>
            <a:endParaRPr kumimoji="1" lang="zh-CN" altLang="en-US" sz="2000" dirty="0">
              <a:solidFill>
                <a:srgbClr val="000000"/>
              </a:solidFill>
            </a:endParaRPr>
          </a:p>
        </p:txBody>
      </p:sp>
      <p:sp>
        <p:nvSpPr>
          <p:cNvPr id="11078" name="文本"/>
          <p:cNvSpPr>
            <a:spLocks noGrp="1"/>
          </p:cNvSpPr>
          <p:nvPr>
            <p:ph type="ctrTitle"/>
          </p:nvPr>
        </p:nvSpPr>
        <p:spPr>
          <a:xfrm>
            <a:off x="3372108" y="9364991"/>
            <a:ext cx="7484111" cy="668493"/>
          </a:xfrm>
          <a:prstGeom prst="rect">
            <a:avLst/>
          </a:prstGeom>
        </p:spPr>
        <p:txBody>
          <a:bodyPr lIns="0" tIns="0" rIns="0" bIns="0">
            <a:noAutofit/>
          </a:bodyPr>
          <a:lstStyle/>
          <a:p>
            <a:pPr algn="ctr">
              <a:lnSpc>
                <a:spcPts val="5280"/>
              </a:lnSpc>
            </a:pPr>
            <a:r>
              <a:rPr lang="en-US" altLang="zh-CN" dirty="0"/>
              <a:t>suggested</a:t>
            </a:r>
            <a:endParaRPr lang="zh-CN" altLang="en-US" dirty="0"/>
          </a:p>
        </p:txBody>
      </p:sp>
      <p:pic>
        <p:nvPicPr>
          <p:cNvPr id="23" name="Picture" descr="Picture">
            <a:extLst>
              <a:ext uri="{FF2B5EF4-FFF2-40B4-BE49-F238E27FC236}">
                <a16:creationId xmlns:a16="http://schemas.microsoft.com/office/drawing/2014/main" id="{91268EF3-F779-40DB-8F9E-E60838B84F91}"/>
              </a:ext>
            </a:extLst>
          </p:cNvPr>
          <p:cNvPicPr>
            <a:picLocks noChangeAspect="1"/>
          </p:cNvPicPr>
          <p:nvPr/>
        </p:nvPicPr>
        <p:blipFill>
          <a:blip r:embed="rId8" cstate="print">
            <a:alphaModFix/>
          </a:blip>
          <a:stretch>
            <a:fillRect/>
          </a:stretch>
        </p:blipFill>
        <p:spPr>
          <a:xfrm>
            <a:off x="15946424" y="7772582"/>
            <a:ext cx="1168201" cy="1168201"/>
          </a:xfrm>
          <a:prstGeom prst="rect">
            <a:avLst/>
          </a:prstGeom>
        </p:spPr>
      </p:pic>
      <p:sp>
        <p:nvSpPr>
          <p:cNvPr id="24" name="文本">
            <a:extLst>
              <a:ext uri="{FF2B5EF4-FFF2-40B4-BE49-F238E27FC236}">
                <a16:creationId xmlns:a16="http://schemas.microsoft.com/office/drawing/2014/main" id="{264CE5CF-C1FA-4E83-9BE9-6035146228D0}"/>
              </a:ext>
            </a:extLst>
          </p:cNvPr>
          <p:cNvSpPr txBox="1">
            <a:spLocks/>
          </p:cNvSpPr>
          <p:nvPr/>
        </p:nvSpPr>
        <p:spPr>
          <a:xfrm>
            <a:off x="12996791" y="9347909"/>
            <a:ext cx="6671934" cy="67056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80"/>
              </a:lnSpc>
            </a:pPr>
            <a:r>
              <a:rPr lang="en-US" altLang="zh-CN" dirty="0"/>
              <a:t>contradicting</a:t>
            </a:r>
            <a:endParaRPr kumimoji="1" lang="zh-CN" altLang="en-US" sz="20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6066831" y="822888"/>
            <a:ext cx="12070222" cy="12070222"/>
          </a:xfrm>
          <a:prstGeom prst="rect">
            <a:avLst/>
          </a:prstGeom>
        </p:spPr>
      </p:pic>
      <p:pic>
        <p:nvPicPr>
          <p:cNvPr id="468" name="Picture" descr="Picture"/>
          <p:cNvPicPr>
            <a:picLocks noChangeAspect="1"/>
          </p:cNvPicPr>
          <p:nvPr/>
        </p:nvPicPr>
        <p:blipFill>
          <a:blip r:embed="rId3" cstate="print">
            <a:alphaModFix/>
          </a:blip>
          <a:stretch>
            <a:fillRect/>
          </a:stretch>
        </p:blipFill>
        <p:spPr>
          <a:xfrm rot="10800000">
            <a:off x="11685607" y="2196929"/>
            <a:ext cx="1012783" cy="878136"/>
          </a:xfrm>
          <a:prstGeom prst="rect">
            <a:avLst/>
          </a:prstGeom>
        </p:spPr>
      </p:pic>
      <p:sp>
        <p:nvSpPr>
          <p:cNvPr id="1976" name="文本"/>
          <p:cNvSpPr>
            <a:spLocks noGrp="1"/>
          </p:cNvSpPr>
          <p:nvPr>
            <p:ph type="ctrTitle"/>
          </p:nvPr>
        </p:nvSpPr>
        <p:spPr>
          <a:xfrm>
            <a:off x="6408752" y="7143535"/>
            <a:ext cx="11566491" cy="1036319"/>
          </a:xfrm>
          <a:prstGeom prst="rect">
            <a:avLst/>
          </a:prstGeom>
        </p:spPr>
        <p:txBody>
          <a:bodyPr lIns="0" tIns="0" rIns="0" bIns="0">
            <a:noAutofit/>
          </a:bodyPr>
          <a:lstStyle/>
          <a:p>
            <a:pPr algn="ctr">
              <a:lnSpc>
                <a:spcPts val="4079"/>
              </a:lnSpc>
            </a:pPr>
            <a:r>
              <a:rPr lang="en-US" altLang="zh-CN" sz="4000" b="0" i="0" u="none" spc="480" dirty="0">
                <a:solidFill>
                  <a:srgbClr val="000000">
                    <a:alpha val="100000"/>
                  </a:srgbClr>
                </a:solidFill>
                <a:latin typeface="Noto Sans S Chinese DemiLight" charset="-122"/>
                <a:ea typeface="Noto Sans S Chinese DemiLight" charset="-122"/>
                <a:cs typeface="Noto Sans S Chinese DemiLight" charset="-122"/>
              </a:rPr>
              <a:t>Cultural differences in nonverbal communication behavior</a:t>
            </a:r>
            <a:endParaRPr kumimoji="1" lang="zh-CN" altLang="en-US" sz="3600" dirty="0">
              <a:solidFill>
                <a:srgbClr val="000000"/>
              </a:solidFill>
            </a:endParaRPr>
          </a:p>
        </p:txBody>
      </p:sp>
      <p:sp>
        <p:nvSpPr>
          <p:cNvPr id="3062" name="文本"/>
          <p:cNvSpPr>
            <a:spLocks noGrp="1"/>
          </p:cNvSpPr>
          <p:nvPr>
            <p:ph type="ctrTitle"/>
          </p:nvPr>
        </p:nvSpPr>
        <p:spPr>
          <a:xfrm>
            <a:off x="6752528" y="4102783"/>
            <a:ext cx="10878942" cy="1928036"/>
          </a:xfrm>
          <a:prstGeom prst="rect">
            <a:avLst/>
          </a:prstGeom>
        </p:spPr>
        <p:txBody>
          <a:bodyPr lIns="0" tIns="0" rIns="0" bIns="0">
            <a:noAutofit/>
          </a:bodyPr>
          <a:lstStyle/>
          <a:p>
            <a:pPr algn="ctr">
              <a:lnSpc>
                <a:spcPts val="15181"/>
              </a:lnSpc>
            </a:pPr>
            <a:r>
              <a:rPr lang="zh-CN" altLang="en-US" sz="12651" b="0" i="0" u="none" spc="0" dirty="0">
                <a:solidFill>
                  <a:srgbClr val="000000">
                    <a:alpha val="100000"/>
                  </a:srgbClr>
                </a:solidFill>
                <a:latin typeface="Francois One" charset="-122"/>
                <a:ea typeface="Francois One" charset="-122"/>
                <a:cs typeface="Francois One" charset="-122"/>
              </a:rPr>
              <a:t>PART.02</a:t>
            </a:r>
            <a:endParaRPr kumimoji="1" lang="zh-CN" altLang="en-US" sz="20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1356664" y="2754427"/>
            <a:ext cx="7872569" cy="7872569"/>
          </a:xfrm>
          <a:prstGeom prst="rect">
            <a:avLst/>
          </a:prstGeom>
        </p:spPr>
      </p:pic>
      <p:pic>
        <p:nvPicPr>
          <p:cNvPr id="467" name="Picture" descr="Picture"/>
          <p:cNvPicPr>
            <a:picLocks noChangeAspect="1"/>
          </p:cNvPicPr>
          <p:nvPr/>
        </p:nvPicPr>
        <p:blipFill>
          <a:blip r:embed="rId3" cstate="print">
            <a:alphaModFix/>
          </a:blip>
          <a:stretch>
            <a:fillRect/>
          </a:stretch>
        </p:blipFill>
        <p:spPr>
          <a:xfrm>
            <a:off x="7181097" y="8118928"/>
            <a:ext cx="2701955" cy="2701955"/>
          </a:xfrm>
          <a:prstGeom prst="rect">
            <a:avLst/>
          </a:prstGeom>
        </p:spPr>
      </p:pic>
      <p:pic>
        <p:nvPicPr>
          <p:cNvPr id="934" name="Picture" descr="Picture"/>
          <p:cNvPicPr>
            <a:picLocks noChangeAspect="1"/>
          </p:cNvPicPr>
          <p:nvPr/>
        </p:nvPicPr>
        <p:blipFill>
          <a:blip r:embed="rId4" cstate="print">
            <a:alphaModFix/>
          </a:blip>
          <a:stretch>
            <a:fillRect/>
          </a:stretch>
        </p:blipFill>
        <p:spPr>
          <a:xfrm rot="5400000">
            <a:off x="8152294" y="9050172"/>
            <a:ext cx="1056242" cy="915817"/>
          </a:xfrm>
          <a:prstGeom prst="rect">
            <a:avLst/>
          </a:prstGeom>
        </p:spPr>
      </p:pic>
      <p:sp>
        <p:nvSpPr>
          <p:cNvPr id="2435" name="文本"/>
          <p:cNvSpPr>
            <a:spLocks noGrp="1"/>
          </p:cNvSpPr>
          <p:nvPr>
            <p:ph type="ctrTitle"/>
          </p:nvPr>
        </p:nvSpPr>
        <p:spPr>
          <a:xfrm>
            <a:off x="1766602" y="5597072"/>
            <a:ext cx="7371722" cy="896472"/>
          </a:xfrm>
          <a:prstGeom prst="rect">
            <a:avLst/>
          </a:prstGeom>
        </p:spPr>
        <p:txBody>
          <a:bodyPr lIns="0" tIns="0" rIns="0" bIns="0">
            <a:noAutofit/>
          </a:bodyPr>
          <a:lstStyle/>
          <a:p>
            <a:pPr algn="ctr">
              <a:lnSpc>
                <a:spcPts val="9133"/>
              </a:lnSpc>
            </a:pPr>
            <a:r>
              <a:rPr lang="en-US" altLang="zh-CN" sz="6000" b="0" i="0" u="none" spc="761" dirty="0">
                <a:solidFill>
                  <a:srgbClr val="000000">
                    <a:alpha val="100000"/>
                  </a:srgbClr>
                </a:solidFill>
                <a:latin typeface="Francois One" charset="-122"/>
                <a:ea typeface="Francois One" charset="-122"/>
                <a:cs typeface="Francois One" charset="-122"/>
              </a:rPr>
              <a:t>Different point of view</a:t>
            </a:r>
            <a:endParaRPr kumimoji="1" lang="zh-CN" altLang="en-US" sz="1400" dirty="0">
              <a:solidFill>
                <a:srgbClr val="000000"/>
              </a:solidFill>
            </a:endParaRPr>
          </a:p>
        </p:txBody>
      </p:sp>
      <p:sp>
        <p:nvSpPr>
          <p:cNvPr id="7564" name="文本"/>
          <p:cNvSpPr>
            <a:spLocks noGrp="1"/>
          </p:cNvSpPr>
          <p:nvPr>
            <p:ph type="ctrTitle"/>
          </p:nvPr>
        </p:nvSpPr>
        <p:spPr>
          <a:xfrm>
            <a:off x="13185304" y="2764687"/>
            <a:ext cx="10644868" cy="518160"/>
          </a:xfrm>
          <a:prstGeom prst="rect">
            <a:avLst/>
          </a:prstGeom>
        </p:spPr>
        <p:txBody>
          <a:bodyPr lIns="0" tIns="0" rIns="0" bIns="0">
            <a:noAutofit/>
          </a:bodyPr>
          <a:lstStyle/>
          <a:p>
            <a:pPr algn="l">
              <a:lnSpc>
                <a:spcPts val="4079"/>
              </a:lnSpc>
            </a:pPr>
            <a:r>
              <a:rPr lang="en-US" altLang="zh-CN" sz="4000" b="1" i="0" u="none" spc="480" dirty="0">
                <a:solidFill>
                  <a:srgbClr val="000000">
                    <a:alpha val="100000"/>
                  </a:srgbClr>
                </a:solidFill>
                <a:latin typeface="Noto Sans S Chinese DemiLight" charset="-122"/>
                <a:ea typeface="Noto Sans S Chinese DemiLight" charset="-122"/>
                <a:cs typeface="Noto Sans S Chinese DemiLight" charset="-122"/>
              </a:rPr>
              <a:t>Time to use</a:t>
            </a:r>
            <a:endParaRPr kumimoji="1" lang="zh-CN" altLang="en-US" sz="3600" b="1" dirty="0">
              <a:solidFill>
                <a:srgbClr val="000000"/>
              </a:solidFill>
            </a:endParaRPr>
          </a:p>
        </p:txBody>
      </p:sp>
      <p:sp>
        <p:nvSpPr>
          <p:cNvPr id="8632" name="文本"/>
          <p:cNvSpPr>
            <a:spLocks noGrp="1"/>
          </p:cNvSpPr>
          <p:nvPr>
            <p:ph type="ctrTitle"/>
          </p:nvPr>
        </p:nvSpPr>
        <p:spPr>
          <a:xfrm>
            <a:off x="13185303" y="5325993"/>
            <a:ext cx="9842033" cy="518160"/>
          </a:xfrm>
          <a:prstGeom prst="rect">
            <a:avLst/>
          </a:prstGeom>
        </p:spPr>
        <p:txBody>
          <a:bodyPr lIns="0" tIns="0" rIns="0" bIns="0">
            <a:noAutofit/>
          </a:bodyPr>
          <a:lstStyle/>
          <a:p>
            <a:pPr algn="l">
              <a:lnSpc>
                <a:spcPts val="4079"/>
              </a:lnSpc>
            </a:pPr>
            <a:r>
              <a:rPr lang="en-US" altLang="zh-CN" sz="4000" b="1" spc="480" dirty="0">
                <a:solidFill>
                  <a:srgbClr val="000000">
                    <a:alpha val="100000"/>
                  </a:srgbClr>
                </a:solidFill>
                <a:ea typeface="Noto Sans S Chinese DemiLight" charset="-122"/>
              </a:rPr>
              <a:t>Body</a:t>
            </a:r>
            <a:r>
              <a:rPr lang="en-US" altLang="zh-CN" sz="3200" b="0" i="0" u="none" spc="480" dirty="0">
                <a:solidFill>
                  <a:srgbClr val="000000">
                    <a:alpha val="100000"/>
                  </a:srgbClr>
                </a:solidFill>
                <a:latin typeface="Noto Sans S Chinese DemiLight" charset="-122"/>
                <a:ea typeface="Noto Sans S Chinese DemiLight" charset="-122"/>
                <a:cs typeface="Noto Sans S Chinese DemiLight" charset="-122"/>
              </a:rPr>
              <a:t> </a:t>
            </a:r>
            <a:r>
              <a:rPr lang="en-US" altLang="zh-CN" sz="4000" b="1" spc="480" dirty="0">
                <a:solidFill>
                  <a:srgbClr val="000000">
                    <a:alpha val="100000"/>
                  </a:srgbClr>
                </a:solidFill>
                <a:ea typeface="Noto Sans S Chinese DemiLight" charset="-122"/>
              </a:rPr>
              <a:t>behavior</a:t>
            </a:r>
            <a:endParaRPr lang="zh-CN" altLang="en-US" sz="4000" b="1" spc="480" dirty="0">
              <a:solidFill>
                <a:srgbClr val="000000">
                  <a:alpha val="100000"/>
                </a:srgbClr>
              </a:solidFill>
              <a:ea typeface="Noto Sans S Chinese DemiLight" charset="-122"/>
            </a:endParaRPr>
          </a:p>
        </p:txBody>
      </p:sp>
      <p:sp>
        <p:nvSpPr>
          <p:cNvPr id="9700" name="文本"/>
          <p:cNvSpPr>
            <a:spLocks noGrp="1"/>
          </p:cNvSpPr>
          <p:nvPr>
            <p:ph type="ctrTitle"/>
          </p:nvPr>
        </p:nvSpPr>
        <p:spPr>
          <a:xfrm>
            <a:off x="13185304" y="7844024"/>
            <a:ext cx="9301706" cy="518160"/>
          </a:xfrm>
          <a:prstGeom prst="rect">
            <a:avLst/>
          </a:prstGeom>
        </p:spPr>
        <p:txBody>
          <a:bodyPr lIns="0" tIns="0" rIns="0" bIns="0">
            <a:noAutofit/>
          </a:bodyPr>
          <a:lstStyle/>
          <a:p>
            <a:pPr algn="l">
              <a:lnSpc>
                <a:spcPts val="4079"/>
              </a:lnSpc>
            </a:pPr>
            <a:r>
              <a:rPr lang="en-US" altLang="zh-CN" sz="4000" b="1" spc="480" dirty="0">
                <a:solidFill>
                  <a:srgbClr val="000000">
                    <a:alpha val="100000"/>
                  </a:srgbClr>
                </a:solidFill>
                <a:ea typeface="Noto Sans S Chinese DemiLight" charset="-122"/>
              </a:rPr>
              <a:t>Outward appearance</a:t>
            </a:r>
            <a:endParaRPr lang="zh-CN" altLang="en-US" sz="4000" b="1" spc="480" dirty="0">
              <a:solidFill>
                <a:srgbClr val="000000">
                  <a:alpha val="100000"/>
                </a:srgbClr>
              </a:solidFill>
              <a:ea typeface="Noto Sans S Chinese DemiLight" charset="-122"/>
            </a:endParaRPr>
          </a:p>
        </p:txBody>
      </p:sp>
      <p:pic>
        <p:nvPicPr>
          <p:cNvPr id="11838" name="Picture" descr="Picture"/>
          <p:cNvPicPr>
            <a:picLocks noChangeAspect="1"/>
          </p:cNvPicPr>
          <p:nvPr/>
        </p:nvPicPr>
        <p:blipFill>
          <a:blip r:embed="rId5" cstate="print">
            <a:alphaModFix/>
          </a:blip>
          <a:stretch>
            <a:fillRect/>
          </a:stretch>
        </p:blipFill>
        <p:spPr>
          <a:xfrm>
            <a:off x="11450593" y="2548527"/>
            <a:ext cx="1284992" cy="1284992"/>
          </a:xfrm>
          <a:prstGeom prst="rect">
            <a:avLst/>
          </a:prstGeom>
        </p:spPr>
      </p:pic>
      <p:pic>
        <p:nvPicPr>
          <p:cNvPr id="12308" name="Picture" descr="Picture"/>
          <p:cNvPicPr>
            <a:picLocks noChangeAspect="1"/>
          </p:cNvPicPr>
          <p:nvPr/>
        </p:nvPicPr>
        <p:blipFill>
          <a:blip r:embed="rId5" cstate="print">
            <a:alphaModFix/>
          </a:blip>
          <a:stretch>
            <a:fillRect/>
          </a:stretch>
        </p:blipFill>
        <p:spPr>
          <a:xfrm>
            <a:off x="11450593" y="4959878"/>
            <a:ext cx="1284992" cy="1284992"/>
          </a:xfrm>
          <a:prstGeom prst="rect">
            <a:avLst/>
          </a:prstGeom>
        </p:spPr>
      </p:pic>
      <p:pic>
        <p:nvPicPr>
          <p:cNvPr id="12778" name="Picture" descr="Picture"/>
          <p:cNvPicPr>
            <a:picLocks noChangeAspect="1"/>
          </p:cNvPicPr>
          <p:nvPr/>
        </p:nvPicPr>
        <p:blipFill>
          <a:blip r:embed="rId5" cstate="print">
            <a:alphaModFix/>
          </a:blip>
          <a:stretch>
            <a:fillRect/>
          </a:stretch>
        </p:blipFill>
        <p:spPr>
          <a:xfrm>
            <a:off x="11450593" y="7495565"/>
            <a:ext cx="1284992" cy="1284992"/>
          </a:xfrm>
          <a:prstGeom prst="rect">
            <a:avLst/>
          </a:prstGeom>
        </p:spPr>
      </p:pic>
      <p:sp>
        <p:nvSpPr>
          <p:cNvPr id="13718" name="文本"/>
          <p:cNvSpPr>
            <a:spLocks noGrp="1"/>
          </p:cNvSpPr>
          <p:nvPr>
            <p:ph type="ctrTitle"/>
          </p:nvPr>
        </p:nvSpPr>
        <p:spPr>
          <a:xfrm>
            <a:off x="11639938" y="2927711"/>
            <a:ext cx="906303" cy="731520"/>
          </a:xfrm>
          <a:prstGeom prst="rect">
            <a:avLst/>
          </a:prstGeom>
        </p:spPr>
        <p:txBody>
          <a:bodyPr lIns="0" tIns="0" rIns="0" bIns="0">
            <a:noAutofit/>
          </a:bodyPr>
          <a:lstStyle/>
          <a:p>
            <a:pPr algn="ctr">
              <a:lnSpc>
                <a:spcPts val="5759"/>
              </a:lnSpc>
            </a:pPr>
            <a:r>
              <a:rPr lang="zh-CN" altLang="en-US" sz="4800" b="0" i="0" u="none" spc="0" dirty="0">
                <a:solidFill>
                  <a:srgbClr val="000000">
                    <a:alpha val="100000"/>
                  </a:srgbClr>
                </a:solidFill>
                <a:latin typeface="Francois One" charset="-122"/>
                <a:ea typeface="Francois One" charset="-122"/>
                <a:cs typeface="Francois One" charset="-122"/>
              </a:rPr>
              <a:t>01</a:t>
            </a:r>
            <a:endParaRPr kumimoji="1" lang="zh-CN" altLang="en-US" sz="2000" dirty="0">
              <a:solidFill>
                <a:srgbClr val="000000"/>
              </a:solidFill>
            </a:endParaRPr>
          </a:p>
        </p:txBody>
      </p:sp>
      <p:sp>
        <p:nvSpPr>
          <p:cNvPr id="14717" name="文本"/>
          <p:cNvSpPr>
            <a:spLocks noGrp="1"/>
          </p:cNvSpPr>
          <p:nvPr>
            <p:ph type="ctrTitle"/>
          </p:nvPr>
        </p:nvSpPr>
        <p:spPr>
          <a:xfrm>
            <a:off x="11639938" y="5339062"/>
            <a:ext cx="906303" cy="731520"/>
          </a:xfrm>
          <a:prstGeom prst="rect">
            <a:avLst/>
          </a:prstGeom>
        </p:spPr>
        <p:txBody>
          <a:bodyPr lIns="0" tIns="0" rIns="0" bIns="0">
            <a:noAutofit/>
          </a:bodyPr>
          <a:lstStyle/>
          <a:p>
            <a:pPr algn="ctr">
              <a:lnSpc>
                <a:spcPts val="5759"/>
              </a:lnSpc>
            </a:pPr>
            <a:r>
              <a:rPr lang="zh-CN" altLang="en-US" sz="4800" b="0" i="0" u="none" spc="0" dirty="0">
                <a:solidFill>
                  <a:srgbClr val="000000">
                    <a:alpha val="100000"/>
                  </a:srgbClr>
                </a:solidFill>
                <a:latin typeface="Francois One" charset="-122"/>
                <a:ea typeface="Francois One" charset="-122"/>
                <a:cs typeface="Francois One" charset="-122"/>
              </a:rPr>
              <a:t>02</a:t>
            </a:r>
            <a:endParaRPr kumimoji="1" lang="zh-CN" altLang="en-US" sz="2000" dirty="0">
              <a:solidFill>
                <a:srgbClr val="000000"/>
              </a:solidFill>
            </a:endParaRPr>
          </a:p>
        </p:txBody>
      </p:sp>
      <p:sp>
        <p:nvSpPr>
          <p:cNvPr id="15716" name="文本"/>
          <p:cNvSpPr>
            <a:spLocks noGrp="1"/>
          </p:cNvSpPr>
          <p:nvPr>
            <p:ph type="ctrTitle"/>
          </p:nvPr>
        </p:nvSpPr>
        <p:spPr>
          <a:xfrm>
            <a:off x="11639938" y="7809352"/>
            <a:ext cx="906303" cy="731520"/>
          </a:xfrm>
          <a:prstGeom prst="rect">
            <a:avLst/>
          </a:prstGeom>
        </p:spPr>
        <p:txBody>
          <a:bodyPr lIns="0" tIns="0" rIns="0" bIns="0">
            <a:noAutofit/>
          </a:bodyPr>
          <a:lstStyle/>
          <a:p>
            <a:pPr algn="ctr">
              <a:lnSpc>
                <a:spcPts val="5759"/>
              </a:lnSpc>
            </a:pPr>
            <a:r>
              <a:rPr lang="zh-CN" altLang="en-US" sz="4800" b="0" i="0" u="none" spc="0" dirty="0">
                <a:solidFill>
                  <a:srgbClr val="000000">
                    <a:alpha val="100000"/>
                  </a:srgbClr>
                </a:solidFill>
                <a:latin typeface="Francois One" charset="-122"/>
                <a:ea typeface="Francois One" charset="-122"/>
                <a:cs typeface="Francois One" charset="-122"/>
              </a:rPr>
              <a:t>03</a:t>
            </a:r>
            <a:endParaRPr kumimoji="1" lang="zh-CN" altLang="en-US" sz="2000" dirty="0">
              <a:solidFill>
                <a:srgbClr val="000000"/>
              </a:solidFill>
            </a:endParaRPr>
          </a:p>
        </p:txBody>
      </p:sp>
    </p:spTree>
    <p:extLst>
      <p:ext uri="{BB962C8B-B14F-4D97-AF65-F5344CB8AC3E}">
        <p14:creationId xmlns:p14="http://schemas.microsoft.com/office/powerpoint/2010/main" val="121424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a:extLst>
              <a:ext uri="{FF2B5EF4-FFF2-40B4-BE49-F238E27FC236}">
                <a16:creationId xmlns:a16="http://schemas.microsoft.com/office/drawing/2014/main" id="{4966B6C2-CEA5-48B9-8FAA-3FD198781ED0}"/>
              </a:ext>
            </a:extLst>
          </p:cNvPr>
          <p:cNvSpPr/>
          <p:nvPr/>
        </p:nvSpPr>
        <p:spPr>
          <a:xfrm>
            <a:off x="959171" y="7470019"/>
            <a:ext cx="22144685" cy="1481483"/>
          </a:xfrm>
          <a:prstGeom prst="rect">
            <a:avLst/>
          </a:prstGeom>
          <a:solidFill>
            <a:srgbClr val="F2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pic>
        <p:nvPicPr>
          <p:cNvPr id="3" name="图片 2">
            <a:extLst>
              <a:ext uri="{FF2B5EF4-FFF2-40B4-BE49-F238E27FC236}">
                <a16:creationId xmlns:a16="http://schemas.microsoft.com/office/drawing/2014/main" id="{F592A118-3B04-4E13-A62D-837D854A96D4}"/>
              </a:ext>
            </a:extLst>
          </p:cNvPr>
          <p:cNvPicPr>
            <a:picLocks noChangeAspect="1"/>
          </p:cNvPicPr>
          <p:nvPr/>
        </p:nvPicPr>
        <p:blipFill>
          <a:blip r:embed="rId2"/>
          <a:stretch>
            <a:fillRect/>
          </a:stretch>
        </p:blipFill>
        <p:spPr>
          <a:xfrm>
            <a:off x="1636123" y="2002062"/>
            <a:ext cx="19892347" cy="10997168"/>
          </a:xfrm>
          <a:prstGeom prst="rect">
            <a:avLst/>
          </a:prstGeom>
        </p:spPr>
      </p:pic>
      <p:pic>
        <p:nvPicPr>
          <p:cNvPr id="2" name="Picture" descr="Picture"/>
          <p:cNvPicPr>
            <a:picLocks noChangeAspect="1"/>
          </p:cNvPicPr>
          <p:nvPr/>
        </p:nvPicPr>
        <p:blipFill>
          <a:blip r:embed="rId3" cstate="print">
            <a:alphaModFix/>
          </a:blip>
          <a:stretch>
            <a:fillRect/>
          </a:stretch>
        </p:blipFill>
        <p:spPr>
          <a:xfrm>
            <a:off x="534623" y="391892"/>
            <a:ext cx="1101500" cy="1101500"/>
          </a:xfrm>
          <a:prstGeom prst="rect">
            <a:avLst/>
          </a:prstGeom>
        </p:spPr>
      </p:pic>
      <p:pic>
        <p:nvPicPr>
          <p:cNvPr id="465" name="Picture" descr="Picture"/>
          <p:cNvPicPr>
            <a:picLocks noChangeAspect="1"/>
          </p:cNvPicPr>
          <p:nvPr/>
        </p:nvPicPr>
        <p:blipFill>
          <a:blip r:embed="rId4" cstate="print">
            <a:alphaModFix/>
          </a:blip>
          <a:stretch>
            <a:fillRect/>
          </a:stretch>
        </p:blipFill>
        <p:spPr>
          <a:xfrm rot="5400000">
            <a:off x="930548" y="771530"/>
            <a:ext cx="430596" cy="373349"/>
          </a:xfrm>
          <a:prstGeom prst="rect">
            <a:avLst/>
          </a:prstGeom>
        </p:spPr>
      </p:pic>
      <p:sp>
        <p:nvSpPr>
          <p:cNvPr id="934" name="文本"/>
          <p:cNvSpPr>
            <a:spLocks noGrp="1"/>
          </p:cNvSpPr>
          <p:nvPr>
            <p:ph type="ctrTitle"/>
          </p:nvPr>
        </p:nvSpPr>
        <p:spPr>
          <a:xfrm>
            <a:off x="2070513" y="592852"/>
            <a:ext cx="22144686" cy="975360"/>
          </a:xfrm>
          <a:prstGeom prst="rect">
            <a:avLst/>
          </a:prstGeom>
        </p:spPr>
        <p:txBody>
          <a:bodyPr lIns="0" tIns="0" rIns="0" bIns="0">
            <a:noAutofit/>
          </a:bodyPr>
          <a:lstStyle/>
          <a:p>
            <a:pPr algn="l">
              <a:lnSpc>
                <a:spcPts val="4079"/>
              </a:lnSpc>
            </a:pPr>
            <a:r>
              <a:rPr lang="en-US" altLang="zh-CN" sz="4000" b="1" i="0" u="none" spc="761" dirty="0">
                <a:solidFill>
                  <a:srgbClr val="000000">
                    <a:alpha val="100000"/>
                  </a:srgbClr>
                </a:solidFill>
                <a:effectLst>
                  <a:outerShdw blurRad="38100" dist="38100" dir="2700000" algn="tl">
                    <a:srgbClr val="000000">
                      <a:alpha val="43137"/>
                    </a:srgbClr>
                  </a:outerShdw>
                </a:effectLst>
                <a:latin typeface="Francois One" charset="-122"/>
                <a:ea typeface="Francois One" charset="-122"/>
                <a:cs typeface="Francois One" charset="-122"/>
              </a:rPr>
              <a:t>Different point of view</a:t>
            </a:r>
            <a:endParaRPr kumimoji="1" lang="zh-CN" altLang="en-US" sz="3600" b="1" dirty="0">
              <a:solidFill>
                <a:srgbClr val="000000"/>
              </a:solidFill>
              <a:effectLst>
                <a:outerShdw blurRad="38100" dist="38100" dir="2700000" algn="tl">
                  <a:srgbClr val="000000">
                    <a:alpha val="43137"/>
                  </a:srgbClr>
                </a:outerShdw>
              </a:effectLst>
            </a:endParaRPr>
          </a:p>
        </p:txBody>
      </p:sp>
      <p:pic>
        <p:nvPicPr>
          <p:cNvPr id="4306" name="Picture" descr="Picture"/>
          <p:cNvPicPr>
            <a:picLocks noChangeAspect="1"/>
          </p:cNvPicPr>
          <p:nvPr/>
        </p:nvPicPr>
        <p:blipFill>
          <a:blip r:embed="rId5" cstate="print">
            <a:alphaModFix/>
          </a:blip>
          <a:stretch>
            <a:fillRect/>
          </a:stretch>
        </p:blipFill>
        <p:spPr>
          <a:xfrm>
            <a:off x="16801706" y="8951502"/>
            <a:ext cx="853745" cy="853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2" cstate="print">
            <a:alphaModFix/>
          </a:blip>
          <a:stretch>
            <a:fillRect/>
          </a:stretch>
        </p:blipFill>
        <p:spPr>
          <a:xfrm>
            <a:off x="6156888" y="822888"/>
            <a:ext cx="12070222" cy="12070222"/>
          </a:xfrm>
          <a:prstGeom prst="rect">
            <a:avLst/>
          </a:prstGeom>
        </p:spPr>
      </p:pic>
      <p:pic>
        <p:nvPicPr>
          <p:cNvPr id="468" name="Picture" descr="Picture"/>
          <p:cNvPicPr>
            <a:picLocks noChangeAspect="1"/>
          </p:cNvPicPr>
          <p:nvPr/>
        </p:nvPicPr>
        <p:blipFill>
          <a:blip r:embed="rId3" cstate="print">
            <a:alphaModFix/>
          </a:blip>
          <a:stretch>
            <a:fillRect/>
          </a:stretch>
        </p:blipFill>
        <p:spPr>
          <a:xfrm rot="10800000">
            <a:off x="11685607" y="2196929"/>
            <a:ext cx="1012783" cy="878136"/>
          </a:xfrm>
          <a:prstGeom prst="rect">
            <a:avLst/>
          </a:prstGeom>
        </p:spPr>
      </p:pic>
      <p:sp>
        <p:nvSpPr>
          <p:cNvPr id="1976" name="文本"/>
          <p:cNvSpPr>
            <a:spLocks noGrp="1"/>
          </p:cNvSpPr>
          <p:nvPr>
            <p:ph type="ctrTitle"/>
          </p:nvPr>
        </p:nvSpPr>
        <p:spPr>
          <a:xfrm>
            <a:off x="7184633" y="7167022"/>
            <a:ext cx="10014732" cy="1036319"/>
          </a:xfrm>
          <a:prstGeom prst="rect">
            <a:avLst/>
          </a:prstGeom>
        </p:spPr>
        <p:txBody>
          <a:bodyPr lIns="0" tIns="0" rIns="0" bIns="0">
            <a:noAutofit/>
          </a:bodyPr>
          <a:lstStyle/>
          <a:p>
            <a:pPr algn="ctr">
              <a:lnSpc>
                <a:spcPts val="4079"/>
              </a:lnSpc>
            </a:pPr>
            <a:r>
              <a:rPr lang="en-US" altLang="zh-CN" sz="4800" b="1" i="0" u="none" spc="480" dirty="0">
                <a:solidFill>
                  <a:srgbClr val="000000">
                    <a:alpha val="100000"/>
                  </a:srgbClr>
                </a:solidFill>
                <a:latin typeface="Noto Sans S Chinese DemiLight" charset="-122"/>
                <a:ea typeface="Noto Sans S Chinese DemiLight" charset="-122"/>
                <a:cs typeface="Noto Sans S Chinese DemiLight" charset="-122"/>
              </a:rPr>
              <a:t>Our Inspiration</a:t>
            </a:r>
            <a:endParaRPr kumimoji="1" lang="zh-CN" altLang="en-US" b="1" dirty="0">
              <a:solidFill>
                <a:srgbClr val="000000"/>
              </a:solidFill>
            </a:endParaRPr>
          </a:p>
        </p:txBody>
      </p:sp>
      <p:sp>
        <p:nvSpPr>
          <p:cNvPr id="3062" name="文本"/>
          <p:cNvSpPr>
            <a:spLocks noGrp="1"/>
          </p:cNvSpPr>
          <p:nvPr>
            <p:ph type="ctrTitle"/>
          </p:nvPr>
        </p:nvSpPr>
        <p:spPr>
          <a:xfrm>
            <a:off x="6752528" y="4102783"/>
            <a:ext cx="10878942" cy="1928036"/>
          </a:xfrm>
          <a:prstGeom prst="rect">
            <a:avLst/>
          </a:prstGeom>
        </p:spPr>
        <p:txBody>
          <a:bodyPr lIns="0" tIns="0" rIns="0" bIns="0">
            <a:noAutofit/>
          </a:bodyPr>
          <a:lstStyle/>
          <a:p>
            <a:pPr algn="ctr">
              <a:lnSpc>
                <a:spcPts val="15181"/>
              </a:lnSpc>
            </a:pPr>
            <a:r>
              <a:rPr lang="zh-CN" altLang="en-US" sz="12651" b="0" i="0" u="none" spc="0" dirty="0">
                <a:solidFill>
                  <a:srgbClr val="000000">
                    <a:alpha val="100000"/>
                  </a:srgbClr>
                </a:solidFill>
                <a:latin typeface="Francois One" charset="-122"/>
                <a:ea typeface="Francois One" charset="-122"/>
                <a:cs typeface="Francois One" charset="-122"/>
              </a:rPr>
              <a:t>PART.03</a:t>
            </a:r>
            <a:endParaRPr kumimoji="1" lang="zh-CN" altLang="en-US" sz="2000"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B8EDD7-6E61-497D-B769-1EF473BA54C1}"/>
</file>

<file path=customXml/itemProps2.xml><?xml version="1.0" encoding="utf-8"?>
<ds:datastoreItem xmlns:ds="http://schemas.openxmlformats.org/officeDocument/2006/customXml" ds:itemID="{8FC3289D-C310-4705-B60D-3B986CCC7D80}"/>
</file>

<file path=customXml/itemProps3.xml><?xml version="1.0" encoding="utf-8"?>
<ds:datastoreItem xmlns:ds="http://schemas.openxmlformats.org/officeDocument/2006/customXml" ds:itemID="{B231D1A3-77CB-4AAA-98FB-EEA7370245B5}"/>
</file>

<file path=docProps/app.xml><?xml version="1.0" encoding="utf-8"?>
<Properties xmlns="http://schemas.openxmlformats.org/officeDocument/2006/extended-properties" xmlns:vt="http://schemas.openxmlformats.org/officeDocument/2006/docPropsVTypes">
  <TotalTime>164</TotalTime>
  <Words>447</Words>
  <Application>Microsoft Office PowerPoint</Application>
  <PresentationFormat>自定义</PresentationFormat>
  <Paragraphs>72</Paragraphs>
  <Slides>13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Francois One</vt:lpstr>
      <vt:lpstr>GEETYPE-XinGothicGB-W7</vt:lpstr>
      <vt:lpstr>Noto Sans S Chinese DemiLight</vt:lpstr>
      <vt:lpstr>等线</vt:lpstr>
      <vt:lpstr>Arial</vt:lpstr>
      <vt:lpstr>Calibri</vt:lpstr>
      <vt:lpstr>Office Theme</vt:lpstr>
      <vt:lpstr>Nuances of non-verbal communication in different national culture</vt:lpstr>
      <vt:lpstr>CONTENT</vt:lpstr>
      <vt:lpstr>Classification and communicative function of nonverbal communicative acts</vt:lpstr>
      <vt:lpstr>PowerPoint 演示文稿</vt:lpstr>
      <vt:lpstr>communicative function of nonverbal communicative acts</vt:lpstr>
      <vt:lpstr>Cultural differences in nonverbal communication behavior</vt:lpstr>
      <vt:lpstr>Different point of view</vt:lpstr>
      <vt:lpstr>Different point of view</vt:lpstr>
      <vt:lpstr>Our Inspiration</vt:lpstr>
      <vt:lpstr>Our Inspiration</vt:lpstr>
      <vt:lpstr>concepts</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dc:creator>
  <cp:lastModifiedBy>赵 丽姗</cp:lastModifiedBy>
  <cp:revision>17</cp:revision>
  <dcterms:modified xsi:type="dcterms:W3CDTF">2021-03-22T13:01:08Z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