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xml" ContentType="application/vnd.openxmlformats-officedocument.presentationml.slideLayou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xml" ContentType="application/vnd.openxmlformats-officedocument.presentationml.slideLayout+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4.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5.xml" ContentType="application/vnd.openxmlformats-officedocument.presentationml.slideLayout+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6.xml" ContentType="application/vnd.openxmlformats-officedocument.presentationml.slideLayout+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7.xml" ContentType="application/vnd.openxmlformats-officedocument.presentationml.slideLayout+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8.xml" ContentType="application/vnd.openxmlformats-officedocument.presentationml.slideLayout+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9.xml" ContentType="application/vnd.openxmlformats-officedocument.presentationml.slideLayout+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10.xml" ContentType="application/vnd.openxmlformats-officedocument.presentationml.slideLayout+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11.xml" ContentType="application/vnd.openxmlformats-officedocument.presentationml.slideLayout+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12.xml" ContentType="application/vnd.openxmlformats-officedocument.presentationml.slideLayout+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slideLayouts/slideLayout13.xml" ContentType="application/vnd.openxmlformats-officedocument.presentationml.slideLayout+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14.xml" ContentType="application/vnd.openxmlformats-officedocument.presentationml.slideLayout+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5.xml" ContentType="application/vnd.openxmlformats-officedocument.presentationml.slideLayout+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6.xml" ContentType="application/vnd.openxmlformats-officedocument.presentationml.slideLayout+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7.xml" ContentType="application/vnd.openxmlformats-officedocument.presentationml.slideLayout+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8.xml" ContentType="application/vnd.openxmlformats-officedocument.presentationml.slideLayout+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Masters/slideMaster1.xml" ContentType="application/vnd.openxmlformats-officedocument.presentationml.slideMaster+xml"/>
  <Override PartName="/ppt/theme/theme1.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19.xml" ContentType="application/vnd.openxmlformats-officedocument.presentationml.slideLayout+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20.xml" ContentType="application/vnd.openxmlformats-officedocument.presentationml.slideLayout+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21.xml" ContentType="application/vnd.openxmlformats-officedocument.presentationml.slideLayout+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22.xml" ContentType="application/vnd.openxmlformats-officedocument.presentationml.slideLayout+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23.xml" ContentType="application/vnd.openxmlformats-officedocument.presentationml.slideLayout+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24.xml" ContentType="application/vnd.openxmlformats-officedocument.presentationml.slideLayout+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25.xml" ContentType="application/vnd.openxmlformats-officedocument.presentationml.slideLayout+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26.xml" ContentType="application/vnd.openxmlformats-officedocument.presentationml.slideLayout+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7.xml" ContentType="application/vnd.openxmlformats-officedocument.presentationml.slideLayout+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slideLayouts/slideLayout28.xml" ContentType="application/vnd.openxmlformats-officedocument.presentationml.slideLayout+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slideLayouts/slideLayout29.xml" ContentType="application/vnd.openxmlformats-officedocument.presentationml.slideLayout+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30.xml" ContentType="application/vnd.openxmlformats-officedocument.presentationml.slideLayout+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31.xml" ContentType="application/vnd.openxmlformats-officedocument.presentationml.slideLayout+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slideLayouts/slideLayout32.xml" ContentType="application/vnd.openxmlformats-officedocument.presentationml.slideLayout+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slideLayouts/slideLayout33.xml" ContentType="application/vnd.openxmlformats-officedocument.presentationml.slideLayout+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slideLayouts/slideLayout34.xml" ContentType="application/vnd.openxmlformats-officedocument.presentationml.slideLayout+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slideLayouts/slideLayout35.xml" ContentType="application/vnd.openxmlformats-officedocument.presentationml.slideLayout+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36.xml" ContentType="application/vnd.openxmlformats-officedocument.presentationml.slideLayout+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Masters/slideMaster2.xml" ContentType="application/vnd.openxmlformats-officedocument.presentationml.slideMaster+xml"/>
  <Override PartName="/ppt/theme/theme2.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slides/slide1.xml" ContentType="application/vnd.openxmlformats-officedocument.presentationml.slide+xml"/>
  <Override PartName="/ppt/tags/tag183.xml" ContentType="application/vnd.openxmlformats-officedocument.presentationml.tags+xml"/>
  <Override PartName="/ppt/slides/slide2.xml" ContentType="application/vnd.openxmlformats-officedocument.presentationml.slide+xml"/>
  <Override PartName="/ppt/tags/tag184.xml" ContentType="application/vnd.openxmlformats-officedocument.presentationml.tags+xml"/>
  <Override PartName="/ppt/slides/slide3.xml" ContentType="application/vnd.openxmlformats-officedocument.presentationml.slide+xml"/>
  <Override PartName="/ppt/theme/themeOverride1.xml" ContentType="application/vnd.openxmlformats-officedocument.themeOverr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s/slide4.xml" ContentType="application/vnd.openxmlformats-officedocument.presentationml.slide+xml"/>
  <Override PartName="/ppt/theme/themeOverride2.xml" ContentType="application/vnd.openxmlformats-officedocument.themeOverride+xml"/>
  <Override PartName="/ppt/notesSlides/notesSlide1.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slides/slide5.xml" ContentType="application/vnd.openxmlformats-officedocument.presentationml.slide+xml"/>
  <Override PartName="/ppt/theme/themeOverride3.xml" ContentType="application/vnd.openxmlformats-officedocument.themeOverride+xml"/>
  <Override PartName="/ppt/notesSlides/notesSlide2.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slides/slide6.xml" ContentType="application/vnd.openxmlformats-officedocument.presentationml.slide+xml"/>
  <Override PartName="/ppt/theme/themeOverride4.xml" ContentType="application/vnd.openxmlformats-officedocument.themeOverr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slides/slide7.xml" ContentType="application/vnd.openxmlformats-officedocument.presentationml.slide+xml"/>
  <Override PartName="/ppt/theme/themeOverride5.xml" ContentType="application/vnd.openxmlformats-officedocument.themeOverr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slides/slide8.xml" ContentType="application/vnd.openxmlformats-officedocument.presentationml.slide+xml"/>
  <Override PartName="/ppt/theme/themeOverride6.xml" ContentType="application/vnd.openxmlformats-officedocument.themeOverr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8"/>
  </p:notesMasterIdLst>
  <p:sldIdLst>
    <p:sldId id="256" r:id="rId4"/>
    <p:sldId id="257" r:id="rId5"/>
    <p:sldId id="269" r:id="rId6"/>
    <p:sldId id="266" r:id="rId7"/>
    <p:sldId id="270" r:id="rId9"/>
    <p:sldId id="267" r:id="rId10"/>
    <p:sldId id="271" r:id="rId11"/>
    <p:sldId id="272" r:id="rId12"/>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3885"/>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18" Type="http://schemas.openxmlformats.org/officeDocument/2006/relationships/customXml" Target="../customXml/item3.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8.xml"/><Relationship Id="rId17" Type="http://schemas.openxmlformats.org/officeDocument/2006/relationships/customXml" Target="../customXml/item2.xml"/><Relationship Id="rId2" Type="http://schemas.openxmlformats.org/officeDocument/2006/relationships/theme" Target="theme/theme1.xml"/><Relationship Id="rId16"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7.xml"/><Relationship Id="rId1" Type="http://schemas.openxmlformats.org/officeDocument/2006/relationships/slideMaster" Target="slideMasters/slide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6.xml"/><Relationship Id="rId9" Type="http://schemas.openxmlformats.org/officeDocument/2006/relationships/slide" Target="slides/slide5.xml"/><Relationship Id="rId4" Type="http://schemas.openxmlformats.org/officeDocument/2006/relationships/slide" Target="slides/slide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994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3994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p:cNvSpPr>
          <p:nvPr>
            <p:ph type="sldImg"/>
          </p:nvPr>
        </p:nvSpPr>
        <p:spPr>
          <a:xfrm>
            <a:off x="242888" y="1431925"/>
            <a:ext cx="6872287" cy="3865563"/>
          </a:xfrm>
        </p:spPr>
      </p:sp>
      <p:sp>
        <p:nvSpPr>
          <p:cNvPr id="52226" name="备注占位符 2"/>
          <p:cNvSpPr>
            <a:spLocks noGrp="1"/>
          </p:cNvSpPr>
          <p:nvPr>
            <p:ph type="body"/>
          </p:nvPr>
        </p:nvSpPr>
        <p:spPr/>
        <p:txBody>
          <a:bodyPr lIns="91440" tIns="45720" rIns="91440" bIns="45720" anchor="t"/>
          <a:p>
            <a:pPr lvl="0"/>
            <a:endParaRPr lang="zh-CN" altLang="en-US" dirty="0"/>
          </a:p>
        </p:txBody>
      </p:sp>
      <p:sp>
        <p:nvSpPr>
          <p:cNvPr id="5222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p:cNvSpPr>
          <p:nvPr>
            <p:ph type="sldImg"/>
          </p:nvPr>
        </p:nvSpPr>
        <p:spPr>
          <a:xfrm>
            <a:off x="242888" y="1431925"/>
            <a:ext cx="6872287" cy="3865563"/>
          </a:xfrm>
        </p:spPr>
      </p:sp>
      <p:sp>
        <p:nvSpPr>
          <p:cNvPr id="57346" name="备注占位符 2"/>
          <p:cNvSpPr>
            <a:spLocks noGrp="1"/>
          </p:cNvSpPr>
          <p:nvPr>
            <p:ph type="body"/>
          </p:nvPr>
        </p:nvSpPr>
        <p:spPr/>
        <p:txBody>
          <a:bodyPr lIns="91440" tIns="45720" rIns="91440" bIns="45720" anchor="t"/>
          <a:p>
            <a:pPr lvl="0"/>
            <a:endParaRPr lang="zh-CN" altLang="en-US" dirty="0"/>
          </a:p>
        </p:txBody>
      </p:sp>
      <p:sp>
        <p:nvSpPr>
          <p:cNvPr id="573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image" Target="../media/image1.jpeg"/><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1.jpeg"/><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image" Target="../media/image1.jpeg"/><Relationship Id="rId2" Type="http://schemas.openxmlformats.org/officeDocument/2006/relationships/tags" Target="../tags/tag10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image" Target="../media/image2.jpeg"/><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image" Target="../media/image1.jpeg"/><Relationship Id="rId2" Type="http://schemas.openxmlformats.org/officeDocument/2006/relationships/tags" Target="../tags/tag13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1.jpeg"/><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2.jpeg"/><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11"/>
          <p:cNvPicPr>
            <a:picLocks noChangeAspect="1"/>
          </p:cNvPicPr>
          <p:nvPr>
            <p:custDataLst>
              <p:tags r:id="rId2"/>
            </p:custDataLst>
          </p:nvPr>
        </p:nvPicPr>
        <p:blipFill>
          <a:blip r:embed="rId3"/>
          <a:stretch>
            <a:fillRect/>
          </a:stretch>
        </p:blipFill>
        <p:spPr>
          <a:xfrm flipH="1">
            <a:off x="0" y="0"/>
            <a:ext cx="12192000" cy="6858000"/>
          </a:xfrm>
          <a:prstGeom prst="rect">
            <a:avLst/>
          </a:prstGeom>
          <a:noFill/>
          <a:ln w="9525">
            <a:noFill/>
          </a:ln>
        </p:spPr>
      </p:pic>
      <p:cxnSp>
        <p:nvCxnSpPr>
          <p:cNvPr id="11" name="直接连接符 10"/>
          <p:cNvCxnSpPr/>
          <p:nvPr>
            <p:custDataLst>
              <p:tags r:id="rId4"/>
            </p:custDataLst>
          </p:nvPr>
        </p:nvCxnSpPr>
        <p:spPr>
          <a:xfrm flipV="1">
            <a:off x="1346200" y="2725738"/>
            <a:ext cx="4248150" cy="31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nvPr>
        </p:nvSpPr>
        <p:spPr>
          <a:xfrm>
            <a:off x="1240038" y="1386555"/>
            <a:ext cx="6978649" cy="1277606"/>
          </a:xfrm>
        </p:spPr>
        <p:txBody>
          <a:bodyPr lIns="36000" tIns="46800" rIns="90000" bIns="46800" anchor="b" anchorCtr="0">
            <a:normAutofit/>
          </a:bodyPr>
          <a:lstStyle>
            <a:lvl1pPr algn="l">
              <a:defRPr sz="6000" spc="600" baseline="0">
                <a:solidFill>
                  <a:schemeClr val="tx1">
                    <a:lumMod val="85000"/>
                    <a:lumOff val="15000"/>
                  </a:schemeClr>
                </a:solidFill>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240038" y="2877671"/>
            <a:ext cx="6978649" cy="426720"/>
          </a:xfrm>
        </p:spPr>
        <p:txBody>
          <a:bodyPr lIns="90000" tIns="46800" rIns="90000" bIns="46800">
            <a:normAutofit/>
          </a:bodyPr>
          <a:lstStyle>
            <a:lvl1pPr marL="0" indent="0" algn="l"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240082" y="3392450"/>
            <a:ext cx="1620514" cy="395287"/>
          </a:xfrm>
        </p:spPr>
        <p:txBody>
          <a:bodyPr lIns="90000" tIns="46800" rIns="90000" bIns="46800" anchor="ctr" anchorCtr="0">
            <a:normAutofit/>
          </a:bodyPr>
          <a:lstStyle>
            <a:lvl1pPr marL="0" indent="0">
              <a:buNone/>
              <a:defRPr sz="1800">
                <a:solidFill>
                  <a:schemeClr val="tx1">
                    <a:lumMod val="85000"/>
                    <a:lumOff val="15000"/>
                  </a:schemeClr>
                </a:solidFill>
              </a:defRPr>
            </a:lvl1pPr>
          </a:lstStyle>
          <a:p>
            <a:pPr lvl="0" fontAlgn="auto"/>
            <a:r>
              <a:rPr lang="zh-CN" altLang="en-US" strike="noStrike" noProof="1" dirty="0"/>
              <a:t>汇报人姓名</a:t>
            </a:r>
            <a:endParaRPr lang="zh-CN" altLang="en-US" strike="noStrike" noProof="1" dirty="0"/>
          </a:p>
        </p:txBody>
      </p:sp>
      <p:sp>
        <p:nvSpPr>
          <p:cNvPr id="6" name="文本占位符 5"/>
          <p:cNvSpPr>
            <a:spLocks noGrp="1"/>
          </p:cNvSpPr>
          <p:nvPr>
            <p:ph type="body" sz="quarter" idx="14" hasCustomPrompt="1"/>
          </p:nvPr>
        </p:nvSpPr>
        <p:spPr>
          <a:xfrm>
            <a:off x="2904986" y="3390888"/>
            <a:ext cx="1620000" cy="396000"/>
          </a:xfrm>
        </p:spPr>
        <p:txBody>
          <a:bodyPr lIns="90000" tIns="46800" rIns="90000" bIns="46800" anchor="ctr" anchorCtr="0">
            <a:normAutofit/>
          </a:bodyPr>
          <a:lstStyle>
            <a:lvl1pPr marL="0" indent="0">
              <a:buNone/>
              <a:defRPr sz="1800">
                <a:solidFill>
                  <a:schemeClr val="tx1">
                    <a:lumMod val="85000"/>
                    <a:lumOff val="15000"/>
                  </a:schemeClr>
                </a:solidFill>
              </a:defRPr>
            </a:lvl1pPr>
          </a:lstStyle>
          <a:p>
            <a:pPr lvl="0" fontAlgn="auto"/>
            <a:r>
              <a:rPr lang="zh-CN" altLang="en-US" strike="noStrike" noProof="1" dirty="0"/>
              <a:t>汇报日期</a:t>
            </a:r>
            <a:endParaRPr lang="zh-CN" altLang="en-US" strike="noStrike" noProof="1" dirty="0"/>
          </a:p>
        </p:txBody>
      </p:sp>
      <p:sp>
        <p:nvSpPr>
          <p:cNvPr id="16" name="日期占位符 15"/>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2291" name="组合 19"/>
          <p:cNvGrpSpPr/>
          <p:nvPr/>
        </p:nvGrpSpPr>
        <p:grpSpPr>
          <a:xfrm>
            <a:off x="144463" y="0"/>
            <a:ext cx="11903075" cy="6851650"/>
            <a:chOff x="143698" y="0"/>
            <a:chExt cx="11904604" cy="6852125"/>
          </a:xfrm>
        </p:grpSpPr>
        <p:sp>
          <p:nvSpPr>
            <p:cNvPr id="21" name="矩形 20"/>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dirty="0"/>
            </a:p>
          </p:txBody>
        </p:sp>
        <p:sp>
          <p:nvSpPr>
            <p:cNvPr id="22" name="任意多边形: 形状 21"/>
            <p:cNvSpPr/>
            <p:nvPr userDrawn="1">
              <p:custDataLst>
                <p:tags r:id="rId3"/>
              </p:custDataLst>
            </p:nvPr>
          </p:nvSpPr>
          <p:spPr>
            <a:xfrm>
              <a:off x="11171697" y="0"/>
              <a:ext cx="876605" cy="502292"/>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dirty="0"/>
            </a:p>
          </p:txBody>
        </p:sp>
        <p:sp>
          <p:nvSpPr>
            <p:cNvPr id="23" name="任意多边形: 形状 22"/>
            <p:cNvSpPr/>
            <p:nvPr userDrawn="1">
              <p:custDataLst>
                <p:tags r:id="rId4"/>
              </p:custDataLst>
            </p:nvPr>
          </p:nvSpPr>
          <p:spPr>
            <a:xfrm>
              <a:off x="143698" y="6349833"/>
              <a:ext cx="876605" cy="502292"/>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dirty="0"/>
            </a:p>
          </p:txBody>
        </p:sp>
      </p:grpSp>
      <p:sp>
        <p:nvSpPr>
          <p:cNvPr id="7" name="内容占位符 6"/>
          <p:cNvSpPr>
            <a:spLocks noGrp="1"/>
          </p:cNvSpPr>
          <p:nvPr>
            <p:ph sz="quarter" idx="13"/>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8"/>
          <p:cNvPicPr>
            <a:picLocks noChangeAspect="1"/>
          </p:cNvPicPr>
          <p:nvPr>
            <p:custDataLst>
              <p:tags r:id="rId2"/>
            </p:custDataLst>
          </p:nvPr>
        </p:nvPicPr>
        <p:blipFill>
          <a:blip r:embed="rId3"/>
          <a:stretch>
            <a:fillRect/>
          </a:stretch>
        </p:blipFill>
        <p:spPr>
          <a:xfrm>
            <a:off x="0" y="0"/>
            <a:ext cx="12192000" cy="6858000"/>
          </a:xfrm>
          <a:prstGeom prst="rect">
            <a:avLst/>
          </a:prstGeom>
          <a:noFill/>
          <a:ln w="9525">
            <a:noFill/>
          </a:ln>
        </p:spPr>
      </p:pic>
      <p:sp>
        <p:nvSpPr>
          <p:cNvPr id="2" name="标题 1"/>
          <p:cNvSpPr>
            <a:spLocks noGrp="1"/>
          </p:cNvSpPr>
          <p:nvPr>
            <p:ph type="title" hasCustomPrompt="1"/>
          </p:nvPr>
        </p:nvSpPr>
        <p:spPr>
          <a:xfrm>
            <a:off x="2583403" y="2237173"/>
            <a:ext cx="7025196" cy="125027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solidFill>
                <a:uFillTx/>
                <a:latin typeface="Arial" panose="020B0604020202020204" pitchFamily="34" charset="0"/>
                <a:ea typeface="汉仪旗黑-85S" pitchFamily="18" charset="-122"/>
                <a:cs typeface="+mj-cs"/>
                <a:sym typeface="+mn-ea"/>
              </a:defRPr>
            </a:lvl1pPr>
          </a:lstStyle>
          <a:p>
            <a:pPr lvl="0" fontAlgn="auto"/>
            <a:r>
              <a:rPr lang="zh-CN" altLang="en-US" strike="noStrike" noProof="1" dirty="0">
                <a:sym typeface="+mn-ea"/>
              </a:rPr>
              <a:t>谢谢观赏</a:t>
            </a:r>
            <a:endParaRPr strike="noStrike" noProof="1" dirty="0">
              <a:sym typeface="+mn-ea"/>
            </a:endParaRPr>
          </a:p>
        </p:txBody>
      </p:sp>
      <p:sp>
        <p:nvSpPr>
          <p:cNvPr id="8" name="文本占位符 7"/>
          <p:cNvSpPr>
            <a:spLocks noGrp="1"/>
          </p:cNvSpPr>
          <p:nvPr>
            <p:ph type="body" sz="quarter" idx="13"/>
          </p:nvPr>
        </p:nvSpPr>
        <p:spPr>
          <a:xfrm>
            <a:off x="2583430" y="3487738"/>
            <a:ext cx="7025140" cy="622623"/>
          </a:xfrm>
        </p:spPr>
        <p:txBody>
          <a:bodyPr lIns="90000" tIns="46800" rIns="90000" bIns="46800">
            <a:normAutofit/>
          </a:bodyPr>
          <a:lstStyle>
            <a:lvl1pPr marL="0" indent="0" algn="ctr">
              <a:buNone/>
              <a:defRPr sz="2800" baseline="0">
                <a:solidFill>
                  <a:schemeClr val="tx1">
                    <a:lumMod val="85000"/>
                    <a:lumOff val="15000"/>
                  </a:schemeClr>
                </a:solidFill>
                <a:latin typeface="Arial" panose="020B0604020202020204" pitchFamily="34" charset="0"/>
              </a:defRPr>
            </a:lvl1pPr>
          </a:lstStyle>
          <a:p>
            <a:pPr lvl="0" fontAlgn="auto"/>
            <a:endParaRPr lang="zh-CN" altLang="en-US" strike="noStrike" noProof="1" dirty="0"/>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12" name="任意多边形: 形状 11"/>
          <p:cNvSpPr/>
          <p:nvPr>
            <p:custDataLst>
              <p:tags r:id="rId2"/>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a:p>
        </p:txBody>
      </p:sp>
      <p:sp>
        <p:nvSpPr>
          <p:cNvPr id="2" name="标题 1"/>
          <p:cNvSpPr>
            <a:spLocks noGrp="1"/>
          </p:cNvSpPr>
          <p:nvPr>
            <p:ph type="title"/>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100" y="304800"/>
            <a:ext cx="11607800" cy="624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dirty="0"/>
          </a:p>
        </p:txBody>
      </p:sp>
      <p:sp>
        <p:nvSpPr>
          <p:cNvPr id="23" name="任意多边形: 形状 22"/>
          <p:cNvSpPr/>
          <p:nvPr>
            <p:custDataLst>
              <p:tags r:id="rId3"/>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dirty="0"/>
          </a:p>
        </p:txBody>
      </p:sp>
      <p:sp>
        <p:nvSpPr>
          <p:cNvPr id="24" name="任意多边形: 形状 23"/>
          <p:cNvSpPr/>
          <p:nvPr>
            <p:custDataLst>
              <p:tags r:id="rId4"/>
            </p:custDataLst>
          </p:nvPr>
        </p:nvSpPr>
        <p:spPr>
          <a:xfrm>
            <a:off x="142875" y="635000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dirty="0"/>
          </a:p>
        </p:txBody>
      </p:sp>
      <p:sp>
        <p:nvSpPr>
          <p:cNvPr id="2" name="标题 1"/>
          <p:cNvSpPr>
            <a:spLocks noGrp="1"/>
          </p:cNvSpPr>
          <p:nvPr>
            <p:ph type="title" hasCustomPrompt="1"/>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1281113" y="2163600"/>
            <a:ext cx="9626600" cy="3445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4" name="任意多边形: 形状 13"/>
          <p:cNvSpPr/>
          <p:nvPr>
            <p:custDataLst>
              <p:tags r:id="rId2"/>
            </p:custDataLst>
          </p:nvPr>
        </p:nvSpPr>
        <p:spPr>
          <a:xfrm>
            <a:off x="11171238" y="635000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a:p>
        </p:txBody>
      </p:sp>
      <p:sp>
        <p:nvSpPr>
          <p:cNvPr id="8" name="矩形 7"/>
          <p:cNvSpPr/>
          <p:nvPr>
            <p:custDataLst>
              <p:tags r:id="rId3"/>
            </p:custDataLst>
          </p:nvPr>
        </p:nvSpPr>
        <p:spPr>
          <a:xfrm>
            <a:off x="0" y="0"/>
            <a:ext cx="4822825"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trike="noStrike" noProof="1" dirty="0">
              <a:sym typeface="+mn-ea"/>
            </a:endParaRPr>
          </a:p>
        </p:txBody>
      </p:sp>
      <p:sp>
        <p:nvSpPr>
          <p:cNvPr id="2" name="标题 1"/>
          <p:cNvSpPr>
            <a:spLocks noGrp="1"/>
          </p:cNvSpPr>
          <p:nvPr>
            <p:ph type="title" hasCustomPrompt="1"/>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5101200" y="769938"/>
            <a:ext cx="6480000" cy="5087937"/>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任意多边形: 形状 10"/>
          <p:cNvSpPr/>
          <p:nvPr>
            <p:custDataLst>
              <p:tags r:id="rId2"/>
            </p:custDataLst>
          </p:nvPr>
        </p:nvSpPr>
        <p:spPr>
          <a:xfrm>
            <a:off x="11171238" y="635000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a:p>
        </p:txBody>
      </p:sp>
      <p:sp>
        <p:nvSpPr>
          <p:cNvPr id="10" name="矩形 9"/>
          <p:cNvSpPr/>
          <p:nvPr>
            <p:custDataLst>
              <p:tags r:id="rId3"/>
            </p:custDataLst>
          </p:nvPr>
        </p:nvSpPr>
        <p:spPr>
          <a:xfrm>
            <a:off x="0" y="0"/>
            <a:ext cx="12192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trike="noStrike" noProof="1">
              <a:sym typeface="+mn-ea"/>
            </a:endParaRPr>
          </a:p>
        </p:txBody>
      </p:sp>
      <p:sp>
        <p:nvSpPr>
          <p:cNvPr id="2" name="标题 1"/>
          <p:cNvSpPr>
            <a:spLocks noGrp="1"/>
          </p:cNvSpPr>
          <p:nvPr>
            <p:ph type="title"/>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612775" y="2808000"/>
            <a:ext cx="10965600" cy="34308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0"/>
            <a:ext cx="12192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trike="noStrike" noProof="1">
              <a:sym typeface="+mn-ea"/>
            </a:endParaRPr>
          </a:p>
        </p:txBody>
      </p:sp>
      <p:sp>
        <p:nvSpPr>
          <p:cNvPr id="15" name="任意多边形: 形状 14"/>
          <p:cNvSpPr/>
          <p:nvPr>
            <p:custDataLst>
              <p:tags r:id="rId3"/>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a:p>
        </p:txBody>
      </p:sp>
      <p:sp>
        <p:nvSpPr>
          <p:cNvPr id="2" name="标题 1"/>
          <p:cNvSpPr>
            <a:spLocks noGrp="1"/>
          </p:cNvSpPr>
          <p:nvPr>
            <p:ph type="title"/>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604837" y="1681200"/>
            <a:ext cx="10990800" cy="321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2" name="任意多边形: 形状 11"/>
          <p:cNvSpPr/>
          <p:nvPr>
            <p:custDataLst>
              <p:tags r:id="rId2"/>
            </p:custDataLst>
          </p:nvPr>
        </p:nvSpPr>
        <p:spPr>
          <a:xfrm>
            <a:off x="11171238" y="635000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a:p>
        </p:txBody>
      </p:sp>
      <p:sp>
        <p:nvSpPr>
          <p:cNvPr id="10" name="矩形 9"/>
          <p:cNvSpPr/>
          <p:nvPr>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trike="noStrike" noProof="1">
              <a:sym typeface="+mn-ea"/>
            </a:endParaRPr>
          </a:p>
        </p:txBody>
      </p:sp>
      <p:sp>
        <p:nvSpPr>
          <p:cNvPr id="2" name="标题 1"/>
          <p:cNvSpPr>
            <a:spLocks noGrp="1"/>
          </p:cNvSpPr>
          <p:nvPr>
            <p:ph type="title"/>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579600" y="1663200"/>
            <a:ext cx="53424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6242400" y="1663200"/>
            <a:ext cx="53676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572400" y="4816800"/>
            <a:ext cx="53424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6253200" y="4813200"/>
            <a:ext cx="53676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9" name="平行四边形 18"/>
          <p:cNvSpPr/>
          <p:nvPr>
            <p:custDataLst>
              <p:tags r:id="rId2"/>
            </p:custDataLst>
          </p:nvPr>
        </p:nvSpPr>
        <p:spPr>
          <a:xfrm>
            <a:off x="2459038" y="0"/>
            <a:ext cx="7275513" cy="6858000"/>
          </a:xfrm>
          <a:prstGeom prst="parallelogram">
            <a:avLst>
              <a:gd name="adj" fmla="val 56845"/>
            </a:avLst>
          </a:pr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a:p>
        </p:txBody>
      </p:sp>
      <p:sp>
        <p:nvSpPr>
          <p:cNvPr id="10" name="矩形 9"/>
          <p:cNvSpPr/>
          <p:nvPr>
            <p:custDataLst>
              <p:tags r:id="rId3"/>
            </p:custDataLst>
          </p:nvPr>
        </p:nvSpPr>
        <p:spPr>
          <a:xfrm>
            <a:off x="0" y="958850"/>
            <a:ext cx="12192000" cy="49403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trike="noStrike" noProof="1">
              <a:sym typeface="+mn-ea"/>
            </a:endParaRPr>
          </a:p>
        </p:txBody>
      </p:sp>
      <p:sp>
        <p:nvSpPr>
          <p:cNvPr id="2" name="标题 1"/>
          <p:cNvSpPr>
            <a:spLocks noGrp="1"/>
          </p:cNvSpPr>
          <p:nvPr>
            <p:ph type="title" hasCustomPrompt="1"/>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21507" name="图片 11"/>
          <p:cNvPicPr>
            <a:picLocks noChangeAspect="1"/>
          </p:cNvPicPr>
          <p:nvPr userDrawn="1">
            <p:custDataLst>
              <p:tags r:id="rId2"/>
            </p:custDataLst>
          </p:nvPr>
        </p:nvPicPr>
        <p:blipFill>
          <a:blip r:embed="rId3"/>
          <a:stretch>
            <a:fillRect/>
          </a:stretch>
        </p:blipFill>
        <p:spPr>
          <a:xfrm flipH="1">
            <a:off x="0" y="0"/>
            <a:ext cx="12192000" cy="6858000"/>
          </a:xfrm>
          <a:prstGeom prst="rect">
            <a:avLst/>
          </a:prstGeom>
          <a:noFill/>
          <a:ln w="9525">
            <a:noFill/>
          </a:ln>
        </p:spPr>
      </p:pic>
      <p:cxnSp>
        <p:nvCxnSpPr>
          <p:cNvPr id="11" name="直接连接符 10"/>
          <p:cNvCxnSpPr/>
          <p:nvPr userDrawn="1">
            <p:custDataLst>
              <p:tags r:id="rId4"/>
            </p:custDataLst>
          </p:nvPr>
        </p:nvCxnSpPr>
        <p:spPr>
          <a:xfrm flipV="1">
            <a:off x="1346200" y="2725738"/>
            <a:ext cx="4248150" cy="31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nvPr>
        </p:nvSpPr>
        <p:spPr>
          <a:xfrm>
            <a:off x="1240038" y="1386555"/>
            <a:ext cx="6978649" cy="1277606"/>
          </a:xfrm>
        </p:spPr>
        <p:txBody>
          <a:bodyPr lIns="36000" tIns="46800" rIns="90000" bIns="46800" anchor="b" anchorCtr="0">
            <a:normAutofit/>
          </a:bodyPr>
          <a:lstStyle>
            <a:lvl1pPr algn="l">
              <a:defRPr sz="6000" spc="600" baseline="0">
                <a:solidFill>
                  <a:schemeClr val="tx1">
                    <a:lumMod val="85000"/>
                    <a:lumOff val="15000"/>
                  </a:schemeClr>
                </a:solidFill>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240038" y="2877671"/>
            <a:ext cx="6978649" cy="426720"/>
          </a:xfrm>
        </p:spPr>
        <p:txBody>
          <a:bodyPr lIns="90000" tIns="46800" rIns="90000" bIns="46800">
            <a:normAutofit/>
          </a:bodyPr>
          <a:lstStyle>
            <a:lvl1pPr marL="0" indent="0" algn="l"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240082" y="3392450"/>
            <a:ext cx="1620514" cy="395287"/>
          </a:xfrm>
        </p:spPr>
        <p:txBody>
          <a:bodyPr lIns="90000" tIns="46800" rIns="90000" bIns="46800" anchor="ctr" anchorCtr="0">
            <a:normAutofit/>
          </a:bodyPr>
          <a:lstStyle>
            <a:lvl1pPr marL="0" indent="0">
              <a:buNone/>
              <a:defRPr sz="1800">
                <a:solidFill>
                  <a:schemeClr val="tx1">
                    <a:lumMod val="85000"/>
                    <a:lumOff val="15000"/>
                  </a:schemeClr>
                </a:solidFill>
              </a:defRPr>
            </a:lvl1pPr>
          </a:lstStyle>
          <a:p>
            <a:pPr lvl="0" fontAlgn="auto"/>
            <a:r>
              <a:rPr lang="zh-CN" altLang="en-US" strike="noStrike" noProof="1" dirty="0"/>
              <a:t>汇报人姓名</a:t>
            </a:r>
            <a:endParaRPr lang="zh-CN" altLang="en-US" strike="noStrike" noProof="1" dirty="0"/>
          </a:p>
        </p:txBody>
      </p:sp>
      <p:sp>
        <p:nvSpPr>
          <p:cNvPr id="6" name="文本占位符 5"/>
          <p:cNvSpPr>
            <a:spLocks noGrp="1"/>
          </p:cNvSpPr>
          <p:nvPr>
            <p:ph type="body" sz="quarter" idx="14" hasCustomPrompt="1"/>
          </p:nvPr>
        </p:nvSpPr>
        <p:spPr>
          <a:xfrm>
            <a:off x="2904986" y="3390888"/>
            <a:ext cx="1620000" cy="396000"/>
          </a:xfrm>
        </p:spPr>
        <p:txBody>
          <a:bodyPr lIns="90000" tIns="46800" rIns="90000" bIns="46800" anchor="ctr" anchorCtr="0">
            <a:normAutofit/>
          </a:bodyPr>
          <a:lstStyle>
            <a:lvl1pPr marL="0" indent="0">
              <a:buNone/>
              <a:defRPr sz="1800">
                <a:solidFill>
                  <a:schemeClr val="tx1">
                    <a:lumMod val="85000"/>
                    <a:lumOff val="15000"/>
                  </a:schemeClr>
                </a:solidFill>
              </a:defRPr>
            </a:lvl1pPr>
          </a:lstStyle>
          <a:p>
            <a:pPr lvl="0" fontAlgn="auto"/>
            <a:r>
              <a:rPr lang="zh-CN" altLang="en-US" strike="noStrike" noProof="1" dirty="0"/>
              <a:t>汇报日期</a:t>
            </a:r>
            <a:endParaRPr lang="zh-CN" altLang="en-US" strike="noStrike" noProof="1" dirty="0"/>
          </a:p>
        </p:txBody>
      </p:sp>
      <p:sp>
        <p:nvSpPr>
          <p:cNvPr id="16" name="日期占位符 15"/>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8" name="任意多边形: 形状 7"/>
          <p:cNvSpPr/>
          <p:nvPr>
            <p:custDataLst>
              <p:tags r:id="rId2"/>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a:p>
        </p:txBody>
      </p:sp>
      <p:sp>
        <p:nvSpPr>
          <p:cNvPr id="2" name="标题 1"/>
          <p:cNvSpPr>
            <a:spLocks noGrp="1"/>
          </p:cNvSpPr>
          <p:nvPr>
            <p:ph type="title"/>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8" name="任意多边形: 形状 7"/>
          <p:cNvSpPr/>
          <p:nvPr userDrawn="1">
            <p:custDataLst>
              <p:tags r:id="rId2"/>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a:p>
        </p:txBody>
      </p:sp>
      <p:sp>
        <p:nvSpPr>
          <p:cNvPr id="2" name="标题 1"/>
          <p:cNvSpPr>
            <a:spLocks noGrp="1"/>
          </p:cNvSpPr>
          <p:nvPr>
            <p:ph type="title"/>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23555" name="图片 9"/>
          <p:cNvPicPr>
            <a:picLocks noChangeAspect="1"/>
          </p:cNvPicPr>
          <p:nvPr userDrawn="1">
            <p:custDataLst>
              <p:tags r:id="rId2"/>
            </p:custDataLst>
          </p:nvPr>
        </p:nvPicPr>
        <p:blipFill>
          <a:blip r:embed="rId3"/>
          <a:stretch>
            <a:fillRect/>
          </a:stretch>
        </p:blipFill>
        <p:spPr>
          <a:xfrm>
            <a:off x="0" y="0"/>
            <a:ext cx="12192000" cy="6858000"/>
          </a:xfrm>
          <a:prstGeom prst="rect">
            <a:avLst/>
          </a:prstGeom>
          <a:noFill/>
          <a:ln w="9525">
            <a:noFill/>
          </a:ln>
        </p:spPr>
      </p:pic>
      <p:sp>
        <p:nvSpPr>
          <p:cNvPr id="13" name="矩形 12"/>
          <p:cNvSpPr/>
          <p:nvPr userDrawn="1">
            <p:custDataLst>
              <p:tags r:id="rId4"/>
            </p:custDataLst>
          </p:nvPr>
        </p:nvSpPr>
        <p:spPr>
          <a:xfrm>
            <a:off x="3373438" y="2503488"/>
            <a:ext cx="8653463" cy="1892300"/>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12" name="矩形 11"/>
          <p:cNvSpPr/>
          <p:nvPr userDrawn="1">
            <p:custDataLst>
              <p:tags r:id="rId5"/>
            </p:custDataLst>
          </p:nvPr>
        </p:nvSpPr>
        <p:spPr>
          <a:xfrm>
            <a:off x="3194050" y="2503488"/>
            <a:ext cx="9012238" cy="2144713"/>
          </a:xfrm>
          <a:prstGeom prst="rect">
            <a:avLst/>
          </a:pr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2" name="标题 1"/>
          <p:cNvSpPr>
            <a:spLocks noGrp="1"/>
          </p:cNvSpPr>
          <p:nvPr>
            <p:ph type="title" hasCustomPrompt="1"/>
          </p:nvPr>
        </p:nvSpPr>
        <p:spPr>
          <a:xfrm>
            <a:off x="6767868" y="2829264"/>
            <a:ext cx="5130000" cy="696239"/>
          </a:xfrm>
        </p:spPr>
        <p:txBody>
          <a:bodyPr lIns="90000" tIns="46800" rIns="90000" bIns="46800" anchor="t" anchorCtr="0">
            <a:normAutofit/>
          </a:bodyPr>
          <a:lstStyle>
            <a:lvl1pPr>
              <a:defRPr sz="3600" u="none" strike="noStrike" kern="1200" cap="none" spc="300" normalizeH="0" baseline="0">
                <a:solidFill>
                  <a:schemeClr val="bg1"/>
                </a:solidFill>
                <a:uFillTx/>
                <a:latin typeface="微软雅黑" panose="020B0503020204020204" charset="-122"/>
                <a:ea typeface="汉仪旗黑-85S" pitchFamily="18" charset="-122"/>
              </a:defRPr>
            </a:lvl1pPr>
          </a:lstStyle>
          <a:p>
            <a:pPr fontAlgn="auto"/>
            <a:r>
              <a:rPr lang="zh-CN" altLang="en-US" strike="noStrike" noProof="1" dirty="0"/>
              <a:t>编辑标题</a:t>
            </a:r>
            <a:endParaRPr lang="zh-CN" altLang="en-US" strike="noStrike" noProof="1" dirty="0"/>
          </a:p>
        </p:txBody>
      </p:sp>
      <p:sp>
        <p:nvSpPr>
          <p:cNvPr id="3" name="文本占位符 2"/>
          <p:cNvSpPr>
            <a:spLocks noGrp="1"/>
          </p:cNvSpPr>
          <p:nvPr>
            <p:ph type="body" idx="1" hasCustomPrompt="1"/>
          </p:nvPr>
        </p:nvSpPr>
        <p:spPr>
          <a:xfrm>
            <a:off x="6767863" y="3559142"/>
            <a:ext cx="5130000" cy="594000"/>
          </a:xfrm>
        </p:spPr>
        <p:txBody>
          <a:bodyPr lIns="90000" tIns="46800" rIns="90000" bIns="46800">
            <a:normAutofit/>
          </a:bodyPr>
          <a:lstStyle>
            <a:lvl1pPr marL="0" indent="0" eaLnBrk="1" fontAlgn="auto" latinLnBrk="0" hangingPunct="1">
              <a:buNone/>
              <a:defRPr kumimoji="0" lang="zh-CN" altLang="en-US" sz="1400" b="0" i="0" u="none" strike="noStrike" kern="1200" cap="none" spc="150" normalizeH="0" baseline="0" noProof="1">
                <a:solidFill>
                  <a:schemeClr val="bg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编辑文本</a:t>
            </a:r>
            <a:endParaRPr lang="zh-CN" altLang="en-US" strike="noStrike" noProof="1" dirty="0"/>
          </a:p>
        </p:txBody>
      </p:sp>
      <p:sp>
        <p:nvSpPr>
          <p:cNvPr id="4" name="日期占位符 3"/>
          <p:cNvSpPr>
            <a:spLocks noGrp="1"/>
          </p:cNvSpPr>
          <p:nvPr>
            <p:ph type="dt" sz="half" idx="10"/>
            <p:custDataLst>
              <p:tags r:id="rId6"/>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p:tgtEl>
                                          <p:spTgt spid="12"/>
                                        </p:tgtEl>
                                        <p:attrNameLst>
                                          <p:attrName>ppt_x</p:attrName>
                                        </p:attrNameLst>
                                      </p:cBhvr>
                                      <p:tavLst>
                                        <p:tav tm="0">
                                          <p:val>
                                            <p:strVal val="#ppt_x-#ppt_w*1.125000"/>
                                          </p:val>
                                        </p:tav>
                                        <p:tav tm="100000">
                                          <p:val>
                                            <p:strVal val="#ppt_x"/>
                                          </p:val>
                                        </p:tav>
                                      </p:tavLst>
                                    </p:anim>
                                    <p:animEffect transition="in" filter="wipe(right)">
                                      <p:cBhvr>
                                        <p:cTn id="8" dur="1000"/>
                                        <p:tgtEl>
                                          <p:spTgt spid="12"/>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2" grpId="0" animBg="1"/>
      <p:bldP spid="12" grpId="1" bldLvl="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9" name="任意多边形: 形状 8"/>
          <p:cNvSpPr/>
          <p:nvPr userDrawn="1">
            <p:custDataLst>
              <p:tags r:id="rId2"/>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a:p>
        </p:txBody>
      </p:sp>
      <p:sp>
        <p:nvSpPr>
          <p:cNvPr id="2" name="标题 1"/>
          <p:cNvSpPr>
            <a:spLocks noGrp="1"/>
          </p:cNvSpPr>
          <p:nvPr>
            <p:ph type="title"/>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6238877" y="952508"/>
            <a:ext cx="5283242" cy="5388907"/>
          </a:xfrm>
        </p:spPr>
        <p:txBody>
          <a:bodyPr>
            <a:noAutofit/>
          </a:bodyPr>
          <a:lstStyle>
            <a:lvl1pPr>
              <a:defRPr sz="1400">
                <a:solidFill>
                  <a:schemeClr val="tx1">
                    <a:lumMod val="85000"/>
                    <a:lumOff val="15000"/>
                  </a:schemeClr>
                </a:solidFill>
                <a:latin typeface="微软雅黑" panose="020B0503020204020204" charset="-122"/>
                <a:ea typeface="微软雅黑" panose="020B0503020204020204" charset="-122"/>
              </a:defRPr>
            </a:lvl1pPr>
            <a:lvl2pPr>
              <a:defRPr sz="1400">
                <a:solidFill>
                  <a:schemeClr val="tx1">
                    <a:lumMod val="85000"/>
                    <a:lumOff val="15000"/>
                  </a:schemeClr>
                </a:solidFill>
                <a:latin typeface="微软雅黑" panose="020B0503020204020204" charset="-122"/>
                <a:ea typeface="微软雅黑" panose="020B0503020204020204" charset="-122"/>
              </a:defRPr>
            </a:lvl2pPr>
            <a:lvl3pPr>
              <a:defRPr sz="1400">
                <a:solidFill>
                  <a:schemeClr val="tx1">
                    <a:lumMod val="85000"/>
                    <a:lumOff val="15000"/>
                  </a:schemeClr>
                </a:solidFill>
                <a:latin typeface="微软雅黑" panose="020B0503020204020204" charset="-122"/>
                <a:ea typeface="微软雅黑" panose="020B0503020204020204" charset="-122"/>
              </a:defRPr>
            </a:lvl3pPr>
            <a:lvl4pPr>
              <a:defRPr sz="1400">
                <a:solidFill>
                  <a:schemeClr val="tx1">
                    <a:lumMod val="85000"/>
                    <a:lumOff val="15000"/>
                  </a:schemeClr>
                </a:solidFill>
                <a:latin typeface="微软雅黑" panose="020B0503020204020204" charset="-122"/>
                <a:ea typeface="微软雅黑" panose="020B0503020204020204" charset="-122"/>
              </a:defRPr>
            </a:lvl4pPr>
            <a:lvl5pPr>
              <a:defRPr sz="1400">
                <a:solidFill>
                  <a:schemeClr val="tx1">
                    <a:lumMod val="85000"/>
                    <a:lumOff val="15000"/>
                  </a:schemeClr>
                </a:solidFill>
                <a:latin typeface="微软雅黑" panose="020B0503020204020204" charset="-122"/>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14" name="任意多边形: 形状 13"/>
          <p:cNvSpPr/>
          <p:nvPr userDrawn="1">
            <p:custDataLst>
              <p:tags r:id="rId2"/>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a:p>
        </p:txBody>
      </p:sp>
      <p:sp>
        <p:nvSpPr>
          <p:cNvPr id="2" name="标题 1"/>
          <p:cNvSpPr>
            <a:spLocks noGrp="1"/>
          </p:cNvSpPr>
          <p:nvPr>
            <p:ph type="title"/>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26627" name="图片 12"/>
          <p:cNvPicPr>
            <a:picLocks noChangeAspect="1"/>
          </p:cNvPicPr>
          <p:nvPr userDrawn="1">
            <p:custDataLst>
              <p:tags r:id="rId2"/>
            </p:custDataLst>
          </p:nvPr>
        </p:nvPicPr>
        <p:blipFill>
          <a:blip r:embed="rId3"/>
          <a:stretch>
            <a:fillRect/>
          </a:stretch>
        </p:blipFill>
        <p:spPr>
          <a:xfrm>
            <a:off x="0" y="0"/>
            <a:ext cx="4610100" cy="6858000"/>
          </a:xfrm>
          <a:prstGeom prst="rect">
            <a:avLst/>
          </a:prstGeom>
          <a:noFill/>
          <a:ln w="9525">
            <a:noFill/>
          </a:ln>
        </p:spPr>
      </p:pic>
      <p:sp>
        <p:nvSpPr>
          <p:cNvPr id="2" name="标题 1"/>
          <p:cNvSpPr>
            <a:spLocks noGrp="1"/>
          </p:cNvSpPr>
          <p:nvPr>
            <p:ph type="title"/>
          </p:nvPr>
        </p:nvSpPr>
        <p:spPr>
          <a:xfrm>
            <a:off x="4724400" y="443230"/>
            <a:ext cx="6797719"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14" name="任意多边形: 形状 13"/>
          <p:cNvSpPr/>
          <p:nvPr userDrawn="1">
            <p:custDataLst>
              <p:tags r:id="rId2"/>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a:p>
        </p:txBody>
      </p:sp>
      <p:sp>
        <p:nvSpPr>
          <p:cNvPr id="2" name="标题 1"/>
          <p:cNvSpPr>
            <a:spLocks noGrp="1"/>
          </p:cNvSpPr>
          <p:nvPr>
            <p:ph type="title"/>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29699" name="组合 12"/>
          <p:cNvGrpSpPr/>
          <p:nvPr userDrawn="1"/>
        </p:nvGrpSpPr>
        <p:grpSpPr>
          <a:xfrm>
            <a:off x="144463" y="0"/>
            <a:ext cx="11903075" cy="6851650"/>
            <a:chOff x="143698" y="0"/>
            <a:chExt cx="11904604" cy="6852125"/>
          </a:xfrm>
        </p:grpSpPr>
        <p:sp>
          <p:nvSpPr>
            <p:cNvPr id="14" name="矩形 13"/>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dirty="0"/>
            </a:p>
          </p:txBody>
        </p:sp>
        <p:sp>
          <p:nvSpPr>
            <p:cNvPr id="15" name="任意多边形: 形状 14"/>
            <p:cNvSpPr/>
            <p:nvPr userDrawn="1">
              <p:custDataLst>
                <p:tags r:id="rId3"/>
              </p:custDataLst>
            </p:nvPr>
          </p:nvSpPr>
          <p:spPr>
            <a:xfrm>
              <a:off x="11171697" y="0"/>
              <a:ext cx="876605" cy="502292"/>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dirty="0"/>
            </a:p>
          </p:txBody>
        </p:sp>
        <p:sp>
          <p:nvSpPr>
            <p:cNvPr id="16" name="任意多边形: 形状 15"/>
            <p:cNvSpPr/>
            <p:nvPr userDrawn="1">
              <p:custDataLst>
                <p:tags r:id="rId4"/>
              </p:custDataLst>
            </p:nvPr>
          </p:nvSpPr>
          <p:spPr>
            <a:xfrm>
              <a:off x="143698" y="6349833"/>
              <a:ext cx="876605" cy="502292"/>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dirty="0"/>
            </a:p>
          </p:txBody>
        </p:sp>
      </p:grpSp>
      <p:sp>
        <p:nvSpPr>
          <p:cNvPr id="2" name="竖排标题 1"/>
          <p:cNvSpPr>
            <a:spLocks noGrp="1"/>
          </p:cNvSpPr>
          <p:nvPr>
            <p:ph type="title" orient="vert"/>
          </p:nvPr>
        </p:nvSpPr>
        <p:spPr>
          <a:xfrm>
            <a:off x="10571135" y="952508"/>
            <a:ext cx="950984" cy="5388907"/>
          </a:xfrm>
          <a:noFill/>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669925" y="952500"/>
            <a:ext cx="9828101" cy="5388907"/>
          </a:xfrm>
          <a:noFill/>
        </p:spPr>
        <p:txBody>
          <a:bodyPr vert="eaVert"/>
          <a:lstStyle>
            <a:lvl1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1pPr>
            <a:lvl2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2pPr>
            <a:lvl3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3pPr>
            <a:lvl4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4pPr>
            <a:lvl5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30723" name="组合 19"/>
          <p:cNvGrpSpPr/>
          <p:nvPr userDrawn="1"/>
        </p:nvGrpSpPr>
        <p:grpSpPr>
          <a:xfrm>
            <a:off x="144463" y="0"/>
            <a:ext cx="11903075" cy="6851650"/>
            <a:chOff x="143698" y="0"/>
            <a:chExt cx="11904604" cy="6852125"/>
          </a:xfrm>
        </p:grpSpPr>
        <p:sp>
          <p:nvSpPr>
            <p:cNvPr id="21" name="矩形 20"/>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dirty="0"/>
            </a:p>
          </p:txBody>
        </p:sp>
        <p:sp>
          <p:nvSpPr>
            <p:cNvPr id="22" name="任意多边形: 形状 21"/>
            <p:cNvSpPr/>
            <p:nvPr userDrawn="1">
              <p:custDataLst>
                <p:tags r:id="rId3"/>
              </p:custDataLst>
            </p:nvPr>
          </p:nvSpPr>
          <p:spPr>
            <a:xfrm>
              <a:off x="11171697" y="0"/>
              <a:ext cx="876605" cy="502292"/>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dirty="0"/>
            </a:p>
          </p:txBody>
        </p:sp>
        <p:sp>
          <p:nvSpPr>
            <p:cNvPr id="23" name="任意多边形: 形状 22"/>
            <p:cNvSpPr/>
            <p:nvPr userDrawn="1">
              <p:custDataLst>
                <p:tags r:id="rId4"/>
              </p:custDataLst>
            </p:nvPr>
          </p:nvSpPr>
          <p:spPr>
            <a:xfrm>
              <a:off x="143698" y="6349833"/>
              <a:ext cx="876605" cy="502292"/>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dirty="0"/>
            </a:p>
          </p:txBody>
        </p:sp>
      </p:grpSp>
      <p:sp>
        <p:nvSpPr>
          <p:cNvPr id="7" name="内容占位符 6"/>
          <p:cNvSpPr>
            <a:spLocks noGrp="1"/>
          </p:cNvSpPr>
          <p:nvPr>
            <p:ph sz="quarter" idx="13"/>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31747" name="图片 8"/>
          <p:cNvPicPr>
            <a:picLocks noChangeAspect="1"/>
          </p:cNvPicPr>
          <p:nvPr userDrawn="1">
            <p:custDataLst>
              <p:tags r:id="rId2"/>
            </p:custDataLst>
          </p:nvPr>
        </p:nvPicPr>
        <p:blipFill>
          <a:blip r:embed="rId3"/>
          <a:stretch>
            <a:fillRect/>
          </a:stretch>
        </p:blipFill>
        <p:spPr>
          <a:xfrm>
            <a:off x="0" y="0"/>
            <a:ext cx="12192000" cy="6858000"/>
          </a:xfrm>
          <a:prstGeom prst="rect">
            <a:avLst/>
          </a:prstGeom>
          <a:noFill/>
          <a:ln w="9525">
            <a:noFill/>
          </a:ln>
        </p:spPr>
      </p:pic>
      <p:sp>
        <p:nvSpPr>
          <p:cNvPr id="2" name="标题 1"/>
          <p:cNvSpPr>
            <a:spLocks noGrp="1"/>
          </p:cNvSpPr>
          <p:nvPr>
            <p:ph type="title" hasCustomPrompt="1"/>
          </p:nvPr>
        </p:nvSpPr>
        <p:spPr>
          <a:xfrm>
            <a:off x="2583403" y="2237173"/>
            <a:ext cx="7025196" cy="125027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solidFill>
                <a:uFillTx/>
                <a:latin typeface="Arial" panose="020B0604020202020204" pitchFamily="34" charset="0"/>
                <a:ea typeface="汉仪旗黑-85S" pitchFamily="18" charset="-122"/>
                <a:cs typeface="+mj-cs"/>
                <a:sym typeface="+mn-ea"/>
              </a:defRPr>
            </a:lvl1pPr>
          </a:lstStyle>
          <a:p>
            <a:pPr lvl="0" fontAlgn="auto"/>
            <a:r>
              <a:rPr lang="zh-CN" altLang="en-US" strike="noStrike" noProof="1" dirty="0">
                <a:sym typeface="+mn-ea"/>
              </a:rPr>
              <a:t>谢谢观赏</a:t>
            </a:r>
            <a:endParaRPr strike="noStrike" noProof="1" dirty="0">
              <a:sym typeface="+mn-ea"/>
            </a:endParaRPr>
          </a:p>
        </p:txBody>
      </p:sp>
      <p:sp>
        <p:nvSpPr>
          <p:cNvPr id="8" name="文本占位符 7"/>
          <p:cNvSpPr>
            <a:spLocks noGrp="1"/>
          </p:cNvSpPr>
          <p:nvPr>
            <p:ph type="body" sz="quarter" idx="13"/>
          </p:nvPr>
        </p:nvSpPr>
        <p:spPr>
          <a:xfrm>
            <a:off x="2583430" y="3487738"/>
            <a:ext cx="7025140" cy="622623"/>
          </a:xfrm>
        </p:spPr>
        <p:txBody>
          <a:bodyPr lIns="90000" tIns="46800" rIns="90000" bIns="46800">
            <a:normAutofit/>
          </a:bodyPr>
          <a:lstStyle>
            <a:lvl1pPr marL="0" indent="0" algn="ctr">
              <a:buNone/>
              <a:defRPr sz="2800" baseline="0">
                <a:solidFill>
                  <a:schemeClr val="tx1">
                    <a:lumMod val="85000"/>
                    <a:lumOff val="15000"/>
                  </a:schemeClr>
                </a:solidFill>
                <a:latin typeface="Arial" panose="020B0604020202020204" pitchFamily="34" charset="0"/>
              </a:defRPr>
            </a:lvl1pPr>
          </a:lstStyle>
          <a:p>
            <a:pPr lvl="0" fontAlgn="auto"/>
            <a:endParaRPr lang="zh-CN" altLang="en-US" strike="noStrike" noProof="1" dirty="0"/>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5123" name="图片 9"/>
          <p:cNvPicPr>
            <a:picLocks noChangeAspect="1"/>
          </p:cNvPicPr>
          <p:nvPr>
            <p:custDataLst>
              <p:tags r:id="rId2"/>
            </p:custDataLst>
          </p:nvPr>
        </p:nvPicPr>
        <p:blipFill>
          <a:blip r:embed="rId3"/>
          <a:stretch>
            <a:fillRect/>
          </a:stretch>
        </p:blipFill>
        <p:spPr>
          <a:xfrm>
            <a:off x="0" y="0"/>
            <a:ext cx="12192000" cy="6858000"/>
          </a:xfrm>
          <a:prstGeom prst="rect">
            <a:avLst/>
          </a:prstGeom>
          <a:noFill/>
          <a:ln w="9525">
            <a:noFill/>
          </a:ln>
        </p:spPr>
      </p:pic>
      <p:sp>
        <p:nvSpPr>
          <p:cNvPr id="13" name="矩形 12"/>
          <p:cNvSpPr/>
          <p:nvPr>
            <p:custDataLst>
              <p:tags r:id="rId4"/>
            </p:custDataLst>
          </p:nvPr>
        </p:nvSpPr>
        <p:spPr>
          <a:xfrm>
            <a:off x="3373438" y="2503488"/>
            <a:ext cx="8653463" cy="1892300"/>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2" name="矩形 11"/>
          <p:cNvSpPr/>
          <p:nvPr>
            <p:custDataLst>
              <p:tags r:id="rId5"/>
            </p:custDataLst>
          </p:nvPr>
        </p:nvSpPr>
        <p:spPr>
          <a:xfrm>
            <a:off x="3194050" y="2503488"/>
            <a:ext cx="9012238" cy="2144713"/>
          </a:xfrm>
          <a:prstGeom prst="rect">
            <a:avLst/>
          </a:pr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 name="标题 1"/>
          <p:cNvSpPr>
            <a:spLocks noGrp="1"/>
          </p:cNvSpPr>
          <p:nvPr>
            <p:ph type="title" hasCustomPrompt="1"/>
          </p:nvPr>
        </p:nvSpPr>
        <p:spPr>
          <a:xfrm>
            <a:off x="6767868" y="2829264"/>
            <a:ext cx="5130000" cy="696239"/>
          </a:xfrm>
        </p:spPr>
        <p:txBody>
          <a:bodyPr lIns="90000" tIns="46800" rIns="90000" bIns="46800" anchor="t" anchorCtr="0">
            <a:normAutofit/>
          </a:bodyPr>
          <a:lstStyle>
            <a:lvl1pPr>
              <a:defRPr sz="3600" u="none" strike="noStrike" kern="1200" cap="none" spc="300" normalizeH="0" baseline="0">
                <a:solidFill>
                  <a:schemeClr val="bg1"/>
                </a:solidFill>
                <a:uFillTx/>
                <a:latin typeface="微软雅黑" panose="020B0503020204020204" charset="-122"/>
                <a:ea typeface="汉仪旗黑-85S" pitchFamily="18" charset="-122"/>
              </a:defRPr>
            </a:lvl1pPr>
          </a:lstStyle>
          <a:p>
            <a:pPr fontAlgn="auto"/>
            <a:r>
              <a:rPr lang="zh-CN" altLang="en-US" strike="noStrike" noProof="1" dirty="0"/>
              <a:t>编辑标题</a:t>
            </a:r>
            <a:endParaRPr lang="zh-CN" altLang="en-US" strike="noStrike" noProof="1" dirty="0"/>
          </a:p>
        </p:txBody>
      </p:sp>
      <p:sp>
        <p:nvSpPr>
          <p:cNvPr id="3" name="文本占位符 2"/>
          <p:cNvSpPr>
            <a:spLocks noGrp="1"/>
          </p:cNvSpPr>
          <p:nvPr>
            <p:ph type="body" idx="1" hasCustomPrompt="1"/>
          </p:nvPr>
        </p:nvSpPr>
        <p:spPr>
          <a:xfrm>
            <a:off x="6767863" y="3559142"/>
            <a:ext cx="5130000" cy="594000"/>
          </a:xfrm>
        </p:spPr>
        <p:txBody>
          <a:bodyPr lIns="90000" tIns="46800" rIns="90000" bIns="46800">
            <a:normAutofit/>
          </a:bodyPr>
          <a:lstStyle>
            <a:lvl1pPr marL="0" indent="0" eaLnBrk="1" fontAlgn="auto" latinLnBrk="0" hangingPunct="1">
              <a:buNone/>
              <a:defRPr kumimoji="0" lang="zh-CN" altLang="en-US" sz="1400" b="0" i="0" u="none" strike="noStrike" kern="1200" cap="none" spc="150" normalizeH="0" baseline="0" noProof="1">
                <a:solidFill>
                  <a:schemeClr val="bg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编辑文本</a:t>
            </a:r>
            <a:endParaRPr lang="zh-CN" altLang="en-US" strike="noStrike" noProof="1" dirty="0"/>
          </a:p>
        </p:txBody>
      </p:sp>
      <p:sp>
        <p:nvSpPr>
          <p:cNvPr id="4" name="日期占位符 3"/>
          <p:cNvSpPr>
            <a:spLocks noGrp="1"/>
          </p:cNvSpPr>
          <p:nvPr>
            <p:ph type="dt" sz="half" idx="10"/>
            <p:custDataLst>
              <p:tags r:id="rId6"/>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p:tgtEl>
                                          <p:spTgt spid="12"/>
                                        </p:tgtEl>
                                        <p:attrNameLst>
                                          <p:attrName>ppt_x</p:attrName>
                                        </p:attrNameLst>
                                      </p:cBhvr>
                                      <p:tavLst>
                                        <p:tav tm="0">
                                          <p:val>
                                            <p:strVal val="#ppt_x-#ppt_w*1.125000"/>
                                          </p:val>
                                        </p:tav>
                                        <p:tav tm="100000">
                                          <p:val>
                                            <p:strVal val="#ppt_x"/>
                                          </p:val>
                                        </p:tav>
                                      </p:tavLst>
                                    </p:anim>
                                    <p:animEffect transition="in" filter="wipe(right)">
                                      <p:cBhvr>
                                        <p:cTn id="8" dur="1000"/>
                                        <p:tgtEl>
                                          <p:spTgt spid="12"/>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2" grpId="0" animBg="1"/>
      <p:bldP spid="12" grpId="1" bldLvl="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12" name="任意多边形: 形状 11"/>
          <p:cNvSpPr/>
          <p:nvPr userDrawn="1">
            <p:custDataLst>
              <p:tags r:id="rId2"/>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a:p>
        </p:txBody>
      </p:sp>
      <p:sp>
        <p:nvSpPr>
          <p:cNvPr id="2" name="标题 1"/>
          <p:cNvSpPr>
            <a:spLocks noGrp="1"/>
          </p:cNvSpPr>
          <p:nvPr>
            <p:ph type="title"/>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100" y="304800"/>
            <a:ext cx="11607800" cy="624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dirty="0"/>
          </a:p>
        </p:txBody>
      </p:sp>
      <p:sp>
        <p:nvSpPr>
          <p:cNvPr id="23" name="任意多边形: 形状 22"/>
          <p:cNvSpPr/>
          <p:nvPr userDrawn="1">
            <p:custDataLst>
              <p:tags r:id="rId3"/>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dirty="0"/>
          </a:p>
        </p:txBody>
      </p:sp>
      <p:sp>
        <p:nvSpPr>
          <p:cNvPr id="24" name="任意多边形: 形状 23"/>
          <p:cNvSpPr/>
          <p:nvPr userDrawn="1">
            <p:custDataLst>
              <p:tags r:id="rId4"/>
            </p:custDataLst>
          </p:nvPr>
        </p:nvSpPr>
        <p:spPr>
          <a:xfrm>
            <a:off x="142875" y="635000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dirty="0"/>
          </a:p>
        </p:txBody>
      </p:sp>
      <p:sp>
        <p:nvSpPr>
          <p:cNvPr id="2" name="标题 1"/>
          <p:cNvSpPr>
            <a:spLocks noGrp="1"/>
          </p:cNvSpPr>
          <p:nvPr userDrawn="1">
            <p:ph type="title" hasCustomPrompt="1"/>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userDrawn="1">
            <p:ph sz="quarter" idx="13"/>
          </p:nvPr>
        </p:nvSpPr>
        <p:spPr>
          <a:xfrm>
            <a:off x="1281113" y="2163600"/>
            <a:ext cx="9626600" cy="3445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userDrawn="1">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userDrawn="1">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userDrawn="1">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4" name="任意多边形: 形状 13"/>
          <p:cNvSpPr/>
          <p:nvPr userDrawn="1">
            <p:custDataLst>
              <p:tags r:id="rId2"/>
            </p:custDataLst>
          </p:nvPr>
        </p:nvSpPr>
        <p:spPr>
          <a:xfrm>
            <a:off x="11171238" y="635000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a:p>
        </p:txBody>
      </p:sp>
      <p:sp>
        <p:nvSpPr>
          <p:cNvPr id="8" name="矩形 7"/>
          <p:cNvSpPr/>
          <p:nvPr userDrawn="1">
            <p:custDataLst>
              <p:tags r:id="rId3"/>
            </p:custDataLst>
          </p:nvPr>
        </p:nvSpPr>
        <p:spPr>
          <a:xfrm>
            <a:off x="0" y="0"/>
            <a:ext cx="4822825"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800" strike="noStrike" noProof="1" dirty="0">
              <a:sym typeface="+mn-ea"/>
            </a:endParaRPr>
          </a:p>
        </p:txBody>
      </p:sp>
      <p:sp>
        <p:nvSpPr>
          <p:cNvPr id="2" name="标题 1"/>
          <p:cNvSpPr>
            <a:spLocks noGrp="1"/>
          </p:cNvSpPr>
          <p:nvPr>
            <p:ph type="title" hasCustomPrompt="1"/>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5101200" y="769938"/>
            <a:ext cx="6480000" cy="5087937"/>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任意多边形: 形状 10"/>
          <p:cNvSpPr/>
          <p:nvPr userDrawn="1">
            <p:custDataLst>
              <p:tags r:id="rId2"/>
            </p:custDataLst>
          </p:nvPr>
        </p:nvSpPr>
        <p:spPr>
          <a:xfrm>
            <a:off x="11171238" y="635000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a:p>
        </p:txBody>
      </p:sp>
      <p:sp>
        <p:nvSpPr>
          <p:cNvPr id="10" name="矩形 9"/>
          <p:cNvSpPr/>
          <p:nvPr userDrawn="1">
            <p:custDataLst>
              <p:tags r:id="rId3"/>
            </p:custDataLst>
          </p:nvPr>
        </p:nvSpPr>
        <p:spPr>
          <a:xfrm>
            <a:off x="0" y="0"/>
            <a:ext cx="12192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800" strike="noStrike" noProof="1">
              <a:sym typeface="+mn-ea"/>
            </a:endParaRPr>
          </a:p>
        </p:txBody>
      </p:sp>
      <p:sp>
        <p:nvSpPr>
          <p:cNvPr id="2" name="标题 1"/>
          <p:cNvSpPr>
            <a:spLocks noGrp="1"/>
          </p:cNvSpPr>
          <p:nvPr userDrawn="1">
            <p:ph type="title"/>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文本占位符 6"/>
          <p:cNvSpPr>
            <a:spLocks noGrp="1"/>
          </p:cNvSpPr>
          <p:nvPr userDrawn="1">
            <p:ph type="body" sz="quarter" idx="13"/>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userDrawn="1">
            <p:ph sz="quarter" idx="14"/>
          </p:nvPr>
        </p:nvSpPr>
        <p:spPr>
          <a:xfrm>
            <a:off x="612775" y="2808000"/>
            <a:ext cx="10965600" cy="34308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userDrawn="1">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userDrawn="1">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userDrawn="1">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0"/>
            <a:ext cx="12192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800" strike="noStrike" noProof="1">
              <a:sym typeface="+mn-ea"/>
            </a:endParaRPr>
          </a:p>
        </p:txBody>
      </p:sp>
      <p:sp>
        <p:nvSpPr>
          <p:cNvPr id="15" name="任意多边形: 形状 14"/>
          <p:cNvSpPr/>
          <p:nvPr userDrawn="1">
            <p:custDataLst>
              <p:tags r:id="rId3"/>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a:p>
        </p:txBody>
      </p:sp>
      <p:sp>
        <p:nvSpPr>
          <p:cNvPr id="2" name="标题 1"/>
          <p:cNvSpPr>
            <a:spLocks noGrp="1"/>
          </p:cNvSpPr>
          <p:nvPr>
            <p:ph type="title"/>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604837" y="1681200"/>
            <a:ext cx="10990800" cy="321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2" name="任意多边形: 形状 11"/>
          <p:cNvSpPr/>
          <p:nvPr userDrawn="1">
            <p:custDataLst>
              <p:tags r:id="rId2"/>
            </p:custDataLst>
          </p:nvPr>
        </p:nvSpPr>
        <p:spPr>
          <a:xfrm>
            <a:off x="11171238" y="635000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a:p>
        </p:txBody>
      </p:sp>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800" strike="noStrike" noProof="1">
              <a:sym typeface="+mn-ea"/>
            </a:endParaRPr>
          </a:p>
        </p:txBody>
      </p:sp>
      <p:sp>
        <p:nvSpPr>
          <p:cNvPr id="2" name="标题 1"/>
          <p:cNvSpPr>
            <a:spLocks noGrp="1"/>
          </p:cNvSpPr>
          <p:nvPr>
            <p:ph type="title"/>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579600" y="1663200"/>
            <a:ext cx="53424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6242400" y="1663200"/>
            <a:ext cx="53676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572400" y="4816800"/>
            <a:ext cx="53424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6253200" y="4813200"/>
            <a:ext cx="53676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9" name="平行四边形 18"/>
          <p:cNvSpPr/>
          <p:nvPr userDrawn="1">
            <p:custDataLst>
              <p:tags r:id="rId2"/>
            </p:custDataLst>
          </p:nvPr>
        </p:nvSpPr>
        <p:spPr>
          <a:xfrm>
            <a:off x="2459038" y="0"/>
            <a:ext cx="7275513" cy="6858000"/>
          </a:xfrm>
          <a:prstGeom prst="parallelogram">
            <a:avLst>
              <a:gd name="adj" fmla="val 56845"/>
            </a:avLst>
          </a:pr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800" strike="noStrike" noProof="1"/>
          </a:p>
        </p:txBody>
      </p:sp>
      <p:sp>
        <p:nvSpPr>
          <p:cNvPr id="10" name="矩形 9"/>
          <p:cNvSpPr/>
          <p:nvPr userDrawn="1">
            <p:custDataLst>
              <p:tags r:id="rId3"/>
            </p:custDataLst>
          </p:nvPr>
        </p:nvSpPr>
        <p:spPr>
          <a:xfrm>
            <a:off x="0" y="958850"/>
            <a:ext cx="12192000" cy="49403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800" strike="noStrike" noProof="1">
              <a:sym typeface="+mn-ea"/>
            </a:endParaRPr>
          </a:p>
        </p:txBody>
      </p:sp>
      <p:sp>
        <p:nvSpPr>
          <p:cNvPr id="2" name="标题 1"/>
          <p:cNvSpPr>
            <a:spLocks noGrp="1"/>
          </p:cNvSpPr>
          <p:nvPr userDrawn="1">
            <p:ph type="title" hasCustomPrompt="1"/>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userDrawn="1">
            <p:ph type="body" sz="quarter" idx="13"/>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userDrawn="1">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userDrawn="1">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userDrawn="1">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9" name="任意多边形: 形状 8"/>
          <p:cNvSpPr/>
          <p:nvPr>
            <p:custDataLst>
              <p:tags r:id="rId2"/>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a:p>
        </p:txBody>
      </p:sp>
      <p:sp>
        <p:nvSpPr>
          <p:cNvPr id="2" name="标题 1"/>
          <p:cNvSpPr>
            <a:spLocks noGrp="1"/>
          </p:cNvSpPr>
          <p:nvPr>
            <p:ph type="title"/>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6238877" y="952508"/>
            <a:ext cx="5283242" cy="5388907"/>
          </a:xfrm>
        </p:spPr>
        <p:txBody>
          <a:bodyPr>
            <a:noAutofit/>
          </a:bodyPr>
          <a:lstStyle>
            <a:lvl1pPr>
              <a:defRPr sz="1400">
                <a:solidFill>
                  <a:schemeClr val="tx1">
                    <a:lumMod val="85000"/>
                    <a:lumOff val="15000"/>
                  </a:schemeClr>
                </a:solidFill>
                <a:latin typeface="微软雅黑" panose="020B0503020204020204" charset="-122"/>
                <a:ea typeface="微软雅黑" panose="020B0503020204020204" charset="-122"/>
              </a:defRPr>
            </a:lvl1pPr>
            <a:lvl2pPr>
              <a:defRPr sz="1400">
                <a:solidFill>
                  <a:schemeClr val="tx1">
                    <a:lumMod val="85000"/>
                    <a:lumOff val="15000"/>
                  </a:schemeClr>
                </a:solidFill>
                <a:latin typeface="微软雅黑" panose="020B0503020204020204" charset="-122"/>
                <a:ea typeface="微软雅黑" panose="020B0503020204020204" charset="-122"/>
              </a:defRPr>
            </a:lvl2pPr>
            <a:lvl3pPr>
              <a:defRPr sz="1400">
                <a:solidFill>
                  <a:schemeClr val="tx1">
                    <a:lumMod val="85000"/>
                    <a:lumOff val="15000"/>
                  </a:schemeClr>
                </a:solidFill>
                <a:latin typeface="微软雅黑" panose="020B0503020204020204" charset="-122"/>
                <a:ea typeface="微软雅黑" panose="020B0503020204020204" charset="-122"/>
              </a:defRPr>
            </a:lvl3pPr>
            <a:lvl4pPr>
              <a:defRPr sz="1400">
                <a:solidFill>
                  <a:schemeClr val="tx1">
                    <a:lumMod val="85000"/>
                    <a:lumOff val="15000"/>
                  </a:schemeClr>
                </a:solidFill>
                <a:latin typeface="微软雅黑" panose="020B0503020204020204" charset="-122"/>
                <a:ea typeface="微软雅黑" panose="020B0503020204020204" charset="-122"/>
              </a:defRPr>
            </a:lvl4pPr>
            <a:lvl5pPr>
              <a:defRPr sz="1400">
                <a:solidFill>
                  <a:schemeClr val="tx1">
                    <a:lumMod val="85000"/>
                    <a:lumOff val="15000"/>
                  </a:schemeClr>
                </a:solidFill>
                <a:latin typeface="微软雅黑" panose="020B0503020204020204" charset="-122"/>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14" name="任意多边形: 形状 13"/>
          <p:cNvSpPr/>
          <p:nvPr>
            <p:custDataLst>
              <p:tags r:id="rId2"/>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a:p>
        </p:txBody>
      </p:sp>
      <p:sp>
        <p:nvSpPr>
          <p:cNvPr id="2" name="标题 1"/>
          <p:cNvSpPr>
            <a:spLocks noGrp="1"/>
          </p:cNvSpPr>
          <p:nvPr>
            <p:ph type="title"/>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195" name="图片 12"/>
          <p:cNvPicPr>
            <a:picLocks noChangeAspect="1"/>
          </p:cNvPicPr>
          <p:nvPr>
            <p:custDataLst>
              <p:tags r:id="rId2"/>
            </p:custDataLst>
          </p:nvPr>
        </p:nvPicPr>
        <p:blipFill>
          <a:blip r:embed="rId3"/>
          <a:stretch>
            <a:fillRect/>
          </a:stretch>
        </p:blipFill>
        <p:spPr>
          <a:xfrm>
            <a:off x="0" y="0"/>
            <a:ext cx="4610100" cy="6858000"/>
          </a:xfrm>
          <a:prstGeom prst="rect">
            <a:avLst/>
          </a:prstGeom>
          <a:noFill/>
          <a:ln w="9525">
            <a:noFill/>
          </a:ln>
        </p:spPr>
      </p:pic>
      <p:sp>
        <p:nvSpPr>
          <p:cNvPr id="2" name="标题 1"/>
          <p:cNvSpPr>
            <a:spLocks noGrp="1"/>
          </p:cNvSpPr>
          <p:nvPr>
            <p:ph type="title"/>
          </p:nvPr>
        </p:nvSpPr>
        <p:spPr>
          <a:xfrm>
            <a:off x="4724400" y="443230"/>
            <a:ext cx="6797719"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14" name="任意多边形: 形状 13"/>
          <p:cNvSpPr/>
          <p:nvPr>
            <p:custDataLst>
              <p:tags r:id="rId2"/>
            </p:custDataLst>
          </p:nvPr>
        </p:nvSpPr>
        <p:spPr>
          <a:xfrm>
            <a:off x="11171238" y="0"/>
            <a:ext cx="876300" cy="501650"/>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a:p>
        </p:txBody>
      </p:sp>
      <p:sp>
        <p:nvSpPr>
          <p:cNvPr id="2" name="标题 1"/>
          <p:cNvSpPr>
            <a:spLocks noGrp="1"/>
          </p:cNvSpPr>
          <p:nvPr>
            <p:ph type="title"/>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1267" name="组合 12"/>
          <p:cNvGrpSpPr/>
          <p:nvPr/>
        </p:nvGrpSpPr>
        <p:grpSpPr>
          <a:xfrm>
            <a:off x="144463" y="0"/>
            <a:ext cx="11903075" cy="6851650"/>
            <a:chOff x="143698" y="0"/>
            <a:chExt cx="11904604" cy="6852125"/>
          </a:xfrm>
        </p:grpSpPr>
        <p:sp>
          <p:nvSpPr>
            <p:cNvPr id="14" name="矩形 13"/>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dirty="0"/>
            </a:p>
          </p:txBody>
        </p:sp>
        <p:sp>
          <p:nvSpPr>
            <p:cNvPr id="15" name="任意多边形: 形状 14"/>
            <p:cNvSpPr/>
            <p:nvPr userDrawn="1">
              <p:custDataLst>
                <p:tags r:id="rId3"/>
              </p:custDataLst>
            </p:nvPr>
          </p:nvSpPr>
          <p:spPr>
            <a:xfrm>
              <a:off x="11171697" y="0"/>
              <a:ext cx="876605" cy="502292"/>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dirty="0"/>
            </a:p>
          </p:txBody>
        </p:sp>
        <p:sp>
          <p:nvSpPr>
            <p:cNvPr id="16" name="任意多边形: 形状 15"/>
            <p:cNvSpPr/>
            <p:nvPr userDrawn="1">
              <p:custDataLst>
                <p:tags r:id="rId4"/>
              </p:custDataLst>
            </p:nvPr>
          </p:nvSpPr>
          <p:spPr>
            <a:xfrm>
              <a:off x="143698" y="6349833"/>
              <a:ext cx="876605" cy="502292"/>
            </a:xfrm>
            <a:custGeom>
              <a:avLst/>
              <a:gdLst>
                <a:gd name="connsiteX0" fmla="*/ 978674 w 1363360"/>
                <a:gd name="connsiteY0" fmla="*/ 0 h 781201"/>
                <a:gd name="connsiteX1" fmla="*/ 1363360 w 1363360"/>
                <a:gd name="connsiteY1" fmla="*/ 0 h 781201"/>
                <a:gd name="connsiteX2" fmla="*/ 919286 w 1363360"/>
                <a:gd name="connsiteY2" fmla="*/ 781201 h 781201"/>
                <a:gd name="connsiteX3" fmla="*/ 534600 w 1363360"/>
                <a:gd name="connsiteY3" fmla="*/ 781201 h 781201"/>
                <a:gd name="connsiteX4" fmla="*/ 444074 w 1363360"/>
                <a:gd name="connsiteY4" fmla="*/ 0 h 781201"/>
                <a:gd name="connsiteX5" fmla="*/ 828760 w 1363360"/>
                <a:gd name="connsiteY5" fmla="*/ 0 h 781201"/>
                <a:gd name="connsiteX6" fmla="*/ 384686 w 1363360"/>
                <a:gd name="connsiteY6" fmla="*/ 781201 h 781201"/>
                <a:gd name="connsiteX7" fmla="*/ 0 w 1363360"/>
                <a:gd name="connsiteY7" fmla="*/ 781201 h 7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60" h="781201">
                  <a:moveTo>
                    <a:pt x="978674" y="0"/>
                  </a:moveTo>
                  <a:lnTo>
                    <a:pt x="1363360" y="0"/>
                  </a:lnTo>
                  <a:lnTo>
                    <a:pt x="919286" y="781201"/>
                  </a:lnTo>
                  <a:lnTo>
                    <a:pt x="534600" y="781201"/>
                  </a:lnTo>
                  <a:close/>
                  <a:moveTo>
                    <a:pt x="444074" y="0"/>
                  </a:moveTo>
                  <a:lnTo>
                    <a:pt x="828760" y="0"/>
                  </a:lnTo>
                  <a:lnTo>
                    <a:pt x="384686" y="781201"/>
                  </a:lnTo>
                  <a:lnTo>
                    <a:pt x="0" y="781201"/>
                  </a:lnTo>
                  <a:close/>
                </a:path>
              </a:pathLst>
            </a:custGeom>
            <a:solidFill>
              <a:schemeClr val="tx1">
                <a:lumMod val="85000"/>
                <a:lumOff val="15000"/>
                <a:alpha val="30000"/>
              </a:schemeClr>
            </a:solidFill>
            <a:ln>
              <a:noFill/>
            </a:ln>
            <a:effectLst>
              <a:outerShdw blurRad="330200" dist="241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trike="noStrike" noProof="1" dirty="0"/>
            </a:p>
          </p:txBody>
        </p:sp>
      </p:grpSp>
      <p:sp>
        <p:nvSpPr>
          <p:cNvPr id="2" name="竖排标题 1"/>
          <p:cNvSpPr>
            <a:spLocks noGrp="1"/>
          </p:cNvSpPr>
          <p:nvPr>
            <p:ph type="title" orient="vert"/>
          </p:nvPr>
        </p:nvSpPr>
        <p:spPr>
          <a:xfrm>
            <a:off x="10571135" y="952508"/>
            <a:ext cx="950984" cy="5388907"/>
          </a:xfrm>
          <a:noFill/>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669925" y="952500"/>
            <a:ext cx="9828101" cy="5388907"/>
          </a:xfrm>
          <a:noFill/>
        </p:spPr>
        <p:txBody>
          <a:bodyPr vert="eaVert"/>
          <a:lstStyle>
            <a:lvl1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1pPr>
            <a:lvl2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2pPr>
            <a:lvl3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3pPr>
            <a:lvl4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4pPr>
            <a:lvl5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91.xml"/><Relationship Id="rId23" Type="http://schemas.openxmlformats.org/officeDocument/2006/relationships/tags" Target="../tags/tag90.xml"/><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slideLayout" Target="../slideLayouts/slideLayout2.xml"/><Relationship Id="rId19" Type="http://schemas.openxmlformats.org/officeDocument/2006/relationships/tags" Target="../tags/tag86.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182.xml"/><Relationship Id="rId23" Type="http://schemas.openxmlformats.org/officeDocument/2006/relationships/tags" Target="../tags/tag181.xml"/><Relationship Id="rId22" Type="http://schemas.openxmlformats.org/officeDocument/2006/relationships/tags" Target="../tags/tag180.xml"/><Relationship Id="rId21" Type="http://schemas.openxmlformats.org/officeDocument/2006/relationships/tags" Target="../tags/tag179.xml"/><Relationship Id="rId20" Type="http://schemas.openxmlformats.org/officeDocument/2006/relationships/tags" Target="../tags/tag178.xml"/><Relationship Id="rId2" Type="http://schemas.openxmlformats.org/officeDocument/2006/relationships/slideLayout" Target="../slideLayouts/slideLayout20.xml"/><Relationship Id="rId19" Type="http://schemas.openxmlformats.org/officeDocument/2006/relationships/tags" Target="../tags/tag177.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custDataLst>
              <p:tags r:id="rId19"/>
            </p:custDataLst>
          </p:nvPr>
        </p:nvSpPr>
        <p:spPr>
          <a:xfrm>
            <a:off x="669925" y="442913"/>
            <a:ext cx="10852150" cy="442912"/>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1027" name="文本占位符 2"/>
          <p:cNvSpPr>
            <a:spLocks noGrp="1"/>
          </p:cNvSpPr>
          <p:nvPr>
            <p:ph type="body"/>
            <p:custDataLst>
              <p:tags r:id="rId20"/>
            </p:custDataLst>
          </p:nvPr>
        </p:nvSpPr>
        <p:spPr>
          <a:xfrm>
            <a:off x="669925" y="952500"/>
            <a:ext cx="10852150" cy="5389563"/>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475" y="6350000"/>
            <a:ext cx="2700338" cy="315913"/>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4116388" y="6350000"/>
            <a:ext cx="3959225" cy="315913"/>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8610600" y="6350000"/>
            <a:ext cx="2700338" cy="315913"/>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669925" y="442913"/>
            <a:ext cx="10852150" cy="442912"/>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669925" y="952500"/>
            <a:ext cx="10852150" cy="5389563"/>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475" y="6350000"/>
            <a:ext cx="2700338" cy="315913"/>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4116388" y="6350000"/>
            <a:ext cx="3959225" cy="315913"/>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8610600" y="6350000"/>
            <a:ext cx="2700338" cy="315913"/>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4.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34.xml"/><Relationship Id="rId6" Type="http://schemas.openxmlformats.org/officeDocument/2006/relationships/themeOverride" Target="../theme/themeOverride1.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image" Target="../media/image7.jpeg"/><Relationship Id="rId2" Type="http://schemas.openxmlformats.org/officeDocument/2006/relationships/tags" Target="../tags/tag186.xml"/><Relationship Id="rId1" Type="http://schemas.openxmlformats.org/officeDocument/2006/relationships/tags" Target="../tags/tag185.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31.xml"/><Relationship Id="rId6" Type="http://schemas.openxmlformats.org/officeDocument/2006/relationships/themeOverride" Target="../theme/themeOverride2.xml"/><Relationship Id="rId5" Type="http://schemas.openxmlformats.org/officeDocument/2006/relationships/tags" Target="../tags/tag19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190.xml"/><Relationship Id="rId1" Type="http://schemas.openxmlformats.org/officeDocument/2006/relationships/tags" Target="../tags/tag189.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35.xml"/><Relationship Id="rId7" Type="http://schemas.openxmlformats.org/officeDocument/2006/relationships/themeOverride" Target="../theme/themeOverride3.xml"/><Relationship Id="rId6" Type="http://schemas.openxmlformats.org/officeDocument/2006/relationships/tags" Target="../tags/tag195.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32.xml"/><Relationship Id="rId6" Type="http://schemas.openxmlformats.org/officeDocument/2006/relationships/themeOverride" Target="../theme/themeOverride4.xml"/><Relationship Id="rId5" Type="http://schemas.openxmlformats.org/officeDocument/2006/relationships/tags" Target="../tags/tag199.xml"/><Relationship Id="rId4" Type="http://schemas.openxmlformats.org/officeDocument/2006/relationships/image" Target="../media/image12.jpeg"/><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6.xml"/><Relationship Id="rId7" Type="http://schemas.openxmlformats.org/officeDocument/2006/relationships/themeOverride" Target="../theme/themeOverride5.xml"/><Relationship Id="rId6" Type="http://schemas.openxmlformats.org/officeDocument/2006/relationships/tags" Target="../tags/tag202.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tags" Target="../tags/tag201.xml"/><Relationship Id="rId1" Type="http://schemas.openxmlformats.org/officeDocument/2006/relationships/tags" Target="../tags/tag200.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themeOverride" Target="../theme/themeOverride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1"/>
          <p:cNvSpPr>
            <a:spLocks noGrp="1"/>
          </p:cNvSpPr>
          <p:nvPr>
            <p:ph type="ctrTitle" hasCustomPrompt="1"/>
          </p:nvPr>
        </p:nvSpPr>
        <p:spPr>
          <a:xfrm>
            <a:off x="1262380" y="1287145"/>
            <a:ext cx="7842885" cy="1277620"/>
          </a:xfrm>
        </p:spPr>
        <p:txBody>
          <a:bodyPr vert="horz" lIns="36000" tIns="46800" rIns="90000" bIns="46800" anchor="b">
            <a:noAutofit/>
          </a:bodyPr>
          <a:p>
            <a:pPr defTabSz="914400">
              <a:buClrTx/>
              <a:buSzTx/>
              <a:buFontTx/>
            </a:pPr>
            <a:r>
              <a:rPr lang="zh-CN" altLang="en-US" sz="3600" kern="1200" spc="200" normalizeH="0" baseline="0">
                <a:latin typeface="微软雅黑" panose="020B0503020204020204" charset="-122"/>
                <a:ea typeface="汉仪旗黑-85S" pitchFamily="18" charset="-122"/>
                <a:cs typeface="+mj-cs"/>
              </a:rPr>
              <a:t>The Development of Advertising Dissemination</a:t>
            </a:r>
            <a:endParaRPr lang="zh-CN" altLang="en-US" sz="3600" kern="1200" spc="200" normalizeH="0" baseline="0">
              <a:latin typeface="微软雅黑" panose="020B0503020204020204" charset="-122"/>
              <a:ea typeface="汉仪旗黑-85S" pitchFamily="18" charset="-122"/>
              <a:cs typeface="+mj-cs"/>
            </a:endParaRPr>
          </a:p>
        </p:txBody>
      </p:sp>
      <p:sp>
        <p:nvSpPr>
          <p:cNvPr id="40963" name="文本占位符 3"/>
          <p:cNvSpPr>
            <a:spLocks noGrp="1"/>
          </p:cNvSpPr>
          <p:nvPr>
            <p:ph type="body" sz="quarter" idx="13" hasCustomPrompt="1"/>
          </p:nvPr>
        </p:nvSpPr>
        <p:spPr>
          <a:xfrm>
            <a:off x="1199833" y="3724593"/>
            <a:ext cx="1620837" cy="395287"/>
          </a:xfrm>
        </p:spPr>
        <p:txBody>
          <a:bodyPr vert="horz" lIns="90000" tIns="46800" rIns="90000" bIns="46800" anchor="ctr">
            <a:normAutofit lnSpcReduction="20000"/>
          </a:bodyPr>
          <a:p>
            <a:pPr defTabSz="914400">
              <a:buClrTx/>
              <a:buSzTx/>
            </a:pPr>
            <a:r>
              <a:rPr lang="en-US" altLang="zh-CN" kern="1200" spc="150" normalizeH="0" baseline="0">
                <a:latin typeface="微软雅黑" panose="020B0503020204020204" charset="-122"/>
                <a:ea typeface="微软雅黑" panose="020B0503020204020204" charset="-122"/>
                <a:cs typeface="+mn-cs"/>
              </a:rPr>
              <a:t>R</a:t>
            </a:r>
            <a:r>
              <a:rPr lang="zh-CN" altLang="en-US" kern="1200" spc="150" normalizeH="0" baseline="0">
                <a:latin typeface="微软雅黑" panose="020B0503020204020204" charset="-122"/>
                <a:ea typeface="微软雅黑" panose="020B0503020204020204" charset="-122"/>
                <a:cs typeface="+mn-cs"/>
              </a:rPr>
              <a:t>eporter</a:t>
            </a:r>
            <a:endParaRPr lang="zh-CN" altLang="en-US" kern="1200" spc="150" normalizeH="0" baseline="0">
              <a:latin typeface="微软雅黑" panose="020B0503020204020204" charset="-122"/>
              <a:ea typeface="微软雅黑" panose="020B0503020204020204" charset="-122"/>
              <a:cs typeface="+mn-cs"/>
            </a:endParaRPr>
          </a:p>
        </p:txBody>
      </p:sp>
      <p:sp>
        <p:nvSpPr>
          <p:cNvPr id="5" name="文本占位符 4"/>
          <p:cNvSpPr>
            <a:spLocks noGrp="1"/>
          </p:cNvSpPr>
          <p:nvPr>
            <p:ph type="body" sz="quarter" idx="14" hasCustomPrompt="1"/>
          </p:nvPr>
        </p:nvSpPr>
        <p:spPr>
          <a:xfrm>
            <a:off x="2487295" y="3633470"/>
            <a:ext cx="2351405" cy="577850"/>
          </a:xfrm>
        </p:spPr>
        <p:txBody>
          <a:bodyPr lIns="90000" tIns="46800" rIns="90000" bIns="46800" anchor="ctr" anchorCtr="0">
            <a:normAutofit/>
          </a:bodyPr>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8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rPr>
              <a:t>：</a:t>
            </a:r>
            <a:r>
              <a:rPr kumimoji="0" lang="en-US" altLang="zh-CN" sz="18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rPr>
              <a:t>Guo Yuanhao</a:t>
            </a:r>
            <a:endParaRPr kumimoji="0" lang="en-US" altLang="zh-CN" sz="18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endParaRPr>
          </a:p>
        </p:txBody>
      </p:sp>
      <p:sp>
        <p:nvSpPr>
          <p:cNvPr id="2" name="文本框 1"/>
          <p:cNvSpPr txBox="1"/>
          <p:nvPr/>
        </p:nvSpPr>
        <p:spPr>
          <a:xfrm>
            <a:off x="1200150" y="2815590"/>
            <a:ext cx="6965315" cy="337185"/>
          </a:xfrm>
          <a:prstGeom prst="rect">
            <a:avLst/>
          </a:prstGeom>
          <a:noFill/>
        </p:spPr>
        <p:txBody>
          <a:bodyPr wrap="square" rtlCol="0">
            <a:spAutoFit/>
          </a:bodyPr>
          <a:p>
            <a:pPr algn="just"/>
            <a:r>
              <a:rPr lang="zh-CN" altLang="en-US" sz="1600" spc="150">
                <a:latin typeface="微软雅黑" panose="020B0503020204020204" charset="-122"/>
                <a:ea typeface="微软雅黑" panose="020B0503020204020204" charset="-122"/>
                <a:sym typeface="微软雅黑" panose="020B0503020204020204" charset="-122"/>
              </a:rPr>
              <a:t>Mode and channel of transmission and modern influence</a:t>
            </a:r>
            <a:endParaRPr lang="zh-CN" altLang="en-US" sz="1600" spc="150">
              <a:latin typeface="微软雅黑" panose="020B0503020204020204" charset="-122"/>
              <a:ea typeface="微软雅黑" panose="020B0503020204020204" charset="-122"/>
              <a:sym typeface="微软雅黑" panose="020B0503020204020204"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1"/>
          <p:cNvSpPr>
            <a:spLocks noGrp="1"/>
          </p:cNvSpPr>
          <p:nvPr>
            <p:ph type="title"/>
          </p:nvPr>
        </p:nvSpPr>
        <p:spPr>
          <a:xfrm>
            <a:off x="6217285" y="114300"/>
            <a:ext cx="4740910" cy="442595"/>
          </a:xfrm>
        </p:spPr>
        <p:txBody>
          <a:bodyPr lIns="101600" tIns="38100" rIns="76200" bIns="38100" anchor="t"/>
          <a:p>
            <a:pPr indent="0" defTabSz="914400"/>
            <a:r>
              <a:rPr lang="zh-CN" altLang="en-US" kern="1200" spc="200" normalizeH="0" baseline="0">
                <a:latin typeface="微软雅黑" panose="020B0503020204020204" charset="-122"/>
                <a:ea typeface="微软雅黑" panose="020B0503020204020204" charset="-122"/>
                <a:cs typeface="+mj-cs"/>
                <a:sym typeface="微软雅黑" panose="020B0503020204020204" charset="-122"/>
              </a:rPr>
              <a:t>Advertising Development:</a:t>
            </a:r>
            <a:endParaRPr lang="zh-CN" altLang="en-US" kern="1200" spc="200" normalizeH="0" baseline="0">
              <a:latin typeface="微软雅黑" panose="020B0503020204020204" charset="-122"/>
              <a:ea typeface="微软雅黑" panose="020B0503020204020204" charset="-122"/>
              <a:cs typeface="+mj-cs"/>
              <a:sym typeface="微软雅黑" panose="020B0503020204020204" charset="-122"/>
            </a:endParaRPr>
          </a:p>
        </p:txBody>
      </p:sp>
      <p:sp>
        <p:nvSpPr>
          <p:cNvPr id="41986" name="内容占位符 2"/>
          <p:cNvSpPr>
            <a:spLocks noGrp="1"/>
          </p:cNvSpPr>
          <p:nvPr>
            <p:ph idx="1"/>
          </p:nvPr>
        </p:nvSpPr>
        <p:spPr>
          <a:xfrm>
            <a:off x="1996440" y="782320"/>
            <a:ext cx="7973060" cy="5828665"/>
          </a:xfrm>
        </p:spPr>
        <p:txBody>
          <a:bodyPr lIns="101600" tIns="0" rIns="82550" bIns="0" anchor="t"/>
          <a:p>
            <a:pPr indent="0" defTabSz="914400">
              <a:spcBef>
                <a:spcPts val="1200"/>
              </a:spcBef>
            </a:pPr>
            <a:r>
              <a:rPr lang="zh-CN" altLang="en-US" b="1" kern="1200" spc="150" normalizeH="0" baseline="0">
                <a:solidFill>
                  <a:schemeClr val="tx1"/>
                </a:solidFill>
                <a:latin typeface="+mn-ea"/>
                <a:ea typeface="+mn-ea"/>
                <a:cs typeface="+mn-cs"/>
                <a:sym typeface="微软雅黑" panose="020B0503020204020204" charset="-122"/>
              </a:rPr>
              <a:t>1. Ancient times -- physical advertising and hawking</a:t>
            </a:r>
            <a:endParaRPr lang="zh-CN" altLang="en-US" b="1" kern="1200" spc="150" normalizeH="0" baseline="0">
              <a:solidFill>
                <a:schemeClr val="tx1"/>
              </a:solidFill>
              <a:latin typeface="+mn-ea"/>
              <a:ea typeface="+mn-ea"/>
              <a:cs typeface="+mn-cs"/>
              <a:sym typeface="微软雅黑" panose="020B0503020204020204" charset="-122"/>
            </a:endParaRPr>
          </a:p>
          <a:p>
            <a:pPr marL="0" indent="0" defTabSz="914400">
              <a:spcBef>
                <a:spcPts val="1200"/>
              </a:spcBef>
              <a:buNone/>
            </a:pPr>
            <a:r>
              <a:rPr lang="zh-CN" altLang="en-US" b="1" kern="1200" spc="150" normalizeH="0" baseline="0">
                <a:solidFill>
                  <a:schemeClr val="tx1"/>
                </a:solidFill>
                <a:latin typeface="+mn-ea"/>
                <a:ea typeface="+mn-ea"/>
                <a:cs typeface="+mn-cs"/>
                <a:sym typeface="微软雅黑" panose="020B0503020204020204" charset="-122"/>
              </a:rPr>
              <a:t>The most primitive method is to display items in the booth with rhythmic slogans as advertisements.</a:t>
            </a:r>
            <a:endParaRPr lang="zh-CN" altLang="en-US" b="1" kern="1200" spc="150" normalizeH="0" baseline="0">
              <a:solidFill>
                <a:schemeClr val="tx1"/>
              </a:solidFill>
              <a:latin typeface="+mn-ea"/>
              <a:ea typeface="+mn-ea"/>
              <a:cs typeface="+mn-cs"/>
              <a:sym typeface="微软雅黑" panose="020B0503020204020204" charset="-122"/>
            </a:endParaRPr>
          </a:p>
          <a:p>
            <a:pPr indent="0" defTabSz="914400">
              <a:spcBef>
                <a:spcPts val="1200"/>
              </a:spcBef>
            </a:pPr>
            <a:r>
              <a:rPr lang="zh-CN" altLang="en-US" b="1" kern="1200" spc="150" normalizeH="0" baseline="0">
                <a:solidFill>
                  <a:schemeClr val="tx1"/>
                </a:solidFill>
                <a:latin typeface="+mn-ea"/>
                <a:ea typeface="+mn-ea"/>
                <a:cs typeface="+mn-cs"/>
                <a:sym typeface="微软雅黑" panose="020B0503020204020204" charset="-122"/>
              </a:rPr>
              <a:t>2. Brand name - </a:t>
            </a:r>
            <a:endParaRPr lang="zh-CN" altLang="en-US" b="1" kern="1200" spc="150" normalizeH="0" baseline="0">
              <a:solidFill>
                <a:schemeClr val="tx1"/>
              </a:solidFill>
              <a:latin typeface="+mn-ea"/>
              <a:ea typeface="+mn-ea"/>
              <a:cs typeface="+mn-cs"/>
              <a:sym typeface="微软雅黑" panose="020B0503020204020204" charset="-122"/>
            </a:endParaRPr>
          </a:p>
          <a:p>
            <a:pPr marL="0" indent="0" defTabSz="914400">
              <a:spcBef>
                <a:spcPts val="1200"/>
              </a:spcBef>
              <a:buNone/>
            </a:pPr>
            <a:r>
              <a:rPr lang="zh-CN" altLang="en-US" b="1" kern="1200" spc="150" normalizeH="0" baseline="0">
                <a:solidFill>
                  <a:schemeClr val="tx1"/>
                </a:solidFill>
                <a:latin typeface="+mn-ea"/>
                <a:ea typeface="+mn-ea"/>
                <a:cs typeface="+mn-cs"/>
                <a:sym typeface="微软雅黑" panose="020B0503020204020204" charset="-122"/>
              </a:rPr>
              <a:t>originated in the ancient Roman Empire and used a brand name as an advertisement for a circus.China also experienced this period, such as the appearance of signboard advertisements in the Song Dynasty, which were called "hanging banners" in the Song Dynasty,</a:t>
            </a:r>
            <a:endParaRPr lang="zh-CN" altLang="en-US" b="1" kern="1200" spc="150" normalizeH="0" baseline="0">
              <a:solidFill>
                <a:schemeClr val="tx1"/>
              </a:solidFill>
              <a:latin typeface="+mn-ea"/>
              <a:ea typeface="+mn-ea"/>
              <a:cs typeface="+mn-cs"/>
              <a:sym typeface="微软雅黑" panose="020B0503020204020204" charset="-122"/>
            </a:endParaRPr>
          </a:p>
          <a:p>
            <a:pPr indent="0" defTabSz="914400">
              <a:spcBef>
                <a:spcPts val="1200"/>
              </a:spcBef>
            </a:pPr>
            <a:r>
              <a:rPr lang="zh-CN" altLang="en-US" b="1" kern="1200" spc="150" normalizeH="0" baseline="0">
                <a:solidFill>
                  <a:schemeClr val="tx1"/>
                </a:solidFill>
                <a:latin typeface="+mn-ea"/>
                <a:ea typeface="+mn-ea"/>
                <a:cs typeface="+mn-cs"/>
                <a:sym typeface="微软雅黑" panose="020B0503020204020204" charset="-122"/>
              </a:rPr>
              <a:t>3, modern advertising - newspaper leaflets</a:t>
            </a:r>
            <a:endParaRPr lang="zh-CN" altLang="en-US" b="1" kern="1200" spc="150" normalizeH="0" baseline="0">
              <a:solidFill>
                <a:schemeClr val="tx1"/>
              </a:solidFill>
              <a:latin typeface="+mn-ea"/>
              <a:ea typeface="+mn-ea"/>
              <a:cs typeface="+mn-cs"/>
              <a:sym typeface="微软雅黑" panose="020B0503020204020204" charset="-122"/>
            </a:endParaRPr>
          </a:p>
          <a:p>
            <a:pPr marL="0" indent="0" defTabSz="914400">
              <a:spcBef>
                <a:spcPts val="1200"/>
              </a:spcBef>
              <a:buNone/>
            </a:pPr>
            <a:r>
              <a:rPr lang="zh-CN" altLang="en-US" b="1" kern="1200" spc="150" normalizeH="0" baseline="0">
                <a:solidFill>
                  <a:schemeClr val="tx1"/>
                </a:solidFill>
                <a:latin typeface="+mn-ea"/>
                <a:ea typeface="+mn-ea"/>
                <a:cs typeface="+mn-cs"/>
                <a:sym typeface="微软雅黑" panose="020B0503020204020204" charset="-122"/>
              </a:rPr>
              <a:t>After the emergence of printing in various countries, this stage of paper communication began.</a:t>
            </a:r>
            <a:endParaRPr lang="zh-CN" altLang="en-US" b="1" kern="1200" spc="150" normalizeH="0" baseline="0">
              <a:solidFill>
                <a:schemeClr val="tx1"/>
              </a:solidFill>
              <a:latin typeface="+mn-ea"/>
              <a:ea typeface="+mn-ea"/>
              <a:cs typeface="+mn-cs"/>
              <a:sym typeface="微软雅黑" panose="020B0503020204020204" charset="-122"/>
            </a:endParaRPr>
          </a:p>
          <a:p>
            <a:pPr indent="0" defTabSz="914400">
              <a:spcBef>
                <a:spcPts val="1200"/>
              </a:spcBef>
            </a:pPr>
            <a:r>
              <a:rPr lang="zh-CN" altLang="en-US" b="1" kern="1200" spc="150" normalizeH="0" baseline="0">
                <a:solidFill>
                  <a:schemeClr val="tx1"/>
                </a:solidFill>
                <a:latin typeface="+mn-ea"/>
                <a:ea typeface="+mn-ea"/>
                <a:cs typeface="+mn-cs"/>
                <a:sym typeface="微软雅黑" panose="020B0503020204020204" charset="-122"/>
              </a:rPr>
              <a:t>4, Modern communicationmodern</a:t>
            </a:r>
            <a:endParaRPr lang="zh-CN" altLang="en-US" b="1" kern="1200" spc="150" normalizeH="0" baseline="0">
              <a:solidFill>
                <a:schemeClr val="tx1"/>
              </a:solidFill>
              <a:latin typeface="+mn-ea"/>
              <a:ea typeface="+mn-ea"/>
              <a:cs typeface="+mn-cs"/>
              <a:sym typeface="微软雅黑" panose="020B0503020204020204" charset="-122"/>
            </a:endParaRPr>
          </a:p>
          <a:p>
            <a:pPr marL="0" indent="0" defTabSz="914400">
              <a:spcBef>
                <a:spcPts val="1200"/>
              </a:spcBef>
              <a:buNone/>
            </a:pPr>
            <a:r>
              <a:rPr lang="zh-CN" altLang="en-US" b="1" kern="1200" spc="150" normalizeH="0" baseline="0">
                <a:solidFill>
                  <a:schemeClr val="tx1"/>
                </a:solidFill>
                <a:latin typeface="+mn-ea"/>
                <a:ea typeface="+mn-ea"/>
                <a:cs typeface="+mn-cs"/>
                <a:sym typeface="微软雅黑" panose="020B0503020204020204" charset="-122"/>
              </a:rPr>
              <a:t>The use of telecommunications technology to transmit information, through television, radio, network and other advertising dissemination</a:t>
            </a:r>
            <a:r>
              <a:rPr lang="zh-CN" altLang="en-US" kern="1200" spc="150" normalizeH="0" baseline="0">
                <a:latin typeface="+mn-ea"/>
                <a:ea typeface="+mn-ea"/>
                <a:cs typeface="+mn-cs"/>
                <a:sym typeface="微软雅黑" panose="020B0503020204020204" charset="-122"/>
              </a:rPr>
              <a:t>.</a:t>
            </a:r>
            <a:endParaRPr lang="zh-CN" altLang="en-US" kern="1200" spc="150" normalizeH="0" baseline="0">
              <a:latin typeface="+mn-ea"/>
              <a:ea typeface="+mn-ea"/>
              <a:cs typeface="+mn-cs"/>
              <a:sym typeface="微软雅黑" panose="020B0503020204020204" charset="-122"/>
            </a:endParaRPr>
          </a:p>
          <a:p>
            <a:pPr marL="0" indent="0" defTabSz="914400">
              <a:buNone/>
            </a:pPr>
            <a:endParaRPr lang="zh-CN" altLang="en-US" kern="1200" spc="150" normalizeH="0" baseline="0">
              <a:latin typeface="+mn-ea"/>
              <a:ea typeface="+mn-ea"/>
              <a:cs typeface="+mn-cs"/>
              <a:sym typeface="微软雅黑" panose="020B0503020204020204" charset="-122"/>
            </a:endParaRPr>
          </a:p>
        </p:txBody>
      </p:sp>
      <p:pic>
        <p:nvPicPr>
          <p:cNvPr id="2" name="图片 1"/>
          <p:cNvPicPr>
            <a:picLocks noChangeAspect="1"/>
          </p:cNvPicPr>
          <p:nvPr/>
        </p:nvPicPr>
        <p:blipFill>
          <a:blip r:embed="rId1"/>
          <a:stretch>
            <a:fillRect/>
          </a:stretch>
        </p:blipFill>
        <p:spPr>
          <a:xfrm>
            <a:off x="77470" y="625475"/>
            <a:ext cx="1661160" cy="2054860"/>
          </a:xfrm>
          <a:prstGeom prst="rect">
            <a:avLst/>
          </a:prstGeom>
        </p:spPr>
      </p:pic>
      <p:pic>
        <p:nvPicPr>
          <p:cNvPr id="3" name="图片 2"/>
          <p:cNvPicPr>
            <a:picLocks noChangeAspect="1"/>
          </p:cNvPicPr>
          <p:nvPr/>
        </p:nvPicPr>
        <p:blipFill>
          <a:blip r:embed="rId2"/>
          <a:srcRect l="19959" t="378" r="17475" b="1133"/>
          <a:stretch>
            <a:fillRect/>
          </a:stretch>
        </p:blipFill>
        <p:spPr>
          <a:xfrm>
            <a:off x="10128250" y="2131060"/>
            <a:ext cx="2063750" cy="1978025"/>
          </a:xfrm>
          <a:prstGeom prst="rect">
            <a:avLst/>
          </a:prstGeom>
        </p:spPr>
      </p:pic>
      <p:pic>
        <p:nvPicPr>
          <p:cNvPr id="4" name="图片 3"/>
          <p:cNvPicPr>
            <a:picLocks noChangeAspect="1"/>
          </p:cNvPicPr>
          <p:nvPr/>
        </p:nvPicPr>
        <p:blipFill>
          <a:blip r:embed="rId3"/>
          <a:srcRect l="13949" r="8749"/>
          <a:stretch>
            <a:fillRect/>
          </a:stretch>
        </p:blipFill>
        <p:spPr>
          <a:xfrm>
            <a:off x="0" y="4021455"/>
            <a:ext cx="1995805" cy="1376045"/>
          </a:xfrm>
          <a:prstGeom prst="rect">
            <a:avLst/>
          </a:prstGeom>
        </p:spPr>
      </p:pic>
      <p:pic>
        <p:nvPicPr>
          <p:cNvPr id="5" name="图片 4"/>
          <p:cNvPicPr>
            <a:picLocks noChangeAspect="1"/>
          </p:cNvPicPr>
          <p:nvPr/>
        </p:nvPicPr>
        <p:blipFill>
          <a:blip r:embed="rId4"/>
          <a:stretch>
            <a:fillRect/>
          </a:stretch>
        </p:blipFill>
        <p:spPr>
          <a:xfrm>
            <a:off x="9968865" y="5192395"/>
            <a:ext cx="2223135" cy="1665605"/>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4"/>
          <p:cNvSpPr>
            <a:spLocks noGrp="1"/>
          </p:cNvSpPr>
          <p:nvPr>
            <p:ph type="title"/>
            <p:custDataLst>
              <p:tags r:id="rId1"/>
            </p:custDataLst>
          </p:nvPr>
        </p:nvSpPr>
        <p:spPr>
          <a:xfrm>
            <a:off x="1019810" y="180975"/>
            <a:ext cx="10153015" cy="462915"/>
          </a:xfrm>
        </p:spPr>
        <p:txBody>
          <a:bodyPr vert="horz" lIns="101600" tIns="38100" rIns="76200" bIns="38100" anchor="ctr">
            <a:normAutofit fontScale="90000"/>
          </a:bodyPr>
          <a:p>
            <a:pPr defTabSz="914400"/>
            <a:r>
              <a:rPr lang="zh-CN" altLang="zh-CN" kern="1200" spc="200" normalizeH="0" baseline="0" dirty="0">
                <a:latin typeface="Arial" panose="020B0604020202020204" pitchFamily="34" charset="0"/>
                <a:ea typeface="微软雅黑" panose="020B0503020204020204" charset="-122"/>
                <a:cs typeface="+mj-cs"/>
              </a:rPr>
              <a:t>The composition of advertising communication:</a:t>
            </a:r>
            <a:endParaRPr lang="zh-CN" altLang="zh-CN" kern="1200" spc="200" normalizeH="0" baseline="0" dirty="0">
              <a:latin typeface="Arial" panose="020B0604020202020204" pitchFamily="34" charset="0"/>
              <a:ea typeface="微软雅黑" panose="020B0503020204020204" charset="-122"/>
              <a:cs typeface="+mj-cs"/>
            </a:endParaRPr>
          </a:p>
        </p:txBody>
      </p:sp>
      <p:pic>
        <p:nvPicPr>
          <p:cNvPr id="55298" name="内容占位符 2" descr="D:\Users\Desktop\高清模板图\商务图\accountant-accounting-calculator-1548999.jpgaccountant-accounting-calculator-1548999"/>
          <p:cNvPicPr>
            <a:picLocks noGrp="1" noChangeAspect="1"/>
          </p:cNvPicPr>
          <p:nvPr>
            <p:ph sz="quarter" idx="13"/>
            <p:custDataLst>
              <p:tags r:id="rId2"/>
            </p:custDataLst>
          </p:nvPr>
        </p:nvPicPr>
        <p:blipFill>
          <a:blip r:embed="rId3"/>
          <a:stretch>
            <a:fillRect/>
          </a:stretch>
        </p:blipFill>
        <p:spPr>
          <a:xfrm>
            <a:off x="2214245" y="798830"/>
            <a:ext cx="7420610" cy="2171065"/>
          </a:xfrm>
        </p:spPr>
      </p:pic>
      <p:sp>
        <p:nvSpPr>
          <p:cNvPr id="2" name="矩形 1"/>
          <p:cNvSpPr/>
          <p:nvPr/>
        </p:nvSpPr>
        <p:spPr>
          <a:xfrm>
            <a:off x="-20955" y="3818890"/>
            <a:ext cx="12233275" cy="30492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p>
            <a:pPr algn="ctr"/>
            <a:endParaRPr lang="zh-CN" altLang="en-US"/>
          </a:p>
        </p:txBody>
      </p:sp>
      <p:sp>
        <p:nvSpPr>
          <p:cNvPr id="55299" name="文本占位符 6"/>
          <p:cNvSpPr>
            <a:spLocks noGrp="1"/>
          </p:cNvSpPr>
          <p:nvPr>
            <p:ph type="body" sz="quarter" idx="14"/>
            <p:custDataLst>
              <p:tags r:id="rId4"/>
            </p:custDataLst>
          </p:nvPr>
        </p:nvSpPr>
        <p:spPr>
          <a:xfrm>
            <a:off x="497840" y="3992880"/>
            <a:ext cx="11394440" cy="2559050"/>
          </a:xfrm>
        </p:spPr>
        <p:txBody>
          <a:bodyPr vert="horz" lIns="101600" tIns="0" rIns="82550" bIns="0" anchor="t">
            <a:noAutofit/>
          </a:bodyPr>
          <a:p>
            <a:pPr marL="0" indent="0" defTabSz="914400">
              <a:lnSpc>
                <a:spcPct val="100000"/>
              </a:lnSpc>
              <a:spcAft>
                <a:spcPts val="0"/>
              </a:spcAft>
              <a:buClrTx/>
              <a:buSzTx/>
              <a:buNone/>
            </a:pPr>
            <a:r>
              <a:rPr lang="zh-CN" altLang="en-US" sz="2000" kern="1200" spc="150" normalizeH="0" baseline="0" dirty="0">
                <a:latin typeface="Arial" panose="020B0604020202020204" pitchFamily="34" charset="0"/>
                <a:ea typeface="微软雅黑" panose="020B0503020204020204" charset="-122"/>
                <a:cs typeface="+mn-cs"/>
              </a:rPr>
              <a:t>The basic elements of the advertising communication process include: information source, coding process, information, communication channel (channel), decoding process, audience, feedback, noise.</a:t>
            </a:r>
            <a:endParaRPr lang="zh-CN" altLang="en-US" sz="2000" kern="1200" spc="150" normalizeH="0" baseline="0" dirty="0">
              <a:latin typeface="Arial" panose="020B0604020202020204" pitchFamily="34" charset="0"/>
              <a:ea typeface="微软雅黑" panose="020B0503020204020204" charset="-122"/>
              <a:cs typeface="+mn-cs"/>
            </a:endParaRPr>
          </a:p>
          <a:p>
            <a:pPr marL="0" indent="0" defTabSz="914400">
              <a:lnSpc>
                <a:spcPct val="100000"/>
              </a:lnSpc>
              <a:spcAft>
                <a:spcPts val="0"/>
              </a:spcAft>
              <a:buClrTx/>
              <a:buSzTx/>
              <a:buNone/>
            </a:pPr>
            <a:endParaRPr lang="zh-CN" altLang="en-US" sz="2000" kern="1200" spc="150" normalizeH="0" baseline="0" dirty="0">
              <a:latin typeface="Arial" panose="020B0604020202020204" pitchFamily="34" charset="0"/>
              <a:ea typeface="微软雅黑" panose="020B0503020204020204" charset="-122"/>
              <a:cs typeface="+mn-cs"/>
            </a:endParaRPr>
          </a:p>
          <a:p>
            <a:pPr marL="0" indent="0" defTabSz="914400">
              <a:lnSpc>
                <a:spcPct val="100000"/>
              </a:lnSpc>
              <a:spcAft>
                <a:spcPts val="0"/>
              </a:spcAft>
              <a:buClrTx/>
              <a:buSzTx/>
              <a:buNone/>
            </a:pPr>
            <a:r>
              <a:rPr lang="zh-CN" altLang="en-US" sz="2000" kern="1200" spc="150" normalizeH="0" baseline="0" dirty="0">
                <a:latin typeface="Arial" panose="020B0604020202020204" pitchFamily="34" charset="0"/>
                <a:ea typeface="微软雅黑" panose="020B0503020204020204" charset="-122"/>
                <a:cs typeface="+mn-cs"/>
              </a:rPr>
              <a:t>From the perspective of communication, the cooperation between advertisers and advertising agencies (production companies) and advertising media does not mean that advertising activities can be completed. Only after the participation of consumers can advertising become a complete activity.</a:t>
            </a:r>
            <a:endParaRPr lang="zh-CN" altLang="en-US" sz="2000" kern="1200" spc="150" normalizeH="0" baseline="0" dirty="0">
              <a:latin typeface="Arial" panose="020B0604020202020204" pitchFamily="34" charset="0"/>
              <a:ea typeface="微软雅黑" panose="020B0503020204020204" charset="-122"/>
              <a:cs typeface="+mn-cs"/>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2"/>
          <p:cNvSpPr>
            <a:spLocks noGrp="1"/>
          </p:cNvSpPr>
          <p:nvPr>
            <p:ph type="title" hasCustomPrompt="1"/>
            <p:custDataLst>
              <p:tags r:id="rId1"/>
            </p:custDataLst>
          </p:nvPr>
        </p:nvSpPr>
        <p:spPr>
          <a:xfrm>
            <a:off x="6032500" y="355600"/>
            <a:ext cx="5961380" cy="723900"/>
          </a:xfrm>
        </p:spPr>
        <p:txBody>
          <a:bodyPr vert="horz" lIns="101600" tIns="38100" rIns="76200" bIns="38100" anchor="ctr">
            <a:normAutofit fontScale="90000"/>
          </a:bodyPr>
          <a:p>
            <a:pPr defTabSz="914400"/>
            <a:r>
              <a:rPr lang="zh-CN" altLang="zh-CN" kern="1200" spc="200" normalizeH="0" baseline="0" dirty="0">
                <a:latin typeface="Arial" panose="020B0604020202020204" pitchFamily="34" charset="0"/>
                <a:ea typeface="微软雅黑" panose="020B0503020204020204" charset="-122"/>
                <a:cs typeface="+mj-cs"/>
              </a:rPr>
              <a:t>The evolution of advertising</a:t>
            </a:r>
            <a:endParaRPr lang="zh-CN" altLang="zh-CN" kern="1200" spc="200" normalizeH="0" baseline="0" dirty="0">
              <a:latin typeface="Arial" panose="020B0604020202020204" pitchFamily="34" charset="0"/>
              <a:ea typeface="微软雅黑" panose="020B0503020204020204" charset="-122"/>
              <a:cs typeface="+mj-cs"/>
            </a:endParaRPr>
          </a:p>
        </p:txBody>
      </p:sp>
      <p:sp>
        <p:nvSpPr>
          <p:cNvPr id="51202" name="内容占位符 3"/>
          <p:cNvSpPr>
            <a:spLocks noGrp="1"/>
          </p:cNvSpPr>
          <p:nvPr>
            <p:ph sz="quarter" idx="13"/>
            <p:custDataLst>
              <p:tags r:id="rId2"/>
            </p:custDataLst>
          </p:nvPr>
        </p:nvSpPr>
        <p:spPr>
          <a:xfrm>
            <a:off x="459105" y="784860"/>
            <a:ext cx="8901430" cy="6311900"/>
          </a:xfrm>
        </p:spPr>
        <p:txBody>
          <a:bodyPr vert="horz" lIns="101600" tIns="0" rIns="82550" bIns="0" anchor="t">
            <a:noAutofit/>
          </a:bodyPr>
          <a:p>
            <a:pPr marL="0" indent="0" defTabSz="914400">
              <a:lnSpc>
                <a:spcPct val="150000"/>
              </a:lnSpc>
              <a:spcBef>
                <a:spcPts val="600"/>
              </a:spcBef>
              <a:spcAft>
                <a:spcPts val="600"/>
              </a:spcAft>
              <a:buClrTx/>
              <a:buSzTx/>
              <a:buNone/>
            </a:pPr>
            <a:r>
              <a:rPr lang="zh-CN" altLang="en-US" b="1" kern="1200" spc="150" normalizeH="0" baseline="0" dirty="0">
                <a:latin typeface="Arial" panose="020B0604020202020204" pitchFamily="34" charset="0"/>
                <a:ea typeface="微软雅黑" panose="020B0503020204020204" charset="-122"/>
                <a:cs typeface="+mn-cs"/>
              </a:rPr>
              <a:t>Leaflets:</a:t>
            </a:r>
            <a:r>
              <a:rPr lang="zh-CN" altLang="en-US" kern="1200" spc="150" normalizeH="0" baseline="0" dirty="0">
                <a:latin typeface="Arial" panose="020B0604020202020204" pitchFamily="34" charset="0"/>
                <a:ea typeface="微软雅黑" panose="020B0503020204020204" charset="-122"/>
                <a:cs typeface="+mn-cs"/>
              </a:rPr>
              <a:t> targeted, opportunities to contact groups,</a:t>
            </a:r>
            <a:endParaRPr lang="zh-CN" altLang="en-US" kern="1200" spc="150" normalizeH="0" baseline="0" dirty="0">
              <a:latin typeface="Arial" panose="020B0604020202020204" pitchFamily="34" charset="0"/>
              <a:ea typeface="微软雅黑" panose="020B0503020204020204" charset="-122"/>
              <a:cs typeface="+mn-cs"/>
            </a:endParaRPr>
          </a:p>
          <a:p>
            <a:pPr marL="0" indent="0" defTabSz="914400">
              <a:lnSpc>
                <a:spcPct val="150000"/>
              </a:lnSpc>
              <a:spcBef>
                <a:spcPts val="600"/>
              </a:spcBef>
              <a:spcAft>
                <a:spcPts val="600"/>
              </a:spcAft>
              <a:buClrTx/>
              <a:buSzTx/>
              <a:buNone/>
            </a:pPr>
            <a:r>
              <a:rPr lang="zh-CN" altLang="en-US" b="1" kern="1200" spc="150" normalizeH="0" baseline="0" dirty="0">
                <a:latin typeface="Arial" panose="020B0604020202020204" pitchFamily="34" charset="0"/>
                <a:ea typeface="微软雅黑" panose="020B0503020204020204" charset="-122"/>
                <a:cs typeface="+mn-cs"/>
              </a:rPr>
              <a:t>Newspaper:</a:t>
            </a:r>
            <a:r>
              <a:rPr lang="zh-CN" altLang="en-US" kern="1200" spc="150" normalizeH="0" baseline="0" dirty="0">
                <a:latin typeface="Arial" panose="020B0604020202020204" pitchFamily="34" charset="0"/>
                <a:ea typeface="微软雅黑" panose="020B0503020204020204" charset="-122"/>
                <a:cs typeface="+mn-cs"/>
              </a:rPr>
              <a:t> static display, the content tends to be rational and official, and the performance ability of pictures is insufficient.</a:t>
            </a:r>
            <a:endParaRPr lang="zh-CN" altLang="en-US" kern="1200" spc="150" normalizeH="0" baseline="0" dirty="0">
              <a:latin typeface="Arial" panose="020B0604020202020204" pitchFamily="34" charset="0"/>
              <a:ea typeface="微软雅黑" panose="020B0503020204020204" charset="-122"/>
              <a:cs typeface="+mn-cs"/>
            </a:endParaRPr>
          </a:p>
          <a:p>
            <a:pPr marL="0" indent="0" defTabSz="914400">
              <a:lnSpc>
                <a:spcPct val="150000"/>
              </a:lnSpc>
              <a:spcBef>
                <a:spcPts val="600"/>
              </a:spcBef>
              <a:spcAft>
                <a:spcPts val="600"/>
              </a:spcAft>
              <a:buClrTx/>
              <a:buSzTx/>
              <a:buNone/>
            </a:pPr>
            <a:r>
              <a:rPr lang="zh-CN" altLang="en-US" b="1" kern="1200" spc="150" normalizeH="0" baseline="0" dirty="0">
                <a:latin typeface="Arial" panose="020B0604020202020204" pitchFamily="34" charset="0"/>
                <a:ea typeface="微软雅黑" panose="020B0503020204020204" charset="-122"/>
                <a:cs typeface="+mn-cs"/>
              </a:rPr>
              <a:t>Magazines:</a:t>
            </a:r>
            <a:r>
              <a:rPr lang="zh-CN" altLang="en-US" kern="1200" spc="150" normalizeH="0" baseline="0" dirty="0">
                <a:latin typeface="Arial" panose="020B0604020202020204" pitchFamily="34" charset="0"/>
                <a:ea typeface="微软雅黑" panose="020B0503020204020204" charset="-122"/>
                <a:cs typeface="+mn-cs"/>
              </a:rPr>
              <a:t> better aesthetic feeling and visual sense, more targeted.</a:t>
            </a:r>
            <a:endParaRPr lang="zh-CN" altLang="en-US" kern="1200" spc="150" normalizeH="0" baseline="0" dirty="0">
              <a:latin typeface="Arial" panose="020B0604020202020204" pitchFamily="34" charset="0"/>
              <a:ea typeface="微软雅黑" panose="020B0503020204020204" charset="-122"/>
              <a:cs typeface="+mn-cs"/>
            </a:endParaRPr>
          </a:p>
          <a:p>
            <a:pPr marL="0" indent="0" defTabSz="914400">
              <a:lnSpc>
                <a:spcPct val="150000"/>
              </a:lnSpc>
              <a:spcBef>
                <a:spcPts val="600"/>
              </a:spcBef>
              <a:spcAft>
                <a:spcPts val="600"/>
              </a:spcAft>
              <a:buClrTx/>
              <a:buSzTx/>
              <a:buNone/>
            </a:pPr>
            <a:r>
              <a:rPr lang="zh-CN" altLang="en-US" kern="1200" spc="150" normalizeH="0" baseline="0" dirty="0">
                <a:latin typeface="Arial" panose="020B0604020202020204" pitchFamily="34" charset="0"/>
                <a:ea typeface="微软雅黑" panose="020B0503020204020204" charset="-122"/>
                <a:cs typeface="+mn-cs"/>
              </a:rPr>
              <a:t>Magazine readers are more culturally and socially advanced,</a:t>
            </a:r>
            <a:endParaRPr lang="zh-CN" altLang="en-US" kern="1200" spc="150" normalizeH="0" baseline="0" dirty="0">
              <a:latin typeface="Arial" panose="020B0604020202020204" pitchFamily="34" charset="0"/>
              <a:ea typeface="微软雅黑" panose="020B0503020204020204" charset="-122"/>
              <a:cs typeface="+mn-cs"/>
            </a:endParaRPr>
          </a:p>
          <a:p>
            <a:pPr marL="0" indent="0" defTabSz="914400">
              <a:lnSpc>
                <a:spcPct val="150000"/>
              </a:lnSpc>
              <a:spcBef>
                <a:spcPts val="600"/>
              </a:spcBef>
              <a:spcAft>
                <a:spcPts val="600"/>
              </a:spcAft>
              <a:buClrTx/>
              <a:buSzTx/>
              <a:buNone/>
            </a:pPr>
            <a:r>
              <a:rPr lang="zh-CN" altLang="en-US" b="1" kern="1200" spc="150" normalizeH="0" baseline="0" dirty="0">
                <a:latin typeface="Arial" panose="020B0604020202020204" pitchFamily="34" charset="0"/>
                <a:ea typeface="微软雅黑" panose="020B0503020204020204" charset="-122"/>
                <a:cs typeface="+mn-cs"/>
              </a:rPr>
              <a:t>Billboards </a:t>
            </a:r>
            <a:r>
              <a:rPr lang="zh-CN" altLang="en-US" kern="1200" spc="150" normalizeH="0" baseline="0" dirty="0">
                <a:latin typeface="Arial" panose="020B0604020202020204" pitchFamily="34" charset="0"/>
                <a:ea typeface="微软雅黑" panose="020B0503020204020204" charset="-122"/>
                <a:cs typeface="+mn-cs"/>
              </a:rPr>
              <a:t>(subway stations, elevators, bus stations) : they generally harvest attention by visual impact, with limited coverage and low transmission efficiency</a:t>
            </a:r>
            <a:endParaRPr lang="zh-CN" altLang="en-US" kern="1200" spc="150" normalizeH="0" baseline="0" dirty="0">
              <a:latin typeface="Arial" panose="020B0604020202020204" pitchFamily="34" charset="0"/>
              <a:ea typeface="微软雅黑" panose="020B0503020204020204" charset="-122"/>
              <a:cs typeface="+mn-cs"/>
            </a:endParaRPr>
          </a:p>
          <a:p>
            <a:pPr marL="0" indent="0" defTabSz="914400">
              <a:lnSpc>
                <a:spcPct val="150000"/>
              </a:lnSpc>
              <a:spcBef>
                <a:spcPts val="600"/>
              </a:spcBef>
              <a:spcAft>
                <a:spcPts val="600"/>
              </a:spcAft>
              <a:buClrTx/>
              <a:buSzTx/>
              <a:buNone/>
            </a:pPr>
            <a:r>
              <a:rPr lang="zh-CN" altLang="en-US" b="1" kern="1200" spc="150" normalizeH="0" baseline="0" dirty="0">
                <a:latin typeface="Arial" panose="020B0604020202020204" pitchFamily="34" charset="0"/>
                <a:ea typeface="微软雅黑" panose="020B0503020204020204" charset="-122"/>
                <a:cs typeface="+mn-cs"/>
              </a:rPr>
              <a:t>Radio:</a:t>
            </a:r>
            <a:r>
              <a:rPr lang="zh-CN" altLang="en-US" kern="1200" spc="150" normalizeH="0" baseline="0" dirty="0">
                <a:latin typeface="Arial" panose="020B0604020202020204" pitchFamily="34" charset="0"/>
                <a:ea typeface="微软雅黑" panose="020B0503020204020204" charset="-122"/>
                <a:cs typeface="+mn-cs"/>
              </a:rPr>
              <a:t> relatively simple, the audience group is very wide, and the audience has interaction, partial emotional, strong appeal, but the memory is relatively poor.</a:t>
            </a:r>
            <a:endParaRPr lang="zh-CN" altLang="en-US" kern="1200" spc="150" normalizeH="0" baseline="0" dirty="0">
              <a:latin typeface="Arial" panose="020B0604020202020204" pitchFamily="34" charset="0"/>
              <a:ea typeface="微软雅黑" panose="020B0503020204020204" charset="-122"/>
              <a:cs typeface="+mn-cs"/>
            </a:endParaRPr>
          </a:p>
          <a:p>
            <a:pPr marL="0" indent="0" defTabSz="914400">
              <a:lnSpc>
                <a:spcPct val="150000"/>
              </a:lnSpc>
              <a:spcBef>
                <a:spcPts val="600"/>
              </a:spcBef>
              <a:spcAft>
                <a:spcPts val="600"/>
              </a:spcAft>
              <a:buClrTx/>
              <a:buSzTx/>
              <a:buNone/>
            </a:pPr>
            <a:r>
              <a:rPr lang="zh-CN" altLang="en-US" b="1" kern="1200" spc="150" normalizeH="0" baseline="0" dirty="0">
                <a:latin typeface="Arial" panose="020B0604020202020204" pitchFamily="34" charset="0"/>
                <a:ea typeface="微软雅黑" panose="020B0503020204020204" charset="-122"/>
                <a:cs typeface="+mn-cs"/>
              </a:rPr>
              <a:t>Television:</a:t>
            </a:r>
            <a:r>
              <a:rPr lang="zh-CN" altLang="en-US" kern="1200" spc="150" normalizeH="0" baseline="0" dirty="0">
                <a:latin typeface="Arial" panose="020B0604020202020204" pitchFamily="34" charset="0"/>
                <a:ea typeface="微软雅黑" panose="020B0503020204020204" charset="-122"/>
                <a:cs typeface="+mn-cs"/>
              </a:rPr>
              <a:t> it is easier to be remembered by the audience by the way of viewing and audio-visual display. It has a certain ability to guide, but the cost is very high.</a:t>
            </a:r>
            <a:endParaRPr lang="zh-CN" altLang="en-US" kern="1200" spc="150" normalizeH="0" baseline="0" dirty="0">
              <a:latin typeface="Arial" panose="020B0604020202020204" pitchFamily="34" charset="0"/>
              <a:ea typeface="微软雅黑" panose="020B0503020204020204" charset="-122"/>
              <a:cs typeface="+mn-cs"/>
            </a:endParaRPr>
          </a:p>
          <a:p>
            <a:pPr marL="0" indent="0" defTabSz="914400">
              <a:lnSpc>
                <a:spcPct val="150000"/>
              </a:lnSpc>
              <a:spcBef>
                <a:spcPts val="600"/>
              </a:spcBef>
              <a:spcAft>
                <a:spcPts val="600"/>
              </a:spcAft>
              <a:buClrTx/>
              <a:buSzTx/>
              <a:buNone/>
            </a:pPr>
            <a:r>
              <a:rPr lang="zh-CN" altLang="en-US" b="1" kern="1200" spc="150" normalizeH="0" baseline="0" dirty="0">
                <a:latin typeface="Arial" panose="020B0604020202020204" pitchFamily="34" charset="0"/>
                <a:ea typeface="微软雅黑" panose="020B0503020204020204" charset="-122"/>
                <a:cs typeface="+mn-cs"/>
              </a:rPr>
              <a:t>Network media: </a:t>
            </a:r>
            <a:r>
              <a:rPr lang="zh-CN" altLang="en-US" kern="1200" spc="150" normalizeH="0" baseline="0" dirty="0">
                <a:latin typeface="Arial" panose="020B0604020202020204" pitchFamily="34" charset="0"/>
                <a:ea typeface="微软雅黑" panose="020B0503020204020204" charset="-122"/>
                <a:cs typeface="+mn-cs"/>
              </a:rPr>
              <a:t>the most representative new media  fastest, most comprehensive and most open communication mode, including sound, video, text and picture, and equipped with the conditions for communication.</a:t>
            </a:r>
            <a:endParaRPr lang="zh-CN" altLang="en-US" kern="1200" spc="150" normalizeH="0" baseline="0" dirty="0">
              <a:latin typeface="Arial" panose="020B0604020202020204" pitchFamily="34" charset="0"/>
              <a:ea typeface="微软雅黑" panose="020B0503020204020204" charset="-122"/>
              <a:cs typeface="+mn-cs"/>
            </a:endParaRPr>
          </a:p>
          <a:p>
            <a:pPr marL="0" indent="0" defTabSz="914400">
              <a:lnSpc>
                <a:spcPct val="150000"/>
              </a:lnSpc>
              <a:spcAft>
                <a:spcPts val="0"/>
              </a:spcAft>
              <a:buClrTx/>
              <a:buSzTx/>
              <a:buNone/>
            </a:pPr>
            <a:endParaRPr lang="zh-CN" altLang="en-US" kern="1200" spc="150" normalizeH="0" baseline="0" dirty="0">
              <a:latin typeface="Arial" panose="020B0604020202020204" pitchFamily="34" charset="0"/>
              <a:ea typeface="微软雅黑" panose="020B0503020204020204" charset="-122"/>
              <a:cs typeface="+mn-cs"/>
            </a:endParaRPr>
          </a:p>
        </p:txBody>
      </p:sp>
      <p:pic>
        <p:nvPicPr>
          <p:cNvPr id="2" name="图片 1"/>
          <p:cNvPicPr>
            <a:picLocks noChangeAspect="1"/>
          </p:cNvPicPr>
          <p:nvPr/>
        </p:nvPicPr>
        <p:blipFill>
          <a:blip r:embed="rId3"/>
          <a:stretch>
            <a:fillRect/>
          </a:stretch>
        </p:blipFill>
        <p:spPr>
          <a:xfrm>
            <a:off x="9442450" y="1527810"/>
            <a:ext cx="2492375" cy="1870075"/>
          </a:xfrm>
          <a:prstGeom prst="rect">
            <a:avLst/>
          </a:prstGeom>
        </p:spPr>
      </p:pic>
      <p:pic>
        <p:nvPicPr>
          <p:cNvPr id="3" name="图片 2"/>
          <p:cNvPicPr>
            <a:picLocks noChangeAspect="1"/>
          </p:cNvPicPr>
          <p:nvPr/>
        </p:nvPicPr>
        <p:blipFill>
          <a:blip r:embed="rId4"/>
          <a:stretch>
            <a:fillRect/>
          </a:stretch>
        </p:blipFill>
        <p:spPr>
          <a:xfrm>
            <a:off x="9360535" y="3987165"/>
            <a:ext cx="2574290" cy="1718945"/>
          </a:xfrm>
          <a:prstGeom prst="rect">
            <a:avLst/>
          </a:prstGeom>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4"/>
          <p:cNvSpPr>
            <a:spLocks noGrp="1"/>
          </p:cNvSpPr>
          <p:nvPr>
            <p:ph type="title"/>
            <p:custDataLst>
              <p:tags r:id="rId1"/>
            </p:custDataLst>
          </p:nvPr>
        </p:nvSpPr>
        <p:spPr>
          <a:xfrm>
            <a:off x="579438" y="238125"/>
            <a:ext cx="11037887" cy="441325"/>
          </a:xfrm>
        </p:spPr>
        <p:txBody>
          <a:bodyPr vert="horz" lIns="101600" tIns="38100" rIns="76200" bIns="38100" anchor="t">
            <a:noAutofit/>
          </a:bodyPr>
          <a:p>
            <a:pPr defTabSz="914400"/>
            <a:r>
              <a:rPr lang="en-US" altLang="zh-CN" sz="2800" spc="150" dirty="0">
                <a:cs typeface="+mn-cs"/>
                <a:sym typeface="+mn-ea"/>
              </a:rPr>
              <a:t>Pattern</a:t>
            </a:r>
            <a:r>
              <a:rPr lang="zh-CN" altLang="en-US" sz="2800" spc="150" dirty="0">
                <a:cs typeface="+mn-cs"/>
                <a:sym typeface="+mn-ea"/>
              </a:rPr>
              <a:t>： roughly two kinds</a:t>
            </a:r>
            <a:br>
              <a:rPr lang="zh-CN" altLang="en-US" sz="2800" kern="1200" spc="150" normalizeH="0" baseline="0" dirty="0">
                <a:latin typeface="Arial" panose="020B0604020202020204" pitchFamily="34" charset="0"/>
                <a:ea typeface="微软雅黑" panose="020B0503020204020204" charset="-122"/>
                <a:cs typeface="+mn-cs"/>
              </a:rPr>
            </a:br>
            <a:endParaRPr lang="zh-CN" altLang="en-US" sz="2800" kern="1200" spc="150" normalizeH="0" baseline="0" dirty="0">
              <a:latin typeface="Arial" panose="020B0604020202020204" pitchFamily="34" charset="0"/>
              <a:ea typeface="微软雅黑" panose="020B0503020204020204" charset="-122"/>
              <a:cs typeface="+mn-cs"/>
            </a:endParaRPr>
          </a:p>
        </p:txBody>
      </p:sp>
      <p:sp>
        <p:nvSpPr>
          <p:cNvPr id="56324" name="文本占位符 3"/>
          <p:cNvSpPr>
            <a:spLocks noGrp="1"/>
          </p:cNvSpPr>
          <p:nvPr>
            <p:ph type="body" sz="quarter" idx="15"/>
            <p:custDataLst>
              <p:tags r:id="rId2"/>
            </p:custDataLst>
          </p:nvPr>
        </p:nvSpPr>
        <p:spPr>
          <a:xfrm>
            <a:off x="425450" y="4654550"/>
            <a:ext cx="5341620" cy="1663065"/>
          </a:xfrm>
        </p:spPr>
        <p:txBody>
          <a:bodyPr vert="horz" lIns="101600" tIns="0" rIns="82550" bIns="0" anchor="t">
            <a:noAutofit/>
          </a:bodyPr>
          <a:p>
            <a:pPr marL="0" indent="0" defTabSz="914400">
              <a:buClrTx/>
              <a:buSzTx/>
              <a:buNone/>
            </a:pPr>
            <a:r>
              <a:rPr lang="zh-CN" altLang="en-US" sz="1600" kern="1200" spc="150" normalizeH="0" baseline="0" dirty="0">
                <a:latin typeface="Arial" panose="020B0604020202020204" pitchFamily="34" charset="0"/>
                <a:ea typeface="微软雅黑" panose="020B0503020204020204" charset="-122"/>
                <a:cs typeface="+mn-cs"/>
              </a:rPr>
              <a:t>1. Non-for-profit: it is used by the government and the government to issue social notices, update policies, publicize public welfare, spread and carry forward spiritual culture and ideas, and guide the social direction.。</a:t>
            </a:r>
            <a:endParaRPr lang="zh-CN" altLang="en-US" sz="1600" kern="1200" spc="150" normalizeH="0" baseline="0" dirty="0">
              <a:latin typeface="Arial" panose="020B0604020202020204" pitchFamily="34" charset="0"/>
              <a:ea typeface="微软雅黑" panose="020B0503020204020204" charset="-122"/>
              <a:cs typeface="+mn-cs"/>
            </a:endParaRPr>
          </a:p>
          <a:p>
            <a:pPr marL="0" indent="0" defTabSz="914400">
              <a:buClrTx/>
              <a:buSzTx/>
              <a:buNone/>
            </a:pPr>
            <a:endParaRPr lang="zh-CN" altLang="en-US" sz="1600" kern="1200" spc="150" normalizeH="0" baseline="0" dirty="0">
              <a:latin typeface="Arial" panose="020B0604020202020204" pitchFamily="34" charset="0"/>
              <a:ea typeface="微软雅黑" panose="020B0503020204020204" charset="-122"/>
              <a:cs typeface="+mn-cs"/>
            </a:endParaRPr>
          </a:p>
        </p:txBody>
      </p:sp>
      <p:sp>
        <p:nvSpPr>
          <p:cNvPr id="56325" name="文本占位符 5"/>
          <p:cNvSpPr>
            <a:spLocks noGrp="1"/>
          </p:cNvSpPr>
          <p:nvPr>
            <p:ph type="body" sz="quarter" idx="16"/>
            <p:custDataLst>
              <p:tags r:id="rId3"/>
            </p:custDataLst>
          </p:nvPr>
        </p:nvSpPr>
        <p:spPr>
          <a:xfrm>
            <a:off x="6059170" y="4654550"/>
            <a:ext cx="5854700" cy="1982470"/>
          </a:xfrm>
        </p:spPr>
        <p:txBody>
          <a:bodyPr vert="horz" lIns="101600" tIns="0" rIns="82550" bIns="0" anchor="t">
            <a:noAutofit/>
          </a:bodyPr>
          <a:p>
            <a:pPr marL="0" indent="0" defTabSz="914400">
              <a:buClrTx/>
              <a:buSzTx/>
              <a:buNone/>
            </a:pPr>
            <a:r>
              <a:rPr lang="zh-CN" altLang="en-US" sz="1600" dirty="0">
                <a:sym typeface="+mn-ea"/>
              </a:rPr>
              <a:t>2, profitability: for the main advertiser of the related commodities, ideas and other aspects of advertising information communication, as a for-profit enterprise is to pursue the enterprise information as soon as possible to the potential target audience, to achieve product sales, the goal of profit.</a:t>
            </a:r>
            <a:endParaRPr lang="zh-CN" altLang="en-US" sz="1600" dirty="0">
              <a:sym typeface="+mn-ea"/>
            </a:endParaRPr>
          </a:p>
        </p:txBody>
      </p:sp>
      <p:pic>
        <p:nvPicPr>
          <p:cNvPr id="4" name="图片 3"/>
          <p:cNvPicPr>
            <a:picLocks noChangeAspect="1"/>
          </p:cNvPicPr>
          <p:nvPr/>
        </p:nvPicPr>
        <p:blipFill>
          <a:blip r:embed="rId4"/>
          <a:stretch>
            <a:fillRect/>
          </a:stretch>
        </p:blipFill>
        <p:spPr>
          <a:xfrm>
            <a:off x="1148715" y="1378585"/>
            <a:ext cx="3755390" cy="2813685"/>
          </a:xfrm>
          <a:prstGeom prst="rect">
            <a:avLst/>
          </a:prstGeom>
        </p:spPr>
      </p:pic>
      <p:pic>
        <p:nvPicPr>
          <p:cNvPr id="5" name="图片 4"/>
          <p:cNvPicPr>
            <a:picLocks noChangeAspect="1"/>
          </p:cNvPicPr>
          <p:nvPr/>
        </p:nvPicPr>
        <p:blipFill>
          <a:blip r:embed="rId5"/>
          <a:stretch>
            <a:fillRect/>
          </a:stretch>
        </p:blipFill>
        <p:spPr>
          <a:xfrm>
            <a:off x="7600315" y="1055370"/>
            <a:ext cx="3114675" cy="3314065"/>
          </a:xfrm>
          <a:prstGeom prst="rect">
            <a:avLst/>
          </a:prstGeom>
        </p:spPr>
      </p:pic>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hasCustomPrompt="1"/>
            <p:custDataLst>
              <p:tags r:id="rId1"/>
            </p:custDataLst>
          </p:nvPr>
        </p:nvSpPr>
        <p:spPr>
          <a:xfrm>
            <a:off x="431483" y="1012508"/>
            <a:ext cx="3960813" cy="882650"/>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lang="zh-CN" altLang="en-US" spc="150" dirty="0">
                <a:cs typeface="+mn-cs"/>
                <a:sym typeface="+mn-ea"/>
              </a:rPr>
              <a:t>The influence </a:t>
            </a:r>
            <a:br>
              <a:rPr lang="zh-CN" altLang="en-US" spc="150" dirty="0">
                <a:cs typeface="+mn-cs"/>
                <a:sym typeface="+mn-ea"/>
              </a:rPr>
            </a:br>
            <a:r>
              <a:rPr lang="zh-CN" altLang="en-US" spc="150" dirty="0">
                <a:cs typeface="+mn-cs"/>
                <a:sym typeface="+mn-ea"/>
              </a:rPr>
              <a:t>of advertising</a:t>
            </a:r>
            <a:endParaRPr kumimoji="0" lang="zh-CN" altLang="zh-CN" sz="36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endParaRPr>
          </a:p>
        </p:txBody>
      </p:sp>
      <p:sp>
        <p:nvSpPr>
          <p:cNvPr id="53250" name="文本占位符 4"/>
          <p:cNvSpPr>
            <a:spLocks noGrp="1"/>
          </p:cNvSpPr>
          <p:nvPr>
            <p:ph type="body" sz="quarter" idx="13"/>
            <p:custDataLst>
              <p:tags r:id="rId2"/>
            </p:custDataLst>
          </p:nvPr>
        </p:nvSpPr>
        <p:spPr>
          <a:xfrm>
            <a:off x="5015865" y="1115060"/>
            <a:ext cx="6981825" cy="5354955"/>
          </a:xfrm>
        </p:spPr>
        <p:txBody>
          <a:bodyPr vert="horz" lIns="101600" tIns="0" rIns="82550" bIns="0" anchor="t">
            <a:normAutofit lnSpcReduction="10000"/>
          </a:bodyPr>
          <a:p>
            <a:pPr marL="0" indent="0" defTabSz="914400">
              <a:buClrTx/>
              <a:buSzTx/>
              <a:buNone/>
            </a:pPr>
            <a:r>
              <a:rPr lang="zh-CN" altLang="en-US" sz="2000" kern="1200" spc="150" normalizeH="0" baseline="0" dirty="0">
                <a:latin typeface="Arial" panose="020B0604020202020204" pitchFamily="34" charset="0"/>
                <a:ea typeface="微软雅黑" panose="020B0503020204020204" charset="-122"/>
                <a:cs typeface="+mn-cs"/>
              </a:rPr>
              <a:t>1. Promotional function: strengthen the existing needs and desires of consumers, and enable them to perceive and understand the advertising information.</a:t>
            </a:r>
            <a:endParaRPr lang="zh-CN" altLang="en-US" sz="2000" kern="1200" spc="150" normalizeH="0" baseline="0" dirty="0">
              <a:latin typeface="Arial" panose="020B0604020202020204" pitchFamily="34" charset="0"/>
              <a:ea typeface="微软雅黑" panose="020B0503020204020204" charset="-122"/>
              <a:cs typeface="+mn-cs"/>
            </a:endParaRPr>
          </a:p>
          <a:p>
            <a:pPr marL="0" indent="0" defTabSz="914400">
              <a:buClrTx/>
              <a:buSzTx/>
              <a:buNone/>
            </a:pPr>
            <a:r>
              <a:rPr lang="zh-CN" altLang="en-US" sz="2000" kern="1200" spc="150" normalizeH="0" baseline="0" dirty="0">
                <a:latin typeface="Arial" panose="020B0604020202020204" pitchFamily="34" charset="0"/>
                <a:ea typeface="微软雅黑" panose="020B0503020204020204" charset="-122"/>
                <a:cs typeface="+mn-cs"/>
              </a:rPr>
              <a:t>2. Persuasion function: enhance consumers' feelings and emotions and make them prefer a certain product.</a:t>
            </a:r>
            <a:endParaRPr lang="zh-CN" altLang="en-US" sz="2000" kern="1200" spc="150" normalizeH="0" baseline="0" dirty="0">
              <a:latin typeface="Arial" panose="020B0604020202020204" pitchFamily="34" charset="0"/>
              <a:ea typeface="微软雅黑" panose="020B0503020204020204" charset="-122"/>
              <a:cs typeface="+mn-cs"/>
            </a:endParaRPr>
          </a:p>
          <a:p>
            <a:pPr marL="0" indent="0" defTabSz="914400">
              <a:buClrTx/>
              <a:buSzTx/>
              <a:buNone/>
            </a:pPr>
            <a:r>
              <a:rPr lang="zh-CN" altLang="en-US" sz="2000" kern="1200" spc="150" normalizeH="0" baseline="0" dirty="0">
                <a:latin typeface="Arial" panose="020B0604020202020204" pitchFamily="34" charset="0"/>
                <a:ea typeface="微软雅黑" panose="020B0503020204020204" charset="-122"/>
                <a:cs typeface="+mn-cs"/>
              </a:rPr>
              <a:t>3. Enhanced functions: to ensure consumers' purchase decisions, which are often used to ensure small purchases of certain products or services.</a:t>
            </a:r>
            <a:endParaRPr lang="zh-CN" altLang="en-US" sz="2000" kern="1200" spc="150" normalizeH="0" baseline="0" dirty="0">
              <a:latin typeface="Arial" panose="020B0604020202020204" pitchFamily="34" charset="0"/>
              <a:ea typeface="微软雅黑" panose="020B0503020204020204" charset="-122"/>
              <a:cs typeface="+mn-cs"/>
            </a:endParaRPr>
          </a:p>
          <a:p>
            <a:pPr marL="0" indent="0" defTabSz="914400">
              <a:buClrTx/>
              <a:buSzTx/>
              <a:buNone/>
            </a:pPr>
            <a:r>
              <a:rPr lang="zh-CN" altLang="en-US" sz="2000" kern="1200" spc="150" normalizeH="0" baseline="0" dirty="0">
                <a:latin typeface="Arial" panose="020B0604020202020204" pitchFamily="34" charset="0"/>
                <a:ea typeface="微软雅黑" panose="020B0503020204020204" charset="-122"/>
                <a:cs typeface="+mn-cs"/>
              </a:rPr>
              <a:t>4, prompt function: trigger consumers' habitual purchase behavior, often is the product that consumers often buy.</a:t>
            </a:r>
            <a:endParaRPr lang="zh-CN" altLang="en-US" sz="2000" kern="1200" spc="150" normalizeH="0" baseline="0" dirty="0">
              <a:latin typeface="Arial" panose="020B0604020202020204" pitchFamily="34" charset="0"/>
              <a:ea typeface="微软雅黑" panose="020B0503020204020204" charset="-122"/>
              <a:cs typeface="+mn-cs"/>
            </a:endParaRPr>
          </a:p>
        </p:txBody>
      </p:sp>
      <p:pic>
        <p:nvPicPr>
          <p:cNvPr id="53251" name="内容占位符 2" descr="analysis-coffee-communication-1493370"/>
          <p:cNvPicPr>
            <a:picLocks noGrp="1" noChangeAspect="1"/>
          </p:cNvPicPr>
          <p:nvPr>
            <p:ph sz="quarter" idx="14"/>
            <p:custDataLst>
              <p:tags r:id="rId3"/>
            </p:custDataLst>
          </p:nvPr>
        </p:nvPicPr>
        <p:blipFill>
          <a:blip r:embed="rId4"/>
          <a:stretch>
            <a:fillRect/>
          </a:stretch>
        </p:blipFill>
        <p:spPr>
          <a:xfrm>
            <a:off x="107950" y="2480945"/>
            <a:ext cx="4608195" cy="3464560"/>
          </a:xfrm>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6"/>
          <p:cNvSpPr>
            <a:spLocks noGrp="1"/>
          </p:cNvSpPr>
          <p:nvPr>
            <p:ph type="title" hasCustomPrompt="1"/>
            <p:custDataLst>
              <p:tags r:id="rId1"/>
            </p:custDataLst>
          </p:nvPr>
        </p:nvSpPr>
        <p:spPr>
          <a:xfrm>
            <a:off x="1417955" y="-240030"/>
            <a:ext cx="9144000" cy="1230630"/>
          </a:xfrm>
        </p:spPr>
        <p:txBody>
          <a:bodyPr vert="horz" lIns="101600" tIns="38100" rIns="76200" bIns="38100" anchor="b">
            <a:normAutofit/>
          </a:bodyPr>
          <a:p>
            <a:pPr defTabSz="914400"/>
            <a:r>
              <a:rPr lang="zh-CN" altLang="en-US" spc="150" dirty="0">
                <a:cs typeface="+mn-cs"/>
                <a:sym typeface="+mn-ea"/>
              </a:rPr>
              <a:t>Modern </a:t>
            </a:r>
            <a:r>
              <a:rPr lang="zh-CN" altLang="en-US">
                <a:latin typeface="微软雅黑" panose="020B0503020204020204" charset="-122"/>
                <a:sym typeface="微软雅黑" panose="020B0503020204020204" charset="-122"/>
              </a:rPr>
              <a:t>Advertising</a:t>
            </a:r>
            <a:endParaRPr lang="zh-CN" altLang="en-US" spc="150" dirty="0">
              <a:cs typeface="+mn-cs"/>
              <a:sym typeface="+mn-ea"/>
            </a:endParaRPr>
          </a:p>
        </p:txBody>
      </p:sp>
      <p:sp>
        <p:nvSpPr>
          <p:cNvPr id="58370" name="文本占位符 7"/>
          <p:cNvSpPr>
            <a:spLocks noGrp="1"/>
          </p:cNvSpPr>
          <p:nvPr>
            <p:ph type="body" sz="quarter" idx="13"/>
            <p:custDataLst>
              <p:tags r:id="rId2"/>
            </p:custDataLst>
          </p:nvPr>
        </p:nvSpPr>
        <p:spPr>
          <a:xfrm>
            <a:off x="701040" y="990600"/>
            <a:ext cx="10933430" cy="3733800"/>
          </a:xfrm>
        </p:spPr>
        <p:txBody>
          <a:bodyPr vert="horz" lIns="101600" tIns="0" rIns="82550" bIns="0" anchor="t">
            <a:noAutofit/>
          </a:bodyPr>
          <a:p>
            <a:pPr marL="0" indent="0" algn="just" defTabSz="914400">
              <a:buClrTx/>
              <a:buSzTx/>
              <a:buNone/>
            </a:pPr>
            <a:r>
              <a:rPr lang="zh-CN" altLang="en-US" sz="1800" kern="1200" spc="150" normalizeH="0" baseline="0" dirty="0">
                <a:latin typeface="Arial" panose="020B0604020202020204" pitchFamily="34" charset="0"/>
                <a:ea typeface="微软雅黑" panose="020B0503020204020204" charset="-122"/>
                <a:cs typeface="+mn-cs"/>
              </a:rPr>
              <a:t>1, more inclined to show the use of product taste, temperament and quality of life mood, not only by the performance of the product to attract customers,</a:t>
            </a:r>
            <a:endParaRPr lang="zh-CN" altLang="en-US" sz="1800" kern="1200" spc="150" normalizeH="0" baseline="0" dirty="0">
              <a:latin typeface="Arial" panose="020B0604020202020204" pitchFamily="34" charset="0"/>
              <a:ea typeface="微软雅黑" panose="020B0503020204020204" charset="-122"/>
              <a:cs typeface="+mn-cs"/>
            </a:endParaRPr>
          </a:p>
          <a:p>
            <a:pPr marL="0" indent="0" algn="just" defTabSz="914400">
              <a:buClrTx/>
              <a:buSzTx/>
              <a:buNone/>
            </a:pPr>
            <a:r>
              <a:rPr lang="zh-CN" altLang="en-US" sz="1800" kern="1200" spc="150" normalizeH="0" baseline="0" dirty="0">
                <a:latin typeface="Arial" panose="020B0604020202020204" pitchFamily="34" charset="0"/>
                <a:ea typeface="微软雅黑" panose="020B0503020204020204" charset="-122"/>
                <a:cs typeface="+mn-cs"/>
              </a:rPr>
              <a:t>2. In addition, the brand will be endorsed with the help of star aura or virtual images, making good use of consumers' empathy.</a:t>
            </a:r>
            <a:endParaRPr lang="zh-CN" altLang="en-US" sz="1800" kern="1200" spc="150" normalizeH="0" baseline="0" dirty="0">
              <a:latin typeface="Arial" panose="020B0604020202020204" pitchFamily="34" charset="0"/>
              <a:ea typeface="微软雅黑" panose="020B0503020204020204" charset="-122"/>
              <a:cs typeface="+mn-cs"/>
            </a:endParaRPr>
          </a:p>
          <a:p>
            <a:pPr marL="0" indent="0" algn="just" defTabSz="914400">
              <a:buClrTx/>
              <a:buSzTx/>
              <a:buNone/>
            </a:pPr>
            <a:r>
              <a:rPr lang="zh-CN" altLang="en-US" sz="1800" kern="1200" spc="150" normalizeH="0" baseline="0" dirty="0">
                <a:latin typeface="Arial" panose="020B0604020202020204" pitchFamily="34" charset="0"/>
                <a:ea typeface="微软雅黑" panose="020B0503020204020204" charset="-122"/>
                <a:cs typeface="+mn-cs"/>
              </a:rPr>
              <a:t>3, give full play to the innovation ability, create gimmicks, attract the attention of consumers, sometimes combined with real-time social events, public opinion,</a:t>
            </a:r>
            <a:endParaRPr lang="zh-CN" altLang="en-US" sz="1800" kern="1200" spc="150" normalizeH="0" baseline="0" dirty="0">
              <a:latin typeface="Arial" panose="020B0604020202020204" pitchFamily="34" charset="0"/>
              <a:ea typeface="微软雅黑" panose="020B0503020204020204" charset="-122"/>
              <a:cs typeface="+mn-cs"/>
            </a:endParaRPr>
          </a:p>
          <a:p>
            <a:pPr marL="0" indent="0" algn="just" defTabSz="914400">
              <a:buClrTx/>
              <a:buSzTx/>
              <a:buNone/>
            </a:pPr>
            <a:r>
              <a:rPr lang="zh-CN" altLang="en-US" sz="1800" kern="1200" spc="150" normalizeH="0" baseline="0" dirty="0">
                <a:latin typeface="Arial" panose="020B0604020202020204" pitchFamily="34" charset="0"/>
                <a:ea typeface="微软雅黑" panose="020B0503020204020204" charset="-122"/>
                <a:cs typeface="+mn-cs"/>
              </a:rPr>
              <a:t>4, through modern technology, big data analysis, to the appropriate groups for advertising, precise positioning, more efficient.</a:t>
            </a:r>
            <a:endParaRPr lang="zh-CN" altLang="en-US" sz="1800" kern="1200" spc="150" normalizeH="0" baseline="0" dirty="0">
              <a:latin typeface="Arial" panose="020B0604020202020204" pitchFamily="34" charset="0"/>
              <a:ea typeface="微软雅黑" panose="020B0503020204020204" charset="-122"/>
              <a:cs typeface="+mn-cs"/>
            </a:endParaRPr>
          </a:p>
        </p:txBody>
      </p:sp>
      <p:pic>
        <p:nvPicPr>
          <p:cNvPr id="3" name="图片 2"/>
          <p:cNvPicPr>
            <a:picLocks noChangeAspect="1"/>
          </p:cNvPicPr>
          <p:nvPr/>
        </p:nvPicPr>
        <p:blipFill>
          <a:blip r:embed="rId3"/>
          <a:srcRect t="20534"/>
          <a:stretch>
            <a:fillRect/>
          </a:stretch>
        </p:blipFill>
        <p:spPr>
          <a:xfrm>
            <a:off x="935355" y="4307840"/>
            <a:ext cx="2269490" cy="2239010"/>
          </a:xfrm>
          <a:prstGeom prst="rect">
            <a:avLst/>
          </a:prstGeom>
        </p:spPr>
      </p:pic>
      <p:pic>
        <p:nvPicPr>
          <p:cNvPr id="4" name="图片 3"/>
          <p:cNvPicPr>
            <a:picLocks noChangeAspect="1"/>
          </p:cNvPicPr>
          <p:nvPr/>
        </p:nvPicPr>
        <p:blipFill>
          <a:blip r:embed="rId4"/>
          <a:stretch>
            <a:fillRect/>
          </a:stretch>
        </p:blipFill>
        <p:spPr>
          <a:xfrm>
            <a:off x="3954145" y="4307840"/>
            <a:ext cx="3677920" cy="2184400"/>
          </a:xfrm>
          <a:prstGeom prst="rect">
            <a:avLst/>
          </a:prstGeom>
        </p:spPr>
      </p:pic>
      <p:pic>
        <p:nvPicPr>
          <p:cNvPr id="6" name="图片 5"/>
          <p:cNvPicPr>
            <a:picLocks noChangeAspect="1"/>
          </p:cNvPicPr>
          <p:nvPr/>
        </p:nvPicPr>
        <p:blipFill>
          <a:blip r:embed="rId5"/>
          <a:stretch>
            <a:fillRect/>
          </a:stretch>
        </p:blipFill>
        <p:spPr>
          <a:xfrm>
            <a:off x="8218805" y="4211955"/>
            <a:ext cx="3214370" cy="2233930"/>
          </a:xfrm>
          <a:prstGeom prst="rect">
            <a:avLst/>
          </a:prstGeom>
        </p:spPr>
      </p:pic>
      <p:sp>
        <p:nvSpPr>
          <p:cNvPr id="8" name="文本框 7"/>
          <p:cNvSpPr txBox="1"/>
          <p:nvPr/>
        </p:nvSpPr>
        <p:spPr>
          <a:xfrm>
            <a:off x="461645" y="6515735"/>
            <a:ext cx="3217545" cy="368300"/>
          </a:xfrm>
          <a:prstGeom prst="rect">
            <a:avLst/>
          </a:prstGeom>
          <a:noFill/>
        </p:spPr>
        <p:txBody>
          <a:bodyPr wrap="square" rtlCol="0" anchor="t">
            <a:spAutoFit/>
          </a:bodyPr>
          <a:p>
            <a:pPr algn="ctr"/>
            <a:r>
              <a:rPr lang="en-US" altLang="zh-CN" sz="1600" spc="100" dirty="0">
                <a:solidFill>
                  <a:schemeClr val="tx1"/>
                </a:solidFill>
                <a:uFillTx/>
                <a:latin typeface="Arial" panose="020B0604020202020204" pitchFamily="34" charset="0"/>
                <a:ea typeface="微软雅黑" panose="020B0503020204020204" charset="-122"/>
              </a:rPr>
              <a:t>With the power of an ido</a:t>
            </a:r>
            <a:r>
              <a:rPr lang="en-US" altLang="zh-CN" sz="1800" spc="100" dirty="0">
                <a:solidFill>
                  <a:schemeClr val="tx1"/>
                </a:solidFill>
                <a:uFillTx/>
                <a:latin typeface="Arial" panose="020B0604020202020204" pitchFamily="34" charset="0"/>
                <a:ea typeface="微软雅黑" panose="020B0503020204020204" charset="-122"/>
              </a:rPr>
              <a:t>l</a:t>
            </a:r>
            <a:endParaRPr lang="en-US" altLang="zh-CN" sz="1800" spc="100" dirty="0">
              <a:solidFill>
                <a:schemeClr val="tx1"/>
              </a:solidFill>
              <a:uFillTx/>
              <a:latin typeface="Arial" panose="020B0604020202020204" pitchFamily="34" charset="0"/>
              <a:ea typeface="微软雅黑" panose="020B0503020204020204" charset="-122"/>
            </a:endParaRPr>
          </a:p>
        </p:txBody>
      </p:sp>
      <p:sp>
        <p:nvSpPr>
          <p:cNvPr id="9" name="文本框 8"/>
          <p:cNvSpPr txBox="1"/>
          <p:nvPr/>
        </p:nvSpPr>
        <p:spPr>
          <a:xfrm>
            <a:off x="4377055" y="6546850"/>
            <a:ext cx="2654935" cy="337185"/>
          </a:xfrm>
          <a:prstGeom prst="rect">
            <a:avLst/>
          </a:prstGeom>
          <a:noFill/>
        </p:spPr>
        <p:txBody>
          <a:bodyPr wrap="square" rtlCol="0">
            <a:spAutoFit/>
          </a:bodyPr>
          <a:p>
            <a:pPr algn="ctr"/>
            <a:r>
              <a:rPr lang="en-US" altLang="zh-CN" sz="1600" spc="100" dirty="0">
                <a:solidFill>
                  <a:schemeClr val="tx1"/>
                </a:solidFill>
                <a:uFillTx/>
                <a:latin typeface="Arial" panose="020B0604020202020204" pitchFamily="34" charset="0"/>
                <a:ea typeface="微软雅黑" panose="020B0503020204020204" charset="-122"/>
              </a:rPr>
              <a:t>Taste to attract</a:t>
            </a:r>
            <a:endParaRPr lang="en-US" altLang="zh-CN" sz="1600" spc="100" dirty="0">
              <a:solidFill>
                <a:schemeClr val="tx1"/>
              </a:solidFill>
              <a:uFillTx/>
              <a:latin typeface="Arial" panose="020B0604020202020204" pitchFamily="34" charset="0"/>
              <a:ea typeface="微软雅黑" panose="020B0503020204020204" charset="-122"/>
            </a:endParaRPr>
          </a:p>
        </p:txBody>
      </p:sp>
      <p:sp>
        <p:nvSpPr>
          <p:cNvPr id="10" name="文本框 9"/>
          <p:cNvSpPr txBox="1"/>
          <p:nvPr/>
        </p:nvSpPr>
        <p:spPr>
          <a:xfrm>
            <a:off x="8365173" y="6515735"/>
            <a:ext cx="3067685" cy="337185"/>
          </a:xfrm>
          <a:prstGeom prst="rect">
            <a:avLst/>
          </a:prstGeom>
          <a:noFill/>
        </p:spPr>
        <p:txBody>
          <a:bodyPr wrap="none" rtlCol="0">
            <a:spAutoFit/>
          </a:bodyPr>
          <a:p>
            <a:pPr algn="ctr"/>
            <a:r>
              <a:rPr lang="en-US" altLang="zh-CN" sz="1600" spc="100" dirty="0">
                <a:solidFill>
                  <a:schemeClr val="tx1"/>
                </a:solidFill>
                <a:uFillTx/>
                <a:latin typeface="Arial" panose="020B0604020202020204" pitchFamily="34" charset="0"/>
                <a:ea typeface="微软雅黑" panose="020B0503020204020204" charset="-122"/>
              </a:rPr>
              <a:t>Analyze potential customers</a:t>
            </a:r>
            <a:endParaRPr lang="en-US" altLang="zh-CN" sz="1600" spc="100" dirty="0">
              <a:solidFill>
                <a:schemeClr val="tx1"/>
              </a:solidFill>
              <a:uFillTx/>
              <a:latin typeface="Arial" panose="020B0604020202020204" pitchFamily="34" charset="0"/>
              <a:ea typeface="微软雅黑" panose="020B0503020204020204" charset="-122"/>
            </a:endParaRPr>
          </a:p>
        </p:txBody>
      </p:sp>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hasCustomPrompt="1"/>
            <p:custDataLst>
              <p:tags r:id="rId1"/>
            </p:custDataLst>
          </p:nvPr>
        </p:nvSpPr>
        <p:spPr>
          <a:xfrm>
            <a:off x="242570" y="2639695"/>
            <a:ext cx="11707495" cy="762635"/>
          </a:xfrm>
        </p:spPr>
        <p:txBody>
          <a:bodyPr lIns="90000" tIns="46800" rIns="90000" bIns="0" rtlCol="0" anchor="b" anchorCtr="0">
            <a:noAutofit/>
          </a:bodyPr>
          <a:lstStyle/>
          <a:p>
            <a:pPr marL="0" marR="0" indent="0" algn="ctr" defTabSz="914400" rtl="0" eaLnBrk="1" fontAlgn="auto" latinLnBrk="0" hangingPunct="1">
              <a:lnSpc>
                <a:spcPct val="100000"/>
              </a:lnSpc>
              <a:spcBef>
                <a:spcPct val="0"/>
              </a:spcBef>
              <a:spcAft>
                <a:spcPct val="0"/>
              </a:spcAft>
              <a:buClrTx/>
              <a:buSzTx/>
              <a:buFontTx/>
              <a:buNone/>
            </a:pPr>
            <a:r>
              <a:rPr kumimoji="0" lang="en-US" altLang="zh-CN" sz="5400" b="1" i="0" u="none" strike="noStrike" kern="1200" cap="none" spc="600" normalizeH="0" baseline="0" noProof="1" dirty="0">
                <a:solidFill>
                  <a:schemeClr val="tx1"/>
                </a:solidFill>
                <a:uFillTx/>
                <a:latin typeface="Arial" panose="020B0604020202020204" pitchFamily="34" charset="0"/>
                <a:ea typeface="汉仪旗黑-85S" pitchFamily="18" charset="-122"/>
                <a:cs typeface="+mj-cs"/>
              </a:rPr>
              <a:t>Thank you for viewing!</a:t>
            </a:r>
            <a:endParaRPr kumimoji="0" lang="en-US" altLang="zh-CN" sz="5400" b="1" i="0" u="none" strike="noStrike" kern="1200" cap="none" spc="600" normalizeH="0" baseline="0" noProof="1" dirty="0">
              <a:solidFill>
                <a:schemeClr val="tx1"/>
              </a:solidFill>
              <a:uFillTx/>
              <a:latin typeface="Arial" panose="020B0604020202020204" pitchFamily="34" charset="0"/>
              <a:ea typeface="汉仪旗黑-85S" pitchFamily="18" charset="-122"/>
              <a:cs typeface="+mj-cs"/>
            </a:endParaRPr>
          </a:p>
        </p:txBody>
      </p:sp>
      <p:sp>
        <p:nvSpPr>
          <p:cNvPr id="59394" name="文本占位符 3"/>
          <p:cNvSpPr>
            <a:spLocks noGrp="1"/>
          </p:cNvSpPr>
          <p:nvPr>
            <p:ph type="body" sz="quarter" idx="13"/>
            <p:custDataLst>
              <p:tags r:id="rId2"/>
            </p:custDataLst>
          </p:nvPr>
        </p:nvSpPr>
        <p:spPr>
          <a:xfrm>
            <a:off x="2582863" y="3813493"/>
            <a:ext cx="7026275" cy="622300"/>
          </a:xfrm>
        </p:spPr>
        <p:txBody>
          <a:bodyPr vert="horz" lIns="90000" tIns="46800" rIns="90000" bIns="46800" anchor="t">
            <a:normAutofit lnSpcReduction="10000"/>
          </a:bodyPr>
          <a:p>
            <a:pPr defTabSz="914400">
              <a:buClrTx/>
              <a:buSzTx/>
            </a:pPr>
            <a:r>
              <a:rPr lang="en-US" altLang="zh-CN" kern="1200" spc="150" normalizeH="0" baseline="0" dirty="0">
                <a:latin typeface="Arial" panose="020B0604020202020204" pitchFamily="34" charset="0"/>
                <a:ea typeface="微软雅黑" panose="020B0503020204020204" charset="-122"/>
                <a:cs typeface="+mn-cs"/>
              </a:rPr>
              <a:t>Guo Yuanhao</a:t>
            </a:r>
            <a:endParaRPr lang="en-US" altLang="zh-CN" kern="1200" spc="150" normalizeH="0" baseline="0" dirty="0">
              <a:latin typeface="Arial" panose="020B0604020202020204" pitchFamily="34" charset="0"/>
              <a:ea typeface="微软雅黑" panose="020B0503020204020204" charset="-122"/>
              <a:cs typeface="+mn-cs"/>
            </a:endParaRPr>
          </a:p>
        </p:txBody>
      </p:sp>
    </p:spTree>
    <p:custDataLst>
      <p:tags r:id="rId3"/>
    </p:custDataLst>
  </p:cSld>
  <p:clrMapOvr>
    <a:masterClrMapping/>
  </p:clrMapOvr>
  <p:transition advClick="0" advTm="0">
    <p:newsflash/>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BK_DARK_LIGHT"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2"/>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LAYERLEVEL" val="1"/>
  <p:tag name="KSO_WM_TAG_VERSION" val="1.0"/>
  <p:tag name="KSO_WM_BEAUTIFY_FLAG" val="#wm#"/>
  <p:tag name="KSO_WM_UNIT_BK_DARK_LIGHT"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LAYERLEVEL" val="1"/>
  <p:tag name="KSO_WM_TAG_VERSION" val="1.0"/>
  <p:tag name="KSO_WM_BEAUTIFY_FLAG" val="#wm#"/>
  <p:tag name="KSO_WM_UNIT_BK_DARK_LIGHT"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 name="KSO_WM_UNIT_BK_DARK_LIGHT" val="2"/>
</p:tagLst>
</file>

<file path=ppt/tags/tag1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 name="KSO_WM_UNIT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 name="KSO_WM_UNIT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 name="KSO_WM_UNIT_BK_DARK_LIGHT" val="2"/>
</p:tagLst>
</file>

<file path=ppt/tags/tag16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 name="KSO_WM_UNIT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 name="KSO_WM_UNIT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6"/>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6"/>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2.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06"/>
  <p:tag name="KSO_WM_TEMPLATE_THUMBS_INDEX" val="1、6、7、14、15"/>
  <p:tag name="KSO_WM_TEMPLATE_MASTER_THUMB_INDEX" val="12"/>
</p:tagLst>
</file>

<file path=ppt/tags/tag183.xml><?xml version="1.0" encoding="utf-8"?>
<p:tagLst xmlns:p="http://schemas.openxmlformats.org/presentationml/2006/main">
  <p:tag name="KSO_WM_FULL_TEXT_BEAUTIFY_COPY_ID" val="150995200"/>
  <p:tag name="KSO_WM_TEMPLATE_CATEGORY" val="custom"/>
  <p:tag name="KSO_WM_TEMPLATE_INDEX" val="20202606"/>
</p:tagLst>
</file>

<file path=ppt/tags/tag184.xml><?xml version="1.0" encoding="utf-8"?>
<p:tagLst xmlns:p="http://schemas.openxmlformats.org/presentationml/2006/main">
  <p:tag name="KSO_WM_BEAUTIFY_FLAG" val="#wm#"/>
  <p:tag name="KSO_WM_TEMPLATE_CATEGORY" val="custom"/>
  <p:tag name="KSO_WM_TEMPLATE_INDEX" val="20202606"/>
</p:tagLst>
</file>

<file path=ppt/tags/tag185.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06_12*a*1"/>
  <p:tag name="KSO_WM_TEMPLATE_CATEGORY" val="custom"/>
  <p:tag name="KSO_WM_TEMPLATE_INDEX" val="20202606"/>
  <p:tag name="KSO_WM_UNIT_LAYERLEVEL" val="1"/>
  <p:tag name="KSO_WM_TAG_VERSION" val="1.0"/>
  <p:tag name="KSO_WM_BEAUTIFY_FLAG" val="#wm#"/>
  <p:tag name="KSO_WM_UNIT_ISNUMDGMTITLE" val="0"/>
</p:tagLst>
</file>

<file path=ppt/tags/tag186.xml><?xml version="1.0" encoding="utf-8"?>
<p:tagLst xmlns:p="http://schemas.openxmlformats.org/presentationml/2006/main">
  <p:tag name="KSO_WM_UNIT_VALUE" val="891*3047"/>
  <p:tag name="KSO_WM_UNIT_HIGHLIGHT" val="0"/>
  <p:tag name="KSO_WM_UNIT_COMPATIBLE" val="0"/>
  <p:tag name="KSO_WM_UNIT_DIAGRAM_ISNUMVISUAL" val="0"/>
  <p:tag name="KSO_WM_UNIT_DIAGRAM_ISREFERUNIT" val="0"/>
  <p:tag name="KSO_WM_UNIT_TYPE" val="d"/>
  <p:tag name="KSO_WM_UNIT_INDEX" val="1"/>
  <p:tag name="KSO_WM_UNIT_ID" val="custom20202606_12*d*1"/>
  <p:tag name="KSO_WM_TEMPLATE_CATEGORY" val="custom"/>
  <p:tag name="KSO_WM_TEMPLATE_INDEX" val="20202606"/>
  <p:tag name="KSO_WM_UNIT_SUPPORT_UNIT_TYPE" val="[&quot;all&quot;]"/>
  <p:tag name="KSO_WM_UNIT_LAYERLEVEL" val="1"/>
  <p:tag name="KSO_WM_TAG_VERSION" val="1.0"/>
  <p:tag name="KSO_WM_BEAUTIFY_FLAG" val="#wm#"/>
</p:tagLst>
</file>

<file path=ppt/tags/tag187.xml><?xml version="1.0" encoding="utf-8"?>
<p:tagLst xmlns:p="http://schemas.openxmlformats.org/presentationml/2006/main">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VALUE" val="159"/>
  <p:tag name="KSO_WM_UNIT_HIGHLIGHT" val="0"/>
  <p:tag name="KSO_WM_UNIT_COMPATIBLE" val="0"/>
  <p:tag name="KSO_WM_UNIT_DIAGRAM_ISNUMVISUAL" val="0"/>
  <p:tag name="KSO_WM_UNIT_DIAGRAM_ISREFERUNIT" val="0"/>
  <p:tag name="KSO_WM_UNIT_TYPE" val="f"/>
  <p:tag name="KSO_WM_UNIT_INDEX" val="1"/>
  <p:tag name="KSO_WM_UNIT_ID" val="custom20202606_12*f*1"/>
  <p:tag name="KSO_WM_TEMPLATE_CATEGORY" val="custom"/>
  <p:tag name="KSO_WM_TEMPLATE_INDEX" val="20202606"/>
  <p:tag name="KSO_WM_UNIT_LAYERLEVEL" val="1"/>
  <p:tag name="KSO_WM_TAG_VERSION" val="1.0"/>
  <p:tag name="KSO_WM_BEAUTIFY_FLAG" val="#wm#"/>
  <p:tag name="KSO_WM_UNIT_SUBTYPE" val="a"/>
</p:tagLst>
</file>

<file path=ppt/tags/tag188.xml><?xml version="1.0" encoding="utf-8"?>
<p:tagLst xmlns:p="http://schemas.openxmlformats.org/presentationml/2006/main">
  <p:tag name="KSO_WM_SLIDE_ID" val="custom20202606_12"/>
  <p:tag name="KSO_WM_TEMPLATE_SUBCATEGORY" val="0"/>
  <p:tag name="KSO_WM_TEMPLATE_MASTER_TYPE" val="1"/>
  <p:tag name="KSO_WM_TEMPLATE_COLOR_TYPE" val="1"/>
  <p:tag name="KSO_WM_SLIDE_TYPE" val="text"/>
  <p:tag name="KSO_WM_SLIDE_SUBTYPE" val="picTxt"/>
  <p:tag name="KSO_WM_SLIDE_ITEM_CNT" val="0"/>
  <p:tag name="KSO_WM_SLIDE_INDEX" val="12"/>
  <p:tag name="KSO_WM_SLIDE_SIZE" val="866*434"/>
  <p:tag name="KSO_WM_SLIDE_POSITION" val="46*52"/>
  <p:tag name="KSO_WM_TAG_VERSION" val="1.0"/>
  <p:tag name="KSO_WM_BEAUTIFY_FLAG" val="#wm#"/>
  <p:tag name="KSO_WM_TEMPLATE_CATEGORY" val="custom"/>
  <p:tag name="KSO_WM_TEMPLATE_INDEX" val="20202606"/>
  <p:tag name="KSO_WM_SLIDE_LAYOUT" val="a_d_f"/>
  <p:tag name="KSO_WM_SLIDE_LAYOUT_CNT" val="1_1_1"/>
</p:tagLst>
</file>

<file path=ppt/tags/tag189.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606_9*a*1"/>
  <p:tag name="KSO_WM_TEMPLATE_CATEGORY" val="custom"/>
  <p:tag name="KSO_WM_TEMPLATE_INDEX" val="20202606"/>
  <p:tag name="KSO_WM_UNIT_LAYERLEVEL" val="1"/>
  <p:tag name="KSO_WM_TAG_VERSION" val="1.0"/>
  <p:tag name="KSO_WM_BEAUTIFY_FLAG" val="#wm#"/>
  <p:tag name="KSO_WM_UNIT_ISNUMDGMTITLE"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HIGHLIGHT" val="0"/>
  <p:tag name="KSO_WM_UNIT_COMPATIBLE" val="0"/>
  <p:tag name="KSO_WM_UNIT_DIAGRAM_ISNUMVISUAL" val="0"/>
  <p:tag name="KSO_WM_UNIT_DIAGRAM_ISREFERUNIT" val="0"/>
  <p:tag name="KSO_WM_UNIT_TYPE" val="f"/>
  <p:tag name="KSO_WM_UNIT_INDEX" val="1"/>
  <p:tag name="KSO_WM_UNIT_ID" val="custom20202606_9*f*1"/>
  <p:tag name="KSO_WM_TEMPLATE_CATEGORY" val="custom"/>
  <p:tag name="KSO_WM_TEMPLATE_INDEX" val="20202606"/>
  <p:tag name="KSO_WM_UNIT_LAYERLEVEL" val="1"/>
  <p:tag name="KSO_WM_TAG_VERSION" val="1.0"/>
  <p:tag name="KSO_WM_BEAUTIFY_FLAG" val="#wm#"/>
  <p:tag name="KSO_WM_UNIT_SUBTYPE" val="a"/>
</p:tagLst>
</file>

<file path=ppt/tags/tag191.xml><?xml version="1.0" encoding="utf-8"?>
<p:tagLst xmlns:p="http://schemas.openxmlformats.org/presentationml/2006/main">
  <p:tag name="KSO_WM_SLIDE_ID" val="custom20202606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606"/>
  <p:tag name="KSO_WM_SLIDE_LAYOUT" val="a_f"/>
  <p:tag name="KSO_WM_SLIDE_LAYOUT_CNT" val="1_1"/>
</p:tagLst>
</file>

<file path=ppt/tags/tag192.xml><?xml version="1.0" encoding="utf-8"?>
<p:tagLst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06_13*a*1"/>
  <p:tag name="KSO_WM_TEMPLATE_CATEGORY" val="custom"/>
  <p:tag name="KSO_WM_TEMPLATE_INDEX" val="20202606"/>
  <p:tag name="KSO_WM_UNIT_LAYERLEVEL" val="1"/>
  <p:tag name="KSO_WM_TAG_VERSION" val="1.0"/>
  <p:tag name="KSO_WM_BEAUTIFY_FLAG" val="#wm#"/>
  <p:tag name="KSO_WM_UNIT_ISNUMDGMTITLE" val="0"/>
</p:tagLst>
</file>

<file path=ppt/tags/tag193.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58"/>
  <p:tag name="KSO_WM_UNIT_HIGHLIGHT" val="0"/>
  <p:tag name="KSO_WM_UNIT_COMPATIBLE" val="0"/>
  <p:tag name="KSO_WM_UNIT_DIAGRAM_ISNUMVISUAL" val="0"/>
  <p:tag name="KSO_WM_UNIT_DIAGRAM_ISREFERUNIT" val="0"/>
  <p:tag name="KSO_WM_UNIT_TYPE" val="f"/>
  <p:tag name="KSO_WM_UNIT_INDEX" val="1"/>
  <p:tag name="KSO_WM_UNIT_ID" val="custom20202606_13*f*1"/>
  <p:tag name="KSO_WM_TEMPLATE_CATEGORY" val="custom"/>
  <p:tag name="KSO_WM_TEMPLATE_INDEX" val="20202606"/>
  <p:tag name="KSO_WM_UNIT_LAYERLEVEL" val="1"/>
  <p:tag name="KSO_WM_TAG_VERSION" val="1.0"/>
  <p:tag name="KSO_WM_BEAUTIFY_FLAG" val="#wm#"/>
  <p:tag name="KSO_WM_UNIT_SUBTYPE" val="a"/>
</p:tagLst>
</file>

<file path=ppt/tags/tag194.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58"/>
  <p:tag name="KSO_WM_UNIT_HIGHLIGHT" val="0"/>
  <p:tag name="KSO_WM_UNIT_COMPATIBLE" val="0"/>
  <p:tag name="KSO_WM_UNIT_DIAGRAM_ISNUMVISUAL" val="0"/>
  <p:tag name="KSO_WM_UNIT_DIAGRAM_ISREFERUNIT" val="0"/>
  <p:tag name="KSO_WM_UNIT_TYPE" val="f"/>
  <p:tag name="KSO_WM_UNIT_INDEX" val="2"/>
  <p:tag name="KSO_WM_UNIT_ID" val="custom20202606_13*f*2"/>
  <p:tag name="KSO_WM_TEMPLATE_CATEGORY" val="custom"/>
  <p:tag name="KSO_WM_TEMPLATE_INDEX" val="20202606"/>
  <p:tag name="KSO_WM_UNIT_LAYERLEVEL" val="1"/>
  <p:tag name="KSO_WM_TAG_VERSION" val="1.0"/>
  <p:tag name="KSO_WM_BEAUTIFY_FLAG" val="#wm#"/>
  <p:tag name="KSO_WM_UNIT_SUBTYPE" val="a"/>
</p:tagLst>
</file>

<file path=ppt/tags/tag195.xml><?xml version="1.0" encoding="utf-8"?>
<p:tagLst xmlns:p="http://schemas.openxmlformats.org/presentationml/2006/main">
  <p:tag name="KSO_WM_SLIDE_ID" val="custom20202606_13"/>
  <p:tag name="KSO_WM_TEMPLATE_SUBCATEGORY" val="0"/>
  <p:tag name="KSO_WM_TEMPLATE_MASTER_TYPE" val="1"/>
  <p:tag name="KSO_WM_TEMPLATE_COLOR_TYPE" val="1"/>
  <p:tag name="KSO_WM_SLIDE_TYPE" val="text"/>
  <p:tag name="KSO_WM_SLIDE_SUBTYPE" val="picTxt"/>
  <p:tag name="KSO_WM_SLIDE_ITEM_CNT" val="0"/>
  <p:tag name="KSO_WM_SLIDE_INDEX" val="13"/>
  <p:tag name="KSO_WM_SLIDE_SIZE" val="871*422"/>
  <p:tag name="KSO_WM_SLIDE_POSITION" val="45*18"/>
  <p:tag name="KSO_WM_TAG_VERSION" val="1.0"/>
  <p:tag name="KSO_WM_BEAUTIFY_FLAG" val="#wm#"/>
  <p:tag name="KSO_WM_TEMPLATE_CATEGORY" val="custom"/>
  <p:tag name="KSO_WM_TEMPLATE_INDEX" val="20202606"/>
  <p:tag name="KSO_WM_SLIDE_LAYOUT" val="a_d_f"/>
  <p:tag name="KSO_WM_SLIDE_LAYOUT_CNT" val="1_2_2"/>
</p:tagLst>
</file>

<file path=ppt/tags/tag196.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06_10*a*1"/>
  <p:tag name="KSO_WM_TEMPLATE_CATEGORY" val="custom"/>
  <p:tag name="KSO_WM_TEMPLATE_INDEX" val="20202606"/>
  <p:tag name="KSO_WM_UNIT_LAYERLEVEL" val="1"/>
  <p:tag name="KSO_WM_TAG_VERSION" val="1.0"/>
  <p:tag name="KSO_WM_BEAUTIFY_FLAG" val="#wm#"/>
  <p:tag name="KSO_WM_UNIT_ISNUMDGMTITLE" val="0"/>
</p:tagLst>
</file>

<file path=ppt/tags/tag197.xml><?xml version="1.0" encoding="utf-8"?>
<p:tagLst xmlns:p="http://schemas.openxmlformats.org/presentationml/2006/main">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06_10*f*1"/>
  <p:tag name="KSO_WM_TEMPLATE_CATEGORY" val="custom"/>
  <p:tag name="KSO_WM_TEMPLATE_INDEX" val="20202606"/>
  <p:tag name="KSO_WM_UNIT_LAYERLEVEL" val="1"/>
  <p:tag name="KSO_WM_TAG_VERSION" val="1.0"/>
  <p:tag name="KSO_WM_BEAUTIFY_FLAG" val="#wm#"/>
  <p:tag name="KSO_WM_UNIT_SUBTYPE" val="a"/>
</p:tagLst>
</file>

<file path=ppt/tags/tag198.xml><?xml version="1.0" encoding="utf-8"?>
<p:tagLst xmlns:p="http://schemas.openxmlformats.org/presentationml/2006/main">
  <p:tag name="KSO_WM_UNIT_VALUE" val="1412*1878"/>
  <p:tag name="KSO_WM_UNIT_HIGHLIGHT" val="0"/>
  <p:tag name="KSO_WM_UNIT_COMPATIBLE" val="0"/>
  <p:tag name="KSO_WM_UNIT_DIAGRAM_ISNUMVISUAL" val="0"/>
  <p:tag name="KSO_WM_UNIT_DIAGRAM_ISREFERUNIT" val="0"/>
  <p:tag name="KSO_WM_UNIT_TYPE" val="d"/>
  <p:tag name="KSO_WM_UNIT_INDEX" val="1"/>
  <p:tag name="KSO_WM_UNIT_ID" val="custom20202606_10*d*1"/>
  <p:tag name="KSO_WM_TEMPLATE_CATEGORY" val="custom"/>
  <p:tag name="KSO_WM_TEMPLATE_INDEX" val="20202606"/>
  <p:tag name="KSO_WM_UNIT_SUPPORT_UNIT_TYPE" val="[&quot;all&quot;]"/>
  <p:tag name="KSO_WM_UNIT_LAYERLEVEL" val="1"/>
  <p:tag name="KSO_WM_TAG_VERSION" val="1.0"/>
  <p:tag name="KSO_WM_BEAUTIFY_FLAG" val="#wm#"/>
</p:tagLst>
</file>

<file path=ppt/tags/tag199.xml><?xml version="1.0" encoding="utf-8"?>
<p:tagLst xmlns:p="http://schemas.openxmlformats.org/presentationml/2006/main">
  <p:tag name="KSO_WM_SLIDE_ID" val="custom20202606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88*400"/>
  <p:tag name="KSO_WM_SLIDE_POSITION" val="45*60"/>
  <p:tag name="KSO_WM_TAG_VERSION" val="1.0"/>
  <p:tag name="KSO_WM_BEAUTIFY_FLAG" val="#wm#"/>
  <p:tag name="KSO_WM_TEMPLATE_CATEGORY" val="custom"/>
  <p:tag name="KSO_WM_TEMPLATE_INDEX" val="20202606"/>
  <p:tag name="KSO_WM_SLIDE_LAYOUT" val="a_d_f"/>
  <p:tag name="KSO_WM_SLIDE_LAYOUT_CNT" val="1_1_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0.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606_14*a*1"/>
  <p:tag name="KSO_WM_TEMPLATE_CATEGORY" val="custom"/>
  <p:tag name="KSO_WM_TEMPLATE_INDEX" val="20202606"/>
  <p:tag name="KSO_WM_UNIT_LAYERLEVEL" val="1"/>
  <p:tag name="KSO_WM_TAG_VERSION" val="1.0"/>
  <p:tag name="KSO_WM_BEAUTIFY_FLAG" val="#wm#"/>
  <p:tag name="KSO_WM_UNIT_ISNUMDGMTITLE" val="0"/>
</p:tagLst>
</file>

<file path=ppt/tags/tag201.xml><?xml version="1.0" encoding="utf-8"?>
<p:tagLst xmlns:p="http://schemas.openxmlformats.org/presentationml/2006/main">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VALUE" val="220"/>
  <p:tag name="KSO_WM_UNIT_HIGHLIGHT" val="0"/>
  <p:tag name="KSO_WM_UNIT_COMPATIBLE" val="0"/>
  <p:tag name="KSO_WM_UNIT_DIAGRAM_ISNUMVISUAL" val="0"/>
  <p:tag name="KSO_WM_UNIT_DIAGRAM_ISREFERUNIT" val="0"/>
  <p:tag name="KSO_WM_UNIT_TYPE" val="f"/>
  <p:tag name="KSO_WM_UNIT_INDEX" val="1"/>
  <p:tag name="KSO_WM_UNIT_ID" val="custom20202606_14*f*1"/>
  <p:tag name="KSO_WM_TEMPLATE_CATEGORY" val="custom"/>
  <p:tag name="KSO_WM_TEMPLATE_INDEX" val="20202606"/>
  <p:tag name="KSO_WM_UNIT_LAYERLEVEL" val="1"/>
  <p:tag name="KSO_WM_TAG_VERSION" val="1.0"/>
  <p:tag name="KSO_WM_BEAUTIFY_FLAG" val="#wm#"/>
  <p:tag name="KSO_WM_UNIT_SUBTYPE" val="a"/>
</p:tagLst>
</file>

<file path=ppt/tags/tag202.xml><?xml version="1.0" encoding="utf-8"?>
<p:tagLst xmlns:p="http://schemas.openxmlformats.org/presentationml/2006/main">
  <p:tag name="KSO_WM_SLIDE_ID" val="custom20202606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8"/>
  <p:tag name="KSO_WM_SLIDE_POSITION" val="119*106"/>
  <p:tag name="KSO_WM_TAG_VERSION" val="1.0"/>
  <p:tag name="KSO_WM_BEAUTIFY_FLAG" val="#wm#"/>
  <p:tag name="KSO_WM_TEMPLATE_CATEGORY" val="custom"/>
  <p:tag name="KSO_WM_TEMPLATE_INDEX" val="20202606"/>
  <p:tag name="KSO_WM_SLIDE_LAYOUT" val="a_f"/>
  <p:tag name="KSO_WM_SLIDE_LAYOUT_CNT" val="1_1"/>
</p:tagLst>
</file>

<file path=ppt/tags/tag203.xml><?xml version="1.0" encoding="utf-8"?>
<p:tagLst xmlns:p="http://schemas.openxmlformats.org/presentationml/2006/main">
  <p:tag name="KSO_WM_UNIT_ISCONTENTSTITLE" val="0"/>
  <p:tag name="KSO_WM_UNIT_NOCLEAR" val="1"/>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606_15*a*1"/>
  <p:tag name="KSO_WM_TEMPLATE_CATEGORY" val="custom"/>
  <p:tag name="KSO_WM_TEMPLATE_INDEX" val="20202606"/>
  <p:tag name="KSO_WM_UNIT_LAYERLEVEL" val="1"/>
  <p:tag name="KSO_WM_TAG_VERSION" val="1.0"/>
  <p:tag name="KSO_WM_BEAUTIFY_FLAG" val="#wm#"/>
  <p:tag name="KSO_WM_UNIT_PRESET_TEXT" val="谢谢观赏"/>
  <p:tag name="KSO_WM_UNIT_ISNUMDGMTITLE" val="0"/>
</p:tagLst>
</file>

<file path=ppt/tags/tag204.xml><?xml version="1.0" encoding="utf-8"?>
<p:tagLst xmlns:p="http://schemas.openxmlformats.org/presentationml/2006/main">
  <p:tag name="KSO_WM_UNIT_ISCONTENTSTITLE" val="0"/>
  <p:tag name="KSO_WM_UNIT_NOCLEAR" val="0"/>
  <p:tag name="KSO_WM_UNIT_VALUE" val="29"/>
  <p:tag name="KSO_WM_UNIT_HIGHLIGHT" val="0"/>
  <p:tag name="KSO_WM_UNIT_COMPATIBLE" val="0"/>
  <p:tag name="KSO_WM_UNIT_DIAGRAM_ISNUMVISUAL" val="0"/>
  <p:tag name="KSO_WM_UNIT_DIAGRAM_ISREFERUNIT" val="0"/>
  <p:tag name="KSO_WM_UNIT_TYPE" val="b"/>
  <p:tag name="KSO_WM_UNIT_INDEX" val="1"/>
  <p:tag name="KSO_WM_UNIT_ID" val="custom20202606_15*b*1"/>
  <p:tag name="KSO_WM_TEMPLATE_CATEGORY" val="custom"/>
  <p:tag name="KSO_WM_TEMPLATE_INDEX" val="20202606"/>
  <p:tag name="KSO_WM_UNIT_LAYERLEVEL" val="1"/>
  <p:tag name="KSO_WM_TAG_VERSION" val="1.0"/>
  <p:tag name="KSO_WM_BEAUTIFY_FLAG" val="#wm#"/>
  <p:tag name="KSO_WM_UNIT_PRESET_TEXT" val="单击此处添加副标题"/>
  <p:tag name="KSO_WM_UNIT_ISNUMDGMTITLE" val="0"/>
</p:tagLst>
</file>

<file path=ppt/tags/tag205.xml><?xml version="1.0" encoding="utf-8"?>
<p:tagLst xmlns:p="http://schemas.openxmlformats.org/presentationml/2006/main">
  <p:tag name="KSO_WM_SLIDE_ID" val="custom20202606_15"/>
  <p:tag name="KSO_WM_TEMPLATE_SUBCATEGORY" val="0"/>
  <p:tag name="KSO_WM_TEMPLATE_MASTER_TYPE" val="1"/>
  <p:tag name="KSO_WM_TEMPLATE_COLOR_TYPE" val="1"/>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202606"/>
  <p:tag name="KSO_WM_SLIDE_LAYOUT" val="a_b"/>
  <p:tag name="KSO_WM_SLIDE_LAYOUT_CNT" val="1_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LAYERLEVEL" val="1"/>
  <p:tag name="KSO_WM_TAG_VERSION" val="1.0"/>
  <p:tag name="KSO_WM_BEAUTIFY_FLAG" val="#wm#"/>
  <p:tag name="KSO_WM_UNIT_BK_DARK_LIGHT"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LAYERLEVEL" val="1"/>
  <p:tag name="KSO_WM_TAG_VERSION" val="1.0"/>
  <p:tag name="KSO_WM_BEAUTIFY_FLAG" val="#wm#"/>
  <p:tag name="KSO_WM_UNIT_BK_DARK_LIGHT"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BK_DARK_LIGHT" val="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 name="KSO_WM_UNIT_BK_DARK_LIGHT" val="2"/>
</p:tagLst>
</file>

<file path=ppt/tags/tag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 name="KSO_WM_UNIT_BK_DARK_LIGHT"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 name="KSO_WM_UNIT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 name="KSO_WM_UNIT_BK_DARK_LIGHT" val="2"/>
</p:tagLst>
</file>

<file path=ppt/tags/tag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 name="KSO_WM_UNIT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 name="KSO_WM_UNIT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06"/>
  <p:tag name="KSO_WM_TEMPLATE_THUMBS_INDEX" val="1、6、7、14、15"/>
  <p:tag name="KSO_WM_TEMPLATE_MASTER_THUMB_INDEX" val="1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黑白">
      <a:dk1>
        <a:srgbClr val="000000"/>
      </a:dk1>
      <a:lt1>
        <a:srgbClr val="FFFFFF"/>
      </a:lt1>
      <a:dk2>
        <a:srgbClr val="DEDEDE"/>
      </a:dk2>
      <a:lt2>
        <a:srgbClr val="EDEDED"/>
      </a:lt2>
      <a:accent1>
        <a:srgbClr val="000000"/>
      </a:accent1>
      <a:accent2>
        <a:srgbClr val="1F1F1F"/>
      </a:accent2>
      <a:accent3>
        <a:srgbClr val="464646"/>
      </a:accent3>
      <a:accent4>
        <a:srgbClr val="666666"/>
      </a:accent4>
      <a:accent5>
        <a:srgbClr val="8C8C8C"/>
      </a:accent5>
      <a:accent6>
        <a:srgbClr val="ACACAC"/>
      </a:accent6>
      <a:hlink>
        <a:srgbClr val="658BD5"/>
      </a:hlink>
      <a:folHlink>
        <a:srgbClr val="9F67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lang="en-US" altLang="zh-CN" sz="6000" spc="100" dirty="0">
            <a:solidFill>
              <a:schemeClr val="bg1"/>
            </a:solidFill>
            <a:uFillTx/>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黑白">
      <a:dk1>
        <a:srgbClr val="000000"/>
      </a:dk1>
      <a:lt1>
        <a:srgbClr val="FFFFFF"/>
      </a:lt1>
      <a:dk2>
        <a:srgbClr val="DEDEDE"/>
      </a:dk2>
      <a:lt2>
        <a:srgbClr val="EDEDED"/>
      </a:lt2>
      <a:accent1>
        <a:srgbClr val="000000"/>
      </a:accent1>
      <a:accent2>
        <a:srgbClr val="1F1F1F"/>
      </a:accent2>
      <a:accent3>
        <a:srgbClr val="464646"/>
      </a:accent3>
      <a:accent4>
        <a:srgbClr val="666666"/>
      </a:accent4>
      <a:accent5>
        <a:srgbClr val="8C8C8C"/>
      </a:accent5>
      <a:accent6>
        <a:srgbClr val="ACACAC"/>
      </a:accent6>
      <a:hlink>
        <a:srgbClr val="658BD5"/>
      </a:hlink>
      <a:folHlink>
        <a:srgbClr val="9F67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lang="en-US" altLang="zh-CN" sz="6000" spc="100" dirty="0">
            <a:solidFill>
              <a:schemeClr val="bg1"/>
            </a:solidFill>
            <a:uFillTx/>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黑白">
    <a:dk1>
      <a:srgbClr val="000000"/>
    </a:dk1>
    <a:lt1>
      <a:srgbClr val="FFFFFF"/>
    </a:lt1>
    <a:dk2>
      <a:srgbClr val="DEDEDE"/>
    </a:dk2>
    <a:lt2>
      <a:srgbClr val="EDEDED"/>
    </a:lt2>
    <a:accent1>
      <a:srgbClr val="000000"/>
    </a:accent1>
    <a:accent2>
      <a:srgbClr val="1F1F1F"/>
    </a:accent2>
    <a:accent3>
      <a:srgbClr val="464646"/>
    </a:accent3>
    <a:accent4>
      <a:srgbClr val="666666"/>
    </a:accent4>
    <a:accent5>
      <a:srgbClr val="8C8C8C"/>
    </a:accent5>
    <a:accent6>
      <a:srgbClr val="ACACAC"/>
    </a:accent6>
    <a:hlink>
      <a:srgbClr val="658BD5"/>
    </a:hlink>
    <a:folHlink>
      <a:srgbClr val="9F67A3"/>
    </a:folHlink>
  </a:clrScheme>
</a:themeOverride>
</file>

<file path=ppt/theme/themeOverride2.xml><?xml version="1.0" encoding="utf-8"?>
<a:themeOverride xmlns:a="http://schemas.openxmlformats.org/drawingml/2006/main">
  <a:clrScheme name="黑白">
    <a:dk1>
      <a:srgbClr val="000000"/>
    </a:dk1>
    <a:lt1>
      <a:srgbClr val="FFFFFF"/>
    </a:lt1>
    <a:dk2>
      <a:srgbClr val="DEDEDE"/>
    </a:dk2>
    <a:lt2>
      <a:srgbClr val="EDEDED"/>
    </a:lt2>
    <a:accent1>
      <a:srgbClr val="000000"/>
    </a:accent1>
    <a:accent2>
      <a:srgbClr val="1F1F1F"/>
    </a:accent2>
    <a:accent3>
      <a:srgbClr val="464646"/>
    </a:accent3>
    <a:accent4>
      <a:srgbClr val="666666"/>
    </a:accent4>
    <a:accent5>
      <a:srgbClr val="8C8C8C"/>
    </a:accent5>
    <a:accent6>
      <a:srgbClr val="ACACAC"/>
    </a:accent6>
    <a:hlink>
      <a:srgbClr val="658BD5"/>
    </a:hlink>
    <a:folHlink>
      <a:srgbClr val="9F67A3"/>
    </a:folHlink>
  </a:clrScheme>
</a:themeOverride>
</file>

<file path=ppt/theme/themeOverride3.xml><?xml version="1.0" encoding="utf-8"?>
<a:themeOverride xmlns:a="http://schemas.openxmlformats.org/drawingml/2006/main">
  <a:clrScheme name="黑白">
    <a:dk1>
      <a:srgbClr val="000000"/>
    </a:dk1>
    <a:lt1>
      <a:srgbClr val="FFFFFF"/>
    </a:lt1>
    <a:dk2>
      <a:srgbClr val="DEDEDE"/>
    </a:dk2>
    <a:lt2>
      <a:srgbClr val="EDEDED"/>
    </a:lt2>
    <a:accent1>
      <a:srgbClr val="000000"/>
    </a:accent1>
    <a:accent2>
      <a:srgbClr val="1F1F1F"/>
    </a:accent2>
    <a:accent3>
      <a:srgbClr val="464646"/>
    </a:accent3>
    <a:accent4>
      <a:srgbClr val="666666"/>
    </a:accent4>
    <a:accent5>
      <a:srgbClr val="8C8C8C"/>
    </a:accent5>
    <a:accent6>
      <a:srgbClr val="ACACAC"/>
    </a:accent6>
    <a:hlink>
      <a:srgbClr val="658BD5"/>
    </a:hlink>
    <a:folHlink>
      <a:srgbClr val="9F67A3"/>
    </a:folHlink>
  </a:clrScheme>
</a:themeOverride>
</file>

<file path=ppt/theme/themeOverride4.xml><?xml version="1.0" encoding="utf-8"?>
<a:themeOverride xmlns:a="http://schemas.openxmlformats.org/drawingml/2006/main">
  <a:clrScheme name="黑白">
    <a:dk1>
      <a:srgbClr val="000000"/>
    </a:dk1>
    <a:lt1>
      <a:srgbClr val="FFFFFF"/>
    </a:lt1>
    <a:dk2>
      <a:srgbClr val="DEDEDE"/>
    </a:dk2>
    <a:lt2>
      <a:srgbClr val="EDEDED"/>
    </a:lt2>
    <a:accent1>
      <a:srgbClr val="000000"/>
    </a:accent1>
    <a:accent2>
      <a:srgbClr val="1F1F1F"/>
    </a:accent2>
    <a:accent3>
      <a:srgbClr val="464646"/>
    </a:accent3>
    <a:accent4>
      <a:srgbClr val="666666"/>
    </a:accent4>
    <a:accent5>
      <a:srgbClr val="8C8C8C"/>
    </a:accent5>
    <a:accent6>
      <a:srgbClr val="ACACAC"/>
    </a:accent6>
    <a:hlink>
      <a:srgbClr val="658BD5"/>
    </a:hlink>
    <a:folHlink>
      <a:srgbClr val="9F67A3"/>
    </a:folHlink>
  </a:clrScheme>
</a:themeOverride>
</file>

<file path=ppt/theme/themeOverride5.xml><?xml version="1.0" encoding="utf-8"?>
<a:themeOverride xmlns:a="http://schemas.openxmlformats.org/drawingml/2006/main">
  <a:clrScheme name="黑白">
    <a:dk1>
      <a:srgbClr val="000000"/>
    </a:dk1>
    <a:lt1>
      <a:srgbClr val="FFFFFF"/>
    </a:lt1>
    <a:dk2>
      <a:srgbClr val="DEDEDE"/>
    </a:dk2>
    <a:lt2>
      <a:srgbClr val="EDEDED"/>
    </a:lt2>
    <a:accent1>
      <a:srgbClr val="000000"/>
    </a:accent1>
    <a:accent2>
      <a:srgbClr val="1F1F1F"/>
    </a:accent2>
    <a:accent3>
      <a:srgbClr val="464646"/>
    </a:accent3>
    <a:accent4>
      <a:srgbClr val="666666"/>
    </a:accent4>
    <a:accent5>
      <a:srgbClr val="8C8C8C"/>
    </a:accent5>
    <a:accent6>
      <a:srgbClr val="ACACAC"/>
    </a:accent6>
    <a:hlink>
      <a:srgbClr val="658BD5"/>
    </a:hlink>
    <a:folHlink>
      <a:srgbClr val="9F67A3"/>
    </a:folHlink>
  </a:clrScheme>
</a:themeOverride>
</file>

<file path=ppt/theme/themeOverride6.xml><?xml version="1.0" encoding="utf-8"?>
<a:themeOverride xmlns:a="http://schemas.openxmlformats.org/drawingml/2006/main">
  <a:clrScheme name="黑白">
    <a:dk1>
      <a:srgbClr val="000000"/>
    </a:dk1>
    <a:lt1>
      <a:srgbClr val="FFFFFF"/>
    </a:lt1>
    <a:dk2>
      <a:srgbClr val="DEDEDE"/>
    </a:dk2>
    <a:lt2>
      <a:srgbClr val="EDEDED"/>
    </a:lt2>
    <a:accent1>
      <a:srgbClr val="000000"/>
    </a:accent1>
    <a:accent2>
      <a:srgbClr val="1F1F1F"/>
    </a:accent2>
    <a:accent3>
      <a:srgbClr val="464646"/>
    </a:accent3>
    <a:accent4>
      <a:srgbClr val="666666"/>
    </a:accent4>
    <a:accent5>
      <a:srgbClr val="8C8C8C"/>
    </a:accent5>
    <a:accent6>
      <a:srgbClr val="ACACAC"/>
    </a:accent6>
    <a:hlink>
      <a:srgbClr val="658BD5"/>
    </a:hlink>
    <a:folHlink>
      <a:srgbClr val="9F67A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EB32BA-5694-40E6-A600-4C9D11ECF5AE}"/>
</file>

<file path=customXml/itemProps2.xml><?xml version="1.0" encoding="utf-8"?>
<ds:datastoreItem xmlns:ds="http://schemas.openxmlformats.org/officeDocument/2006/customXml" ds:itemID="{A92B46ED-BF76-4203-9792-FFDCA39423C3}"/>
</file>

<file path=customXml/itemProps3.xml><?xml version="1.0" encoding="utf-8"?>
<ds:datastoreItem xmlns:ds="http://schemas.openxmlformats.org/officeDocument/2006/customXml" ds:itemID="{129C744C-2B53-4EC5-BC07-ACC784B7695F}"/>
</file>

<file path=docProps/app.xml><?xml version="1.0" encoding="utf-8"?>
<Properties xmlns="http://schemas.openxmlformats.org/officeDocument/2006/extended-properties" xmlns:vt="http://schemas.openxmlformats.org/officeDocument/2006/docPropsVTypes">
  <TotalTime>0</TotalTime>
  <Words>4208</Words>
  <Application>WPS 演示</Application>
  <PresentationFormat/>
  <Paragraphs>69</Paragraphs>
  <Slides>8</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8</vt:i4>
      </vt:variant>
    </vt:vector>
  </HeadingPairs>
  <TitlesOfParts>
    <vt:vector size="18" baseType="lpstr">
      <vt:lpstr>Arial</vt:lpstr>
      <vt:lpstr>宋体</vt:lpstr>
      <vt:lpstr>Wingdings</vt:lpstr>
      <vt:lpstr>微软雅黑</vt:lpstr>
      <vt:lpstr>汉仪旗黑-85S</vt:lpstr>
      <vt:lpstr>黑体</vt:lpstr>
      <vt:lpstr>Arial Unicode MS</vt:lpstr>
      <vt:lpstr>Calibri</vt:lpstr>
      <vt:lpstr>1_Office 主题​​</vt:lpstr>
      <vt:lpstr>2_Office 主题​​</vt:lpstr>
      <vt:lpstr>The Development of Advertising Dissemination</vt:lpstr>
      <vt:lpstr>Advertising Development:</vt:lpstr>
      <vt:lpstr>The composition of advertising communication:</vt:lpstr>
      <vt:lpstr>The evolution of advertising</vt:lpstr>
      <vt:lpstr>Pattern： roughly two kinds </vt:lpstr>
      <vt:lpstr>The influence  of advertising</vt:lpstr>
      <vt:lpstr>Modern Advertising</vt:lpstr>
      <vt:lpstr>Thank you for viewing!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广告传播文化</dc:title>
  <dc:creator>guo</dc:creator>
  <cp:lastModifiedBy>　</cp:lastModifiedBy>
  <cp:revision>10</cp:revision>
  <dcterms:created xsi:type="dcterms:W3CDTF">2021-03-08T14:54:00Z</dcterms:created>
  <dcterms:modified xsi:type="dcterms:W3CDTF">2021-03-12T15:29:02Z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ContentTypeId">
    <vt:lpwstr>0x0101004216CB7EAD73364A8C08FF5BEECD6A59</vt:lpwstr>
  </property>
</Properties>
</file>