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fntdata" ContentType="application/x-fontdata"/>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Masters/notesMaster1.xml" ContentType="application/vnd.openxmlformats-officedocument.presentationml.notesMaster+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7"/>
  </p:notesMasterIdLst>
  <p:sldIdLst>
    <p:sldId id="256" r:id="rId2"/>
    <p:sldId id="260" r:id="rId3"/>
    <p:sldId id="264" r:id="rId4"/>
    <p:sldId id="265" r:id="rId5"/>
    <p:sldId id="268" r:id="rId6"/>
  </p:sldIdLst>
  <p:sldSz cx="12192000" cy="6858000"/>
  <p:notesSz cx="6858000" cy="9144000"/>
  <p:embeddedFontLst>
    <p:embeddedFont>
      <p:font typeface="等线" panose="02010600030101010101" pitchFamily="2" charset="-122"/>
      <p:regular r:id="rId8"/>
      <p:bold r:id="rId9"/>
    </p:embeddedFont>
    <p:embeddedFont>
      <p:font typeface="等线 Light" panose="02010600030101010101" pitchFamily="2" charset="-122"/>
      <p:regular r:id="rId10"/>
    </p:embeddedFont>
    <p:embeddedFont>
      <p:font typeface="思源黑体" panose="020B0604020202020204" charset="-128"/>
      <p:regular r:id="rId11"/>
    </p:embeddedFont>
    <p:embeddedFont>
      <p:font typeface="Calibri" panose="020F0502020204030204" pitchFamily="34" charset="0"/>
      <p:regular r:id="rId12"/>
      <p:bold r:id="rId13"/>
      <p:italic r:id="rId14"/>
      <p:boldItalic r:id="rId15"/>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595959"/>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31" autoAdjust="0"/>
    <p:restoredTop sz="94660"/>
  </p:normalViewPr>
  <p:slideViewPr>
    <p:cSldViewPr snapToGrid="0">
      <p:cViewPr varScale="1">
        <p:scale>
          <a:sx n="76" d="100"/>
          <a:sy n="76" d="100"/>
        </p:scale>
        <p:origin x="414" y="240"/>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customXml" Target="../customXml/item2.xml"/><Relationship Id="rId7" Type="http://schemas.openxmlformats.org/officeDocument/2006/relationships/notesMaster" Target="notesMasters/notesMaster1.xml"/><Relationship Id="rId12" Type="http://schemas.openxmlformats.org/officeDocument/2006/relationships/font" Target="fonts/font5.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font" Target="fonts/font8.fntdata"/><Relationship Id="rId10" Type="http://schemas.openxmlformats.org/officeDocument/2006/relationships/font" Target="fonts/font3.fntdata"/><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 Id="rId22"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8878" name="Rectangle 2"/>
          <p:cNvSpPr>
            <a:spLocks noGrp="1" noChangeArrowheads="1"/>
          </p:cNvSpPr>
          <p:nvPr>
            <p:ph type="hdr" sz="quarter"/>
          </p:nvPr>
        </p:nvSpPr>
        <p:spPr bwMode="auto">
          <a:xfrm>
            <a:off x="2" y="1"/>
            <a:ext cx="3076575" cy="512763"/>
          </a:xfrm>
          <a:prstGeom prst="rect">
            <a:avLst/>
          </a:prstGeom>
          <a:noFill/>
          <a:ln w="9525">
            <a:noFill/>
            <a:miter lim="800000"/>
          </a:ln>
          <a:effectLst/>
        </p:spPr>
        <p:txBody>
          <a:bodyPr vert="horz" wrap="square" lIns="91492" tIns="45745" rIns="91492" bIns="45745" numCol="1" anchor="t" anchorCtr="0" compatLnSpc="1"/>
          <a:lstStyle>
            <a:lvl1pPr algn="l">
              <a:defRPr sz="1100"/>
            </a:lvl1pPr>
          </a:lstStyle>
          <a:p>
            <a:endParaRPr lang="en-US"/>
          </a:p>
        </p:txBody>
      </p:sp>
      <p:sp>
        <p:nvSpPr>
          <p:cNvPr id="1048879" name="Rectangle 3"/>
          <p:cNvSpPr>
            <a:spLocks noGrp="1" noChangeArrowheads="1"/>
          </p:cNvSpPr>
          <p:nvPr>
            <p:ph type="dt" idx="1"/>
          </p:nvPr>
        </p:nvSpPr>
        <p:spPr bwMode="auto">
          <a:xfrm>
            <a:off x="4021139" y="1"/>
            <a:ext cx="3076575" cy="512763"/>
          </a:xfrm>
          <a:prstGeom prst="rect">
            <a:avLst/>
          </a:prstGeom>
          <a:noFill/>
          <a:ln w="9525">
            <a:noFill/>
            <a:miter lim="800000"/>
          </a:ln>
          <a:effectLst/>
        </p:spPr>
        <p:txBody>
          <a:bodyPr vert="horz" wrap="square" lIns="91492" tIns="45745" rIns="91492" bIns="45745" numCol="1" anchor="t" anchorCtr="0" compatLnSpc="1"/>
          <a:lstStyle>
            <a:lvl1pPr algn="r">
              <a:defRPr sz="1100"/>
            </a:lvl1pPr>
          </a:lstStyle>
          <a:p>
            <a:endParaRPr lang="en-US"/>
          </a:p>
        </p:txBody>
      </p:sp>
      <p:sp>
        <p:nvSpPr>
          <p:cNvPr id="1048880" name="Rectangle 4"/>
          <p:cNvSpPr>
            <a:spLocks noGrp="1" noRot="1" noChangeAspect="1" noChangeArrowheads="1" noTextEdit="1"/>
          </p:cNvSpPr>
          <p:nvPr>
            <p:ph type="sldImg" idx="2"/>
          </p:nvPr>
        </p:nvSpPr>
        <p:spPr bwMode="auto">
          <a:xfrm>
            <a:off x="990600" y="766763"/>
            <a:ext cx="5118100" cy="3838575"/>
          </a:xfrm>
          <a:prstGeom prst="rect">
            <a:avLst/>
          </a:prstGeom>
          <a:noFill/>
          <a:ln w="9525">
            <a:solidFill>
              <a:srgbClr val="000000"/>
            </a:solidFill>
            <a:miter lim="800000"/>
          </a:ln>
          <a:effectLst/>
        </p:spPr>
      </p:sp>
      <p:sp>
        <p:nvSpPr>
          <p:cNvPr id="1048881" name="Rectangle 5"/>
          <p:cNvSpPr>
            <a:spLocks noGrp="1" noChangeArrowheads="1"/>
          </p:cNvSpPr>
          <p:nvPr>
            <p:ph type="body" sz="quarter" idx="3"/>
          </p:nvPr>
        </p:nvSpPr>
        <p:spPr bwMode="auto">
          <a:xfrm>
            <a:off x="709614" y="4862514"/>
            <a:ext cx="5680075" cy="4605337"/>
          </a:xfrm>
          <a:prstGeom prst="rect">
            <a:avLst/>
          </a:prstGeom>
          <a:noFill/>
          <a:ln w="9525">
            <a:noFill/>
            <a:miter lim="800000"/>
          </a:ln>
          <a:effectLst/>
        </p:spPr>
        <p:txBody>
          <a:bodyPr vert="horz" wrap="square" lIns="91492" tIns="45745" rIns="91492" bIns="45745" numCol="1" anchor="t" anchorCtr="0" compatLnSpc="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882" name="Rectangle 6"/>
          <p:cNvSpPr>
            <a:spLocks noGrp="1" noChangeArrowheads="1"/>
          </p:cNvSpPr>
          <p:nvPr>
            <p:ph type="ftr" sz="quarter" idx="4"/>
          </p:nvPr>
        </p:nvSpPr>
        <p:spPr bwMode="auto">
          <a:xfrm>
            <a:off x="2" y="9720264"/>
            <a:ext cx="3076575" cy="512762"/>
          </a:xfrm>
          <a:prstGeom prst="rect">
            <a:avLst/>
          </a:prstGeom>
          <a:noFill/>
          <a:ln w="9525">
            <a:noFill/>
            <a:miter lim="800000"/>
          </a:ln>
          <a:effectLst/>
        </p:spPr>
        <p:txBody>
          <a:bodyPr vert="horz" wrap="square" lIns="91492" tIns="45745" rIns="91492" bIns="45745" numCol="1" anchor="b" anchorCtr="0" compatLnSpc="1"/>
          <a:lstStyle>
            <a:lvl1pPr algn="l">
              <a:defRPr sz="1100"/>
            </a:lvl1pPr>
          </a:lstStyle>
          <a:p>
            <a:endParaRPr lang="en-US"/>
          </a:p>
        </p:txBody>
      </p:sp>
      <p:sp>
        <p:nvSpPr>
          <p:cNvPr id="1048883" name="Rectangle 7"/>
          <p:cNvSpPr>
            <a:spLocks noGrp="1" noChangeArrowheads="1"/>
          </p:cNvSpPr>
          <p:nvPr>
            <p:ph type="sldNum" sz="quarter" idx="5"/>
          </p:nvPr>
        </p:nvSpPr>
        <p:spPr bwMode="auto">
          <a:xfrm>
            <a:off x="4021139" y="9720264"/>
            <a:ext cx="3076575" cy="512762"/>
          </a:xfrm>
          <a:prstGeom prst="rect">
            <a:avLst/>
          </a:prstGeom>
          <a:noFill/>
          <a:ln w="9525">
            <a:noFill/>
            <a:miter lim="800000"/>
          </a:ln>
          <a:effectLst/>
        </p:spPr>
        <p:txBody>
          <a:bodyPr vert="horz" wrap="square" lIns="91492" tIns="45745" rIns="91492" bIns="45745" numCol="1" anchor="b" anchorCtr="0" compatLnSpc="1"/>
          <a:lstStyle>
            <a:lvl1pPr algn="r">
              <a:defRPr sz="1100"/>
            </a:lvl1pPr>
          </a:lstStyle>
          <a:p>
            <a:fld id="{A9A0EA98-5831-4853-B862-C702E6EB345C}" type="slidenum">
              <a:rPr lang="en-US"/>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048581"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1048582"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1048583" name="日期占位符 3"/>
          <p:cNvSpPr>
            <a:spLocks noGrp="1"/>
          </p:cNvSpPr>
          <p:nvPr>
            <p:ph type="dt" sz="half" idx="10"/>
          </p:nvPr>
        </p:nvSpPr>
        <p:spPr/>
        <p:txBody>
          <a:bodyPr/>
          <a:lstStyle/>
          <a:p>
            <a:fld id="{E19C4984-858E-4BB3-A050-1F64ED33478C}" type="datetimeFigureOut">
              <a:rPr lang="zh-CN" altLang="en-US" smtClean="0"/>
              <a:t>2021/5/26</a:t>
            </a:fld>
            <a:endParaRPr lang="zh-CN" altLang="en-US"/>
          </a:p>
        </p:txBody>
      </p:sp>
      <p:sp>
        <p:nvSpPr>
          <p:cNvPr id="1048584" name="页脚占位符 4"/>
          <p:cNvSpPr>
            <a:spLocks noGrp="1"/>
          </p:cNvSpPr>
          <p:nvPr>
            <p:ph type="ftr" sz="quarter" idx="11"/>
          </p:nvPr>
        </p:nvSpPr>
        <p:spPr/>
        <p:txBody>
          <a:bodyPr/>
          <a:lstStyle/>
          <a:p>
            <a:endParaRPr lang="zh-CN" altLang="en-US"/>
          </a:p>
        </p:txBody>
      </p:sp>
      <p:sp>
        <p:nvSpPr>
          <p:cNvPr id="1048585" name="灯片编号占位符 5"/>
          <p:cNvSpPr>
            <a:spLocks noGrp="1"/>
          </p:cNvSpPr>
          <p:nvPr>
            <p:ph type="sldNum" sz="quarter" idx="12"/>
          </p:nvPr>
        </p:nvSpPr>
        <p:spPr/>
        <p:txBody>
          <a:bodyPr/>
          <a:lstStyle/>
          <a:p>
            <a:fld id="{D431D52D-14C6-409D-B359-EF50788E6795}" type="slidenum">
              <a:rPr lang="zh-CN" altLang="en-US" smtClean="0"/>
              <a:t>‹#›</a:t>
            </a:fld>
            <a:endParaRPr lang="zh-CN" altLang="en-US"/>
          </a:p>
        </p:txBody>
      </p:sp>
    </p:spTree>
  </p:cSld>
  <p:clrMapOvr>
    <a:masterClrMapping/>
  </p:clrMapOvr>
  <p:transition spd="slow" advClick="0" advTm="0">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1048845" name="标题 1"/>
          <p:cNvSpPr>
            <a:spLocks noGrp="1"/>
          </p:cNvSpPr>
          <p:nvPr>
            <p:ph type="title"/>
          </p:nvPr>
        </p:nvSpPr>
        <p:spPr/>
        <p:txBody>
          <a:bodyPr/>
          <a:lstStyle/>
          <a:p>
            <a:r>
              <a:rPr lang="zh-CN" altLang="en-US"/>
              <a:t>单击此处编辑母版标题样式</a:t>
            </a:r>
          </a:p>
        </p:txBody>
      </p:sp>
      <p:sp>
        <p:nvSpPr>
          <p:cNvPr id="1048846"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1048847" name="日期占位符 3"/>
          <p:cNvSpPr>
            <a:spLocks noGrp="1"/>
          </p:cNvSpPr>
          <p:nvPr>
            <p:ph type="dt" sz="half" idx="10"/>
          </p:nvPr>
        </p:nvSpPr>
        <p:spPr/>
        <p:txBody>
          <a:bodyPr/>
          <a:lstStyle/>
          <a:p>
            <a:fld id="{E19C4984-858E-4BB3-A050-1F64ED33478C}" type="datetimeFigureOut">
              <a:rPr lang="zh-CN" altLang="en-US" smtClean="0"/>
              <a:t>2021/5/26</a:t>
            </a:fld>
            <a:endParaRPr lang="zh-CN" altLang="en-US"/>
          </a:p>
        </p:txBody>
      </p:sp>
      <p:sp>
        <p:nvSpPr>
          <p:cNvPr id="1048848" name="页脚占位符 4"/>
          <p:cNvSpPr>
            <a:spLocks noGrp="1"/>
          </p:cNvSpPr>
          <p:nvPr>
            <p:ph type="ftr" sz="quarter" idx="11"/>
          </p:nvPr>
        </p:nvSpPr>
        <p:spPr/>
        <p:txBody>
          <a:bodyPr/>
          <a:lstStyle/>
          <a:p>
            <a:endParaRPr lang="zh-CN" altLang="en-US"/>
          </a:p>
        </p:txBody>
      </p:sp>
      <p:sp>
        <p:nvSpPr>
          <p:cNvPr id="1048849" name="灯片编号占位符 5"/>
          <p:cNvSpPr>
            <a:spLocks noGrp="1"/>
          </p:cNvSpPr>
          <p:nvPr>
            <p:ph type="sldNum" sz="quarter" idx="12"/>
          </p:nvPr>
        </p:nvSpPr>
        <p:spPr/>
        <p:txBody>
          <a:bodyPr/>
          <a:lstStyle/>
          <a:p>
            <a:fld id="{D431D52D-14C6-409D-B359-EF50788E6795}" type="slidenum">
              <a:rPr lang="zh-CN" altLang="en-US" smtClean="0"/>
              <a:t>‹#›</a:t>
            </a:fld>
            <a:endParaRPr lang="zh-CN" altLang="en-US"/>
          </a:p>
        </p:txBody>
      </p:sp>
    </p:spTree>
  </p:cSld>
  <p:clrMapOvr>
    <a:masterClrMapping/>
  </p:clrMapOvr>
  <p:transition spd="slow" advClick="0" advTm="0">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1048829"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1048830"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1048831" name="日期占位符 3"/>
          <p:cNvSpPr>
            <a:spLocks noGrp="1"/>
          </p:cNvSpPr>
          <p:nvPr>
            <p:ph type="dt" sz="half" idx="10"/>
          </p:nvPr>
        </p:nvSpPr>
        <p:spPr/>
        <p:txBody>
          <a:bodyPr/>
          <a:lstStyle/>
          <a:p>
            <a:fld id="{E19C4984-858E-4BB3-A050-1F64ED33478C}" type="datetimeFigureOut">
              <a:rPr lang="zh-CN" altLang="en-US" smtClean="0"/>
              <a:t>2021/5/26</a:t>
            </a:fld>
            <a:endParaRPr lang="zh-CN" altLang="en-US"/>
          </a:p>
        </p:txBody>
      </p:sp>
      <p:sp>
        <p:nvSpPr>
          <p:cNvPr id="1048832" name="页脚占位符 4"/>
          <p:cNvSpPr>
            <a:spLocks noGrp="1"/>
          </p:cNvSpPr>
          <p:nvPr>
            <p:ph type="ftr" sz="quarter" idx="11"/>
          </p:nvPr>
        </p:nvSpPr>
        <p:spPr/>
        <p:txBody>
          <a:bodyPr/>
          <a:lstStyle/>
          <a:p>
            <a:endParaRPr lang="zh-CN" altLang="en-US"/>
          </a:p>
        </p:txBody>
      </p:sp>
      <p:sp>
        <p:nvSpPr>
          <p:cNvPr id="1048833" name="灯片编号占位符 5"/>
          <p:cNvSpPr>
            <a:spLocks noGrp="1"/>
          </p:cNvSpPr>
          <p:nvPr>
            <p:ph type="sldNum" sz="quarter" idx="12"/>
          </p:nvPr>
        </p:nvSpPr>
        <p:spPr/>
        <p:txBody>
          <a:bodyPr/>
          <a:lstStyle/>
          <a:p>
            <a:fld id="{D431D52D-14C6-409D-B359-EF50788E6795}" type="slidenum">
              <a:rPr lang="zh-CN" altLang="en-US" smtClean="0"/>
              <a:t>‹#›</a:t>
            </a:fld>
            <a:endParaRPr lang="zh-CN" altLang="en-US"/>
          </a:p>
        </p:txBody>
      </p:sp>
    </p:spTree>
  </p:cSld>
  <p:clrMapOvr>
    <a:masterClrMapping/>
  </p:clrMapOvr>
  <p:transition spd="slow" advClick="0" advTm="0">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1048834" name="标题 1"/>
          <p:cNvSpPr>
            <a:spLocks noGrp="1"/>
          </p:cNvSpPr>
          <p:nvPr>
            <p:ph type="title"/>
          </p:nvPr>
        </p:nvSpPr>
        <p:spPr/>
        <p:txBody>
          <a:bodyPr/>
          <a:lstStyle/>
          <a:p>
            <a:r>
              <a:rPr lang="zh-CN" altLang="en-US"/>
              <a:t>单击此处编辑母版标题样式</a:t>
            </a:r>
          </a:p>
        </p:txBody>
      </p:sp>
      <p:sp>
        <p:nvSpPr>
          <p:cNvPr id="1048835"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1048836" name="日期占位符 3"/>
          <p:cNvSpPr>
            <a:spLocks noGrp="1"/>
          </p:cNvSpPr>
          <p:nvPr>
            <p:ph type="dt" sz="half" idx="10"/>
          </p:nvPr>
        </p:nvSpPr>
        <p:spPr/>
        <p:txBody>
          <a:bodyPr/>
          <a:lstStyle/>
          <a:p>
            <a:fld id="{E19C4984-858E-4BB3-A050-1F64ED33478C}" type="datetimeFigureOut">
              <a:rPr lang="zh-CN" altLang="en-US" smtClean="0"/>
              <a:t>2021/5/26</a:t>
            </a:fld>
            <a:endParaRPr lang="zh-CN" altLang="en-US"/>
          </a:p>
        </p:txBody>
      </p:sp>
      <p:sp>
        <p:nvSpPr>
          <p:cNvPr id="1048837" name="页脚占位符 4"/>
          <p:cNvSpPr>
            <a:spLocks noGrp="1"/>
          </p:cNvSpPr>
          <p:nvPr>
            <p:ph type="ftr" sz="quarter" idx="11"/>
          </p:nvPr>
        </p:nvSpPr>
        <p:spPr/>
        <p:txBody>
          <a:bodyPr/>
          <a:lstStyle/>
          <a:p>
            <a:endParaRPr lang="zh-CN" altLang="en-US"/>
          </a:p>
        </p:txBody>
      </p:sp>
      <p:sp>
        <p:nvSpPr>
          <p:cNvPr id="1048838" name="灯片编号占位符 5"/>
          <p:cNvSpPr>
            <a:spLocks noGrp="1"/>
          </p:cNvSpPr>
          <p:nvPr>
            <p:ph type="sldNum" sz="quarter" idx="12"/>
          </p:nvPr>
        </p:nvSpPr>
        <p:spPr/>
        <p:txBody>
          <a:bodyPr/>
          <a:lstStyle/>
          <a:p>
            <a:fld id="{D431D52D-14C6-409D-B359-EF50788E6795}" type="slidenum">
              <a:rPr lang="zh-CN" altLang="en-US" smtClean="0"/>
              <a:t>‹#›</a:t>
            </a:fld>
            <a:endParaRPr lang="zh-CN" altLang="en-US"/>
          </a:p>
        </p:txBody>
      </p:sp>
    </p:spTree>
  </p:cSld>
  <p:clrMapOvr>
    <a:masterClrMapping/>
  </p:clrMapOvr>
  <p:transition spd="slow" advClick="0" advTm="0">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1048850"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1048851"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1048852" name="日期占位符 3"/>
          <p:cNvSpPr>
            <a:spLocks noGrp="1"/>
          </p:cNvSpPr>
          <p:nvPr>
            <p:ph type="dt" sz="half" idx="10"/>
          </p:nvPr>
        </p:nvSpPr>
        <p:spPr/>
        <p:txBody>
          <a:bodyPr/>
          <a:lstStyle/>
          <a:p>
            <a:fld id="{E19C4984-858E-4BB3-A050-1F64ED33478C}" type="datetimeFigureOut">
              <a:rPr lang="zh-CN" altLang="en-US" smtClean="0"/>
              <a:t>2021/5/26</a:t>
            </a:fld>
            <a:endParaRPr lang="zh-CN" altLang="en-US"/>
          </a:p>
        </p:txBody>
      </p:sp>
      <p:sp>
        <p:nvSpPr>
          <p:cNvPr id="1048853" name="页脚占位符 4"/>
          <p:cNvSpPr>
            <a:spLocks noGrp="1"/>
          </p:cNvSpPr>
          <p:nvPr>
            <p:ph type="ftr" sz="quarter" idx="11"/>
          </p:nvPr>
        </p:nvSpPr>
        <p:spPr/>
        <p:txBody>
          <a:bodyPr/>
          <a:lstStyle/>
          <a:p>
            <a:endParaRPr lang="zh-CN" altLang="en-US"/>
          </a:p>
        </p:txBody>
      </p:sp>
      <p:sp>
        <p:nvSpPr>
          <p:cNvPr id="1048854" name="灯片编号占位符 5"/>
          <p:cNvSpPr>
            <a:spLocks noGrp="1"/>
          </p:cNvSpPr>
          <p:nvPr>
            <p:ph type="sldNum" sz="quarter" idx="12"/>
          </p:nvPr>
        </p:nvSpPr>
        <p:spPr/>
        <p:txBody>
          <a:bodyPr/>
          <a:lstStyle/>
          <a:p>
            <a:fld id="{D431D52D-14C6-409D-B359-EF50788E6795}" type="slidenum">
              <a:rPr lang="zh-CN" altLang="en-US" smtClean="0"/>
              <a:t>‹#›</a:t>
            </a:fld>
            <a:endParaRPr lang="zh-CN" altLang="en-US"/>
          </a:p>
        </p:txBody>
      </p:sp>
    </p:spTree>
  </p:cSld>
  <p:clrMapOvr>
    <a:masterClrMapping/>
  </p:clrMapOvr>
  <p:transition spd="slow" advClick="0" advTm="0">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1048855" name="标题 1"/>
          <p:cNvSpPr>
            <a:spLocks noGrp="1"/>
          </p:cNvSpPr>
          <p:nvPr>
            <p:ph type="title"/>
          </p:nvPr>
        </p:nvSpPr>
        <p:spPr/>
        <p:txBody>
          <a:bodyPr/>
          <a:lstStyle/>
          <a:p>
            <a:r>
              <a:rPr lang="zh-CN" altLang="en-US"/>
              <a:t>单击此处编辑母版标题样式</a:t>
            </a:r>
          </a:p>
        </p:txBody>
      </p:sp>
      <p:sp>
        <p:nvSpPr>
          <p:cNvPr id="1048856"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1048857"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1048858" name="日期占位符 4"/>
          <p:cNvSpPr>
            <a:spLocks noGrp="1"/>
          </p:cNvSpPr>
          <p:nvPr>
            <p:ph type="dt" sz="half" idx="10"/>
          </p:nvPr>
        </p:nvSpPr>
        <p:spPr/>
        <p:txBody>
          <a:bodyPr/>
          <a:lstStyle/>
          <a:p>
            <a:fld id="{E19C4984-858E-4BB3-A050-1F64ED33478C}" type="datetimeFigureOut">
              <a:rPr lang="zh-CN" altLang="en-US" smtClean="0"/>
              <a:t>2021/5/26</a:t>
            </a:fld>
            <a:endParaRPr lang="zh-CN" altLang="en-US"/>
          </a:p>
        </p:txBody>
      </p:sp>
      <p:sp>
        <p:nvSpPr>
          <p:cNvPr id="1048859" name="页脚占位符 5"/>
          <p:cNvSpPr>
            <a:spLocks noGrp="1"/>
          </p:cNvSpPr>
          <p:nvPr>
            <p:ph type="ftr" sz="quarter" idx="11"/>
          </p:nvPr>
        </p:nvSpPr>
        <p:spPr/>
        <p:txBody>
          <a:bodyPr/>
          <a:lstStyle/>
          <a:p>
            <a:endParaRPr lang="zh-CN" altLang="en-US"/>
          </a:p>
        </p:txBody>
      </p:sp>
      <p:sp>
        <p:nvSpPr>
          <p:cNvPr id="1048860" name="灯片编号占位符 6"/>
          <p:cNvSpPr>
            <a:spLocks noGrp="1"/>
          </p:cNvSpPr>
          <p:nvPr>
            <p:ph type="sldNum" sz="quarter" idx="12"/>
          </p:nvPr>
        </p:nvSpPr>
        <p:spPr/>
        <p:txBody>
          <a:bodyPr/>
          <a:lstStyle/>
          <a:p>
            <a:fld id="{D431D52D-14C6-409D-B359-EF50788E6795}" type="slidenum">
              <a:rPr lang="zh-CN" altLang="en-US" smtClean="0"/>
              <a:t>‹#›</a:t>
            </a:fld>
            <a:endParaRPr lang="zh-CN" altLang="en-US"/>
          </a:p>
        </p:txBody>
      </p:sp>
    </p:spTree>
  </p:cSld>
  <p:clrMapOvr>
    <a:masterClrMapping/>
  </p:clrMapOvr>
  <p:transition spd="slow" advClick="0" advTm="0">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48861"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1048862"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1048863"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1048864"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1048865"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1048866" name="日期占位符 6"/>
          <p:cNvSpPr>
            <a:spLocks noGrp="1"/>
          </p:cNvSpPr>
          <p:nvPr>
            <p:ph type="dt" sz="half" idx="10"/>
          </p:nvPr>
        </p:nvSpPr>
        <p:spPr/>
        <p:txBody>
          <a:bodyPr/>
          <a:lstStyle/>
          <a:p>
            <a:fld id="{E19C4984-858E-4BB3-A050-1F64ED33478C}" type="datetimeFigureOut">
              <a:rPr lang="zh-CN" altLang="en-US" smtClean="0"/>
              <a:t>2021/5/26</a:t>
            </a:fld>
            <a:endParaRPr lang="zh-CN" altLang="en-US"/>
          </a:p>
        </p:txBody>
      </p:sp>
      <p:sp>
        <p:nvSpPr>
          <p:cNvPr id="1048867" name="页脚占位符 7"/>
          <p:cNvSpPr>
            <a:spLocks noGrp="1"/>
          </p:cNvSpPr>
          <p:nvPr>
            <p:ph type="ftr" sz="quarter" idx="11"/>
          </p:nvPr>
        </p:nvSpPr>
        <p:spPr/>
        <p:txBody>
          <a:bodyPr/>
          <a:lstStyle/>
          <a:p>
            <a:endParaRPr lang="zh-CN" altLang="en-US"/>
          </a:p>
        </p:txBody>
      </p:sp>
      <p:sp>
        <p:nvSpPr>
          <p:cNvPr id="1048868" name="灯片编号占位符 8"/>
          <p:cNvSpPr>
            <a:spLocks noGrp="1"/>
          </p:cNvSpPr>
          <p:nvPr>
            <p:ph type="sldNum" sz="quarter" idx="12"/>
          </p:nvPr>
        </p:nvSpPr>
        <p:spPr/>
        <p:txBody>
          <a:bodyPr/>
          <a:lstStyle/>
          <a:p>
            <a:fld id="{D431D52D-14C6-409D-B359-EF50788E6795}" type="slidenum">
              <a:rPr lang="zh-CN" altLang="en-US" smtClean="0"/>
              <a:t>‹#›</a:t>
            </a:fld>
            <a:endParaRPr lang="zh-CN" altLang="en-US"/>
          </a:p>
        </p:txBody>
      </p:sp>
    </p:spTree>
  </p:cSld>
  <p:clrMapOvr>
    <a:masterClrMapping/>
  </p:clrMapOvr>
  <p:transition spd="slow" advClick="0" advTm="0">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1048825" name="标题 1"/>
          <p:cNvSpPr>
            <a:spLocks noGrp="1"/>
          </p:cNvSpPr>
          <p:nvPr>
            <p:ph type="title"/>
          </p:nvPr>
        </p:nvSpPr>
        <p:spPr/>
        <p:txBody>
          <a:bodyPr/>
          <a:lstStyle/>
          <a:p>
            <a:r>
              <a:rPr lang="zh-CN" altLang="en-US"/>
              <a:t>单击此处编辑母版标题样式</a:t>
            </a:r>
          </a:p>
        </p:txBody>
      </p:sp>
      <p:sp>
        <p:nvSpPr>
          <p:cNvPr id="1048826" name="日期占位符 2"/>
          <p:cNvSpPr>
            <a:spLocks noGrp="1"/>
          </p:cNvSpPr>
          <p:nvPr>
            <p:ph type="dt" sz="half" idx="10"/>
          </p:nvPr>
        </p:nvSpPr>
        <p:spPr/>
        <p:txBody>
          <a:bodyPr/>
          <a:lstStyle/>
          <a:p>
            <a:fld id="{E19C4984-858E-4BB3-A050-1F64ED33478C}" type="datetimeFigureOut">
              <a:rPr lang="zh-CN" altLang="en-US" smtClean="0"/>
              <a:t>2021/5/26</a:t>
            </a:fld>
            <a:endParaRPr lang="zh-CN" altLang="en-US"/>
          </a:p>
        </p:txBody>
      </p:sp>
      <p:sp>
        <p:nvSpPr>
          <p:cNvPr id="1048827" name="页脚占位符 3"/>
          <p:cNvSpPr>
            <a:spLocks noGrp="1"/>
          </p:cNvSpPr>
          <p:nvPr>
            <p:ph type="ftr" sz="quarter" idx="11"/>
          </p:nvPr>
        </p:nvSpPr>
        <p:spPr/>
        <p:txBody>
          <a:bodyPr/>
          <a:lstStyle/>
          <a:p>
            <a:endParaRPr lang="zh-CN" altLang="en-US"/>
          </a:p>
        </p:txBody>
      </p:sp>
      <p:sp>
        <p:nvSpPr>
          <p:cNvPr id="1048828" name="灯片编号占位符 4"/>
          <p:cNvSpPr>
            <a:spLocks noGrp="1"/>
          </p:cNvSpPr>
          <p:nvPr>
            <p:ph type="sldNum" sz="quarter" idx="12"/>
          </p:nvPr>
        </p:nvSpPr>
        <p:spPr/>
        <p:txBody>
          <a:bodyPr/>
          <a:lstStyle/>
          <a:p>
            <a:fld id="{D431D52D-14C6-409D-B359-EF50788E6795}" type="slidenum">
              <a:rPr lang="zh-CN" altLang="en-US" smtClean="0"/>
              <a:t>‹#›</a:t>
            </a:fld>
            <a:endParaRPr lang="zh-CN" altLang="en-US"/>
          </a:p>
        </p:txBody>
      </p:sp>
    </p:spTree>
  </p:cSld>
  <p:clrMapOvr>
    <a:masterClrMapping/>
  </p:clrMapOvr>
  <p:transition spd="slow" advClick="0" advTm="0">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1048869" name="日期占位符 1"/>
          <p:cNvSpPr>
            <a:spLocks noGrp="1"/>
          </p:cNvSpPr>
          <p:nvPr>
            <p:ph type="dt" sz="half" idx="10"/>
          </p:nvPr>
        </p:nvSpPr>
        <p:spPr/>
        <p:txBody>
          <a:bodyPr/>
          <a:lstStyle/>
          <a:p>
            <a:fld id="{E19C4984-858E-4BB3-A050-1F64ED33478C}" type="datetimeFigureOut">
              <a:rPr lang="zh-CN" altLang="en-US" smtClean="0"/>
              <a:t>2021/5/26</a:t>
            </a:fld>
            <a:endParaRPr lang="zh-CN" altLang="en-US"/>
          </a:p>
        </p:txBody>
      </p:sp>
      <p:sp>
        <p:nvSpPr>
          <p:cNvPr id="1048870" name="页脚占位符 2"/>
          <p:cNvSpPr>
            <a:spLocks noGrp="1"/>
          </p:cNvSpPr>
          <p:nvPr>
            <p:ph type="ftr" sz="quarter" idx="11"/>
          </p:nvPr>
        </p:nvSpPr>
        <p:spPr/>
        <p:txBody>
          <a:bodyPr/>
          <a:lstStyle/>
          <a:p>
            <a:endParaRPr lang="zh-CN" altLang="en-US"/>
          </a:p>
        </p:txBody>
      </p:sp>
      <p:sp>
        <p:nvSpPr>
          <p:cNvPr id="1048871" name="灯片编号占位符 3"/>
          <p:cNvSpPr>
            <a:spLocks noGrp="1"/>
          </p:cNvSpPr>
          <p:nvPr>
            <p:ph type="sldNum" sz="quarter" idx="12"/>
          </p:nvPr>
        </p:nvSpPr>
        <p:spPr/>
        <p:txBody>
          <a:bodyPr/>
          <a:lstStyle/>
          <a:p>
            <a:fld id="{D431D52D-14C6-409D-B359-EF50788E6795}" type="slidenum">
              <a:rPr lang="zh-CN" altLang="en-US" smtClean="0"/>
              <a:t>‹#›</a:t>
            </a:fld>
            <a:endParaRPr lang="zh-CN" altLang="en-US"/>
          </a:p>
        </p:txBody>
      </p:sp>
    </p:spTree>
  </p:cSld>
  <p:clrMapOvr>
    <a:masterClrMapping/>
  </p:clrMapOvr>
  <p:transition spd="slow" advClick="0" advTm="0">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104887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104887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104887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1048875" name="日期占位符 4"/>
          <p:cNvSpPr>
            <a:spLocks noGrp="1"/>
          </p:cNvSpPr>
          <p:nvPr>
            <p:ph type="dt" sz="half" idx="10"/>
          </p:nvPr>
        </p:nvSpPr>
        <p:spPr/>
        <p:txBody>
          <a:bodyPr/>
          <a:lstStyle/>
          <a:p>
            <a:fld id="{E19C4984-858E-4BB3-A050-1F64ED33478C}" type="datetimeFigureOut">
              <a:rPr lang="zh-CN" altLang="en-US" smtClean="0"/>
              <a:t>2021/5/26</a:t>
            </a:fld>
            <a:endParaRPr lang="zh-CN" altLang="en-US"/>
          </a:p>
        </p:txBody>
      </p:sp>
      <p:sp>
        <p:nvSpPr>
          <p:cNvPr id="1048876" name="页脚占位符 5"/>
          <p:cNvSpPr>
            <a:spLocks noGrp="1"/>
          </p:cNvSpPr>
          <p:nvPr>
            <p:ph type="ftr" sz="quarter" idx="11"/>
          </p:nvPr>
        </p:nvSpPr>
        <p:spPr/>
        <p:txBody>
          <a:bodyPr/>
          <a:lstStyle/>
          <a:p>
            <a:endParaRPr lang="zh-CN" altLang="en-US"/>
          </a:p>
        </p:txBody>
      </p:sp>
      <p:sp>
        <p:nvSpPr>
          <p:cNvPr id="1048877" name="灯片编号占位符 6"/>
          <p:cNvSpPr>
            <a:spLocks noGrp="1"/>
          </p:cNvSpPr>
          <p:nvPr>
            <p:ph type="sldNum" sz="quarter" idx="12"/>
          </p:nvPr>
        </p:nvSpPr>
        <p:spPr/>
        <p:txBody>
          <a:bodyPr/>
          <a:lstStyle/>
          <a:p>
            <a:fld id="{D431D52D-14C6-409D-B359-EF50788E6795}" type="slidenum">
              <a:rPr lang="zh-CN" altLang="en-US" smtClean="0"/>
              <a:t>‹#›</a:t>
            </a:fld>
            <a:endParaRPr lang="zh-CN" altLang="en-US"/>
          </a:p>
        </p:txBody>
      </p:sp>
    </p:spTree>
  </p:cSld>
  <p:clrMapOvr>
    <a:masterClrMapping/>
  </p:clrMapOvr>
  <p:transition spd="slow" advClick="0" advTm="0">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1048839"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1048840"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1048841"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1048842" name="日期占位符 4"/>
          <p:cNvSpPr>
            <a:spLocks noGrp="1"/>
          </p:cNvSpPr>
          <p:nvPr>
            <p:ph type="dt" sz="half" idx="10"/>
          </p:nvPr>
        </p:nvSpPr>
        <p:spPr/>
        <p:txBody>
          <a:bodyPr/>
          <a:lstStyle/>
          <a:p>
            <a:fld id="{E19C4984-858E-4BB3-A050-1F64ED33478C}" type="datetimeFigureOut">
              <a:rPr lang="zh-CN" altLang="en-US" smtClean="0"/>
              <a:t>2021/5/26</a:t>
            </a:fld>
            <a:endParaRPr lang="zh-CN" altLang="en-US"/>
          </a:p>
        </p:txBody>
      </p:sp>
      <p:sp>
        <p:nvSpPr>
          <p:cNvPr id="1048843" name="页脚占位符 5"/>
          <p:cNvSpPr>
            <a:spLocks noGrp="1"/>
          </p:cNvSpPr>
          <p:nvPr>
            <p:ph type="ftr" sz="quarter" idx="11"/>
          </p:nvPr>
        </p:nvSpPr>
        <p:spPr/>
        <p:txBody>
          <a:bodyPr/>
          <a:lstStyle/>
          <a:p>
            <a:endParaRPr lang="zh-CN" altLang="en-US"/>
          </a:p>
        </p:txBody>
      </p:sp>
      <p:sp>
        <p:nvSpPr>
          <p:cNvPr id="1048844" name="灯片编号占位符 6"/>
          <p:cNvSpPr>
            <a:spLocks noGrp="1"/>
          </p:cNvSpPr>
          <p:nvPr>
            <p:ph type="sldNum" sz="quarter" idx="12"/>
          </p:nvPr>
        </p:nvSpPr>
        <p:spPr/>
        <p:txBody>
          <a:bodyPr/>
          <a:lstStyle/>
          <a:p>
            <a:fld id="{D431D52D-14C6-409D-B359-EF50788E6795}" type="slidenum">
              <a:rPr lang="zh-CN" altLang="en-US" smtClean="0"/>
              <a:t>‹#›</a:t>
            </a:fld>
            <a:endParaRPr lang="zh-CN" altLang="en-US"/>
          </a:p>
        </p:txBody>
      </p:sp>
    </p:spTree>
  </p:cSld>
  <p:clrMapOvr>
    <a:masterClrMapping/>
  </p:clrMapOvr>
  <p:transition spd="slow" advClick="0" advTm="0">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576"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1048577"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1048578"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9C4984-858E-4BB3-A050-1F64ED33478C}" type="datetimeFigureOut">
              <a:rPr lang="zh-CN" altLang="en-US" smtClean="0"/>
              <a:t>2021/5/26</a:t>
            </a:fld>
            <a:endParaRPr lang="zh-CN" altLang="en-US"/>
          </a:p>
        </p:txBody>
      </p:sp>
      <p:sp>
        <p:nvSpPr>
          <p:cNvPr id="1048579"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1048580"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31D52D-14C6-409D-B359-EF50788E6795}"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advClick="0" advTm="0">
    <p:wip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48586" name="矩形 5"/>
          <p:cNvSpPr/>
          <p:nvPr/>
        </p:nvSpPr>
        <p:spPr>
          <a:xfrm>
            <a:off x="4467860" y="2743200"/>
            <a:ext cx="7172960" cy="3401060"/>
          </a:xfrm>
          <a:prstGeom prst="rect">
            <a:avLst/>
          </a:prstGeom>
          <a:noFill/>
          <a:ln w="571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587" name="矩形 6"/>
          <p:cNvSpPr/>
          <p:nvPr/>
        </p:nvSpPr>
        <p:spPr>
          <a:xfrm>
            <a:off x="240845" y="0"/>
            <a:ext cx="7571660" cy="1805941"/>
          </a:xfrm>
          <a:prstGeom prst="rect">
            <a:avLst/>
          </a:prstGeom>
        </p:spPr>
        <p:txBody>
          <a:bodyPr wrap="square">
            <a:spAutoFit/>
          </a:bodyPr>
          <a:lstStyle/>
          <a:p>
            <a:pPr algn="dist"/>
            <a:r>
              <a:rPr lang="en-US" altLang="zh-CN" sz="11500" b="1" dirty="0">
                <a:solidFill>
                  <a:schemeClr val="tx1">
                    <a:lumMod val="65000"/>
                    <a:lumOff val="35000"/>
                  </a:schemeClr>
                </a:solidFill>
                <a:latin typeface="思源黑体" panose="020B0400000000000000" pitchFamily="34" charset="-122"/>
                <a:ea typeface="思源黑体" panose="020B0400000000000000" pitchFamily="34" charset="-122"/>
              </a:rPr>
              <a:t>FITNESS</a:t>
            </a:r>
            <a:endParaRPr lang="zh-CN" altLang="en-US" sz="11500" b="1" dirty="0">
              <a:solidFill>
                <a:schemeClr val="tx1">
                  <a:lumMod val="65000"/>
                  <a:lumOff val="35000"/>
                </a:schemeClr>
              </a:solidFill>
              <a:latin typeface="思源黑体" panose="020B0400000000000000" pitchFamily="34" charset="-122"/>
              <a:ea typeface="思源黑体" panose="020B0400000000000000" pitchFamily="34" charset="-122"/>
            </a:endParaRPr>
          </a:p>
        </p:txBody>
      </p:sp>
      <p:sp>
        <p:nvSpPr>
          <p:cNvPr id="1048588" name="矩形 7"/>
          <p:cNvSpPr/>
          <p:nvPr/>
        </p:nvSpPr>
        <p:spPr>
          <a:xfrm>
            <a:off x="4658360" y="3014345"/>
            <a:ext cx="7387590" cy="829945"/>
          </a:xfrm>
          <a:prstGeom prst="rect">
            <a:avLst/>
          </a:prstGeom>
        </p:spPr>
        <p:txBody>
          <a:bodyPr wrap="square">
            <a:spAutoFit/>
          </a:bodyPr>
          <a:lstStyle/>
          <a:p>
            <a:pPr algn="l"/>
            <a:r>
              <a:rPr lang="en-US" altLang="zh-CN" sz="2400" b="1" dirty="0">
                <a:solidFill>
                  <a:schemeClr val="bg1"/>
                </a:solidFill>
                <a:latin typeface="思源黑体" panose="020B0400000000000000" pitchFamily="34" charset="-122"/>
                <a:ea typeface="思源黑体" panose="020B0400000000000000" pitchFamily="34" charset="-122"/>
              </a:rPr>
              <a:t>The problems of studying training loads used in sports and their impact on the athlete's body.</a:t>
            </a:r>
          </a:p>
        </p:txBody>
      </p:sp>
      <p:sp>
        <p:nvSpPr>
          <p:cNvPr id="3" name="文本框 2"/>
          <p:cNvSpPr txBox="1"/>
          <p:nvPr/>
        </p:nvSpPr>
        <p:spPr>
          <a:xfrm>
            <a:off x="4915535" y="3949065"/>
            <a:ext cx="6532880" cy="829945"/>
          </a:xfrm>
          <a:prstGeom prst="rect">
            <a:avLst/>
          </a:prstGeom>
          <a:noFill/>
        </p:spPr>
        <p:txBody>
          <a:bodyPr wrap="square" rtlCol="0" anchor="t">
            <a:spAutoFit/>
          </a:bodyPr>
          <a:lstStyle/>
          <a:p>
            <a:r>
              <a:rPr lang="en-US" altLang="zh-CN" sz="2400" b="1" dirty="0">
                <a:solidFill>
                  <a:schemeClr val="bg1"/>
                </a:solidFill>
                <a:latin typeface="思源黑体" panose="020B0400000000000000" pitchFamily="34" charset="-122"/>
                <a:ea typeface="思源黑体" panose="020B0400000000000000" pitchFamily="34" charset="-122"/>
              </a:rPr>
              <a:t>研究运动中训练负荷的问题及其对运动员身体的影响。</a:t>
            </a:r>
          </a:p>
        </p:txBody>
      </p:sp>
      <p:sp>
        <p:nvSpPr>
          <p:cNvPr id="2" name="文本框 1"/>
          <p:cNvSpPr txBox="1"/>
          <p:nvPr/>
        </p:nvSpPr>
        <p:spPr>
          <a:xfrm>
            <a:off x="6718300" y="5014595"/>
            <a:ext cx="5217795" cy="368300"/>
          </a:xfrm>
          <a:prstGeom prst="rect">
            <a:avLst/>
          </a:prstGeom>
          <a:noFill/>
        </p:spPr>
        <p:txBody>
          <a:bodyPr wrap="square" rtlCol="0" anchor="t">
            <a:spAutoFit/>
          </a:bodyPr>
          <a:lstStyle/>
          <a:p>
            <a:r>
              <a:rPr lang="en-US" altLang="zh-CN" b="1" dirty="0">
                <a:solidFill>
                  <a:schemeClr val="bg1"/>
                </a:solidFill>
                <a:latin typeface="Arial" panose="020B0604020202020204" pitchFamily="34" charset="0"/>
                <a:ea typeface="方正兰亭超细黑简体" panose="02000000000000000000" pitchFamily="2" charset="-122"/>
                <a:cs typeface="Arial" panose="020B0604020202020204" pitchFamily="34" charset="0"/>
                <a:sym typeface="+mn-ea"/>
              </a:rPr>
              <a:t>Team members</a:t>
            </a:r>
            <a:r>
              <a:rPr lang="zh-CN" altLang="en-US" b="1" dirty="0">
                <a:solidFill>
                  <a:schemeClr val="bg1"/>
                </a:solidFill>
                <a:latin typeface="Arial" panose="020B0604020202020204" pitchFamily="34" charset="0"/>
                <a:ea typeface="方正兰亭超细黑简体" panose="02000000000000000000" pitchFamily="2" charset="-122"/>
                <a:cs typeface="Arial" panose="020B0604020202020204" pitchFamily="34" charset="0"/>
                <a:sym typeface="+mn-ea"/>
              </a:rPr>
              <a:t>：</a:t>
            </a:r>
            <a:r>
              <a:rPr lang="en-US" altLang="zh-CN" b="1" dirty="0">
                <a:solidFill>
                  <a:schemeClr val="bg1"/>
                </a:solidFill>
                <a:latin typeface="Arial" panose="020B0604020202020204" pitchFamily="34" charset="0"/>
                <a:ea typeface="方正兰亭超细黑简体" panose="02000000000000000000" pitchFamily="2" charset="-122"/>
                <a:cs typeface="Arial" panose="020B0604020202020204" pitchFamily="34" charset="0"/>
                <a:sym typeface="+mn-ea"/>
              </a:rPr>
              <a:t>Hu  Xiao</a:t>
            </a:r>
            <a:endParaRPr lang="zh-CN" altLang="en-US" b="1" dirty="0">
              <a:solidFill>
                <a:schemeClr val="bg1"/>
              </a:solidFill>
              <a:latin typeface="Arial" panose="020B0604020202020204" pitchFamily="34" charset="0"/>
              <a:ea typeface="方正兰亭超细黑简体" panose="02000000000000000000" pitchFamily="2" charset="-122"/>
              <a:cs typeface="Arial" panose="020B0604020202020204" pitchFamily="34" charset="0"/>
              <a:sym typeface="+mn-ea"/>
            </a:endParaRPr>
          </a:p>
        </p:txBody>
      </p:sp>
    </p:spTree>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8586"/>
                                        </p:tgtEl>
                                        <p:attrNameLst>
                                          <p:attrName>style.visibility</p:attrName>
                                        </p:attrNameLst>
                                      </p:cBhvr>
                                      <p:to>
                                        <p:strVal val="visible"/>
                                      </p:to>
                                    </p:set>
                                    <p:animEffect transition="in" filter="wipe(left)">
                                      <p:cBhvr>
                                        <p:cTn id="7" dur="500"/>
                                        <p:tgtEl>
                                          <p:spTgt spid="104858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48588"/>
                                        </p:tgtEl>
                                        <p:attrNameLst>
                                          <p:attrName>style.visibility</p:attrName>
                                        </p:attrNameLst>
                                      </p:cBhvr>
                                      <p:to>
                                        <p:strVal val="visible"/>
                                      </p:to>
                                    </p:set>
                                    <p:animEffect transition="in" filter="wipe(left)">
                                      <p:cBhvr>
                                        <p:cTn id="11" dur="500"/>
                                        <p:tgtEl>
                                          <p:spTgt spid="10485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586" grpId="0" bldLvl="0" animBg="1"/>
      <p:bldP spid="104858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3" name="矩形: 圆角 1"/>
          <p:cNvSpPr/>
          <p:nvPr/>
        </p:nvSpPr>
        <p:spPr>
          <a:xfrm>
            <a:off x="-192505" y="234388"/>
            <a:ext cx="898358" cy="401053"/>
          </a:xfrm>
          <a:prstGeom prst="roundRect">
            <a:avLst>
              <a:gd name="adj" fmla="val 50000"/>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634" name="矩形 2"/>
          <p:cNvSpPr/>
          <p:nvPr/>
        </p:nvSpPr>
        <p:spPr>
          <a:xfrm>
            <a:off x="930655" y="234859"/>
            <a:ext cx="2406104" cy="398780"/>
          </a:xfrm>
          <a:prstGeom prst="rect">
            <a:avLst/>
          </a:prstGeom>
        </p:spPr>
        <p:txBody>
          <a:bodyPr wrap="square">
            <a:spAutoFit/>
          </a:bodyPr>
          <a:lstStyle/>
          <a:p>
            <a:r>
              <a:rPr lang="zh-CN" altLang="en-US" sz="2000" b="1" dirty="0">
                <a:solidFill>
                  <a:schemeClr val="tx1">
                    <a:lumMod val="75000"/>
                    <a:lumOff val="25000"/>
                  </a:schemeClr>
                </a:solidFill>
                <a:latin typeface="思源黑体" panose="020B0400000000000000" pitchFamily="34" charset="-122"/>
                <a:ea typeface="思源黑体" panose="020B0400000000000000" pitchFamily="34" charset="-122"/>
              </a:rPr>
              <a:t>Exercise load</a:t>
            </a:r>
          </a:p>
        </p:txBody>
      </p:sp>
      <p:sp>
        <p:nvSpPr>
          <p:cNvPr id="1048635" name="矩形 3"/>
          <p:cNvSpPr/>
          <p:nvPr/>
        </p:nvSpPr>
        <p:spPr>
          <a:xfrm>
            <a:off x="4491789" y="0"/>
            <a:ext cx="1195533" cy="6858000"/>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097153" name="图片 5"/>
          <p:cNvPicPr>
            <a:picLocks noChangeAspect="1"/>
          </p:cNvPicPr>
          <p:nvPr/>
        </p:nvPicPr>
        <p:blipFill rotWithShape="1">
          <a:blip r:embed="rId2"/>
          <a:srcRect l="10495" r="20748"/>
          <a:stretch>
            <a:fillRect/>
          </a:stretch>
        </p:blipFill>
        <p:spPr>
          <a:xfrm>
            <a:off x="705061" y="2073914"/>
            <a:ext cx="3787520" cy="3672698"/>
          </a:xfrm>
          <a:prstGeom prst="rect">
            <a:avLst/>
          </a:prstGeom>
        </p:spPr>
      </p:pic>
      <p:grpSp>
        <p:nvGrpSpPr>
          <p:cNvPr id="47" name="组合 8"/>
          <p:cNvGrpSpPr/>
          <p:nvPr/>
        </p:nvGrpSpPr>
        <p:grpSpPr>
          <a:xfrm>
            <a:off x="4845111" y="882315"/>
            <a:ext cx="488889" cy="488889"/>
            <a:chOff x="4900862" y="962526"/>
            <a:chExt cx="786064" cy="786064"/>
          </a:xfrm>
        </p:grpSpPr>
        <p:sp>
          <p:nvSpPr>
            <p:cNvPr id="1048636" name="椭圆 6"/>
            <p:cNvSpPr/>
            <p:nvPr/>
          </p:nvSpPr>
          <p:spPr>
            <a:xfrm>
              <a:off x="4900862" y="962526"/>
              <a:ext cx="786064" cy="786064"/>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637" name="punching-bag_98619"/>
            <p:cNvSpPr>
              <a:spLocks noChangeAspect="1"/>
            </p:cNvSpPr>
            <p:nvPr/>
          </p:nvSpPr>
          <p:spPr bwMode="auto">
            <a:xfrm>
              <a:off x="5160969" y="1112900"/>
              <a:ext cx="265850" cy="485316"/>
            </a:xfrm>
            <a:custGeom>
              <a:avLst/>
              <a:gdLst>
                <a:gd name="T0" fmla="*/ 2640 w 3259"/>
                <a:gd name="T1" fmla="*/ 3293 h 5960"/>
                <a:gd name="T2" fmla="*/ 2559 w 3259"/>
                <a:gd name="T3" fmla="*/ 3213 h 5960"/>
                <a:gd name="T4" fmla="*/ 2080 w 3259"/>
                <a:gd name="T5" fmla="*/ 2310 h 5960"/>
                <a:gd name="T6" fmla="*/ 2232 w 3259"/>
                <a:gd name="T7" fmla="*/ 2056 h 5960"/>
                <a:gd name="T8" fmla="*/ 1945 w 3259"/>
                <a:gd name="T9" fmla="*/ 1768 h 5960"/>
                <a:gd name="T10" fmla="*/ 1732 w 3259"/>
                <a:gd name="T11" fmla="*/ 1768 h 5960"/>
                <a:gd name="T12" fmla="*/ 1732 w 3259"/>
                <a:gd name="T13" fmla="*/ 1706 h 5960"/>
                <a:gd name="T14" fmla="*/ 2174 w 3259"/>
                <a:gd name="T15" fmla="*/ 1110 h 5960"/>
                <a:gd name="T16" fmla="*/ 1732 w 3259"/>
                <a:gd name="T17" fmla="*/ 515 h 5960"/>
                <a:gd name="T18" fmla="*/ 1732 w 3259"/>
                <a:gd name="T19" fmla="*/ 419 h 5960"/>
                <a:gd name="T20" fmla="*/ 1722 w 3259"/>
                <a:gd name="T21" fmla="*/ 360 h 5960"/>
                <a:gd name="T22" fmla="*/ 2767 w 3259"/>
                <a:gd name="T23" fmla="*/ 360 h 5960"/>
                <a:gd name="T24" fmla="*/ 2947 w 3259"/>
                <a:gd name="T25" fmla="*/ 180 h 5960"/>
                <a:gd name="T26" fmla="*/ 2767 w 3259"/>
                <a:gd name="T27" fmla="*/ 0 h 5960"/>
                <a:gd name="T28" fmla="*/ 327 w 3259"/>
                <a:gd name="T29" fmla="*/ 0 h 5960"/>
                <a:gd name="T30" fmla="*/ 147 w 3259"/>
                <a:gd name="T31" fmla="*/ 180 h 5960"/>
                <a:gd name="T32" fmla="*/ 327 w 3259"/>
                <a:gd name="T33" fmla="*/ 360 h 5960"/>
                <a:gd name="T34" fmla="*/ 1382 w 3259"/>
                <a:gd name="T35" fmla="*/ 360 h 5960"/>
                <a:gd name="T36" fmla="*/ 1372 w 3259"/>
                <a:gd name="T37" fmla="*/ 419 h 5960"/>
                <a:gd name="T38" fmla="*/ 1372 w 3259"/>
                <a:gd name="T39" fmla="*/ 668 h 5960"/>
                <a:gd name="T40" fmla="*/ 1552 w 3259"/>
                <a:gd name="T41" fmla="*/ 848 h 5960"/>
                <a:gd name="T42" fmla="*/ 1814 w 3259"/>
                <a:gd name="T43" fmla="*/ 1110 h 5960"/>
                <a:gd name="T44" fmla="*/ 1732 w 3259"/>
                <a:gd name="T45" fmla="*/ 1300 h 5960"/>
                <a:gd name="T46" fmla="*/ 1732 w 3259"/>
                <a:gd name="T47" fmla="*/ 1110 h 5960"/>
                <a:gd name="T48" fmla="*/ 1552 w 3259"/>
                <a:gd name="T49" fmla="*/ 930 h 5960"/>
                <a:gd name="T50" fmla="*/ 1372 w 3259"/>
                <a:gd name="T51" fmla="*/ 1110 h 5960"/>
                <a:gd name="T52" fmla="*/ 1372 w 3259"/>
                <a:gd name="T53" fmla="*/ 1300 h 5960"/>
                <a:gd name="T54" fmla="*/ 1290 w 3259"/>
                <a:gd name="T55" fmla="*/ 1110 h 5960"/>
                <a:gd name="T56" fmla="*/ 1110 w 3259"/>
                <a:gd name="T57" fmla="*/ 930 h 5960"/>
                <a:gd name="T58" fmla="*/ 930 w 3259"/>
                <a:gd name="T59" fmla="*/ 1110 h 5960"/>
                <a:gd name="T60" fmla="*/ 1372 w 3259"/>
                <a:gd name="T61" fmla="*/ 1706 h 5960"/>
                <a:gd name="T62" fmla="*/ 1372 w 3259"/>
                <a:gd name="T63" fmla="*/ 1768 h 5960"/>
                <a:gd name="T64" fmla="*/ 1159 w 3259"/>
                <a:gd name="T65" fmla="*/ 1768 h 5960"/>
                <a:gd name="T66" fmla="*/ 871 w 3259"/>
                <a:gd name="T67" fmla="*/ 2056 h 5960"/>
                <a:gd name="T68" fmla="*/ 1028 w 3259"/>
                <a:gd name="T69" fmla="*/ 2312 h 5960"/>
                <a:gd name="T70" fmla="*/ 549 w 3259"/>
                <a:gd name="T71" fmla="*/ 3213 h 5960"/>
                <a:gd name="T72" fmla="*/ 469 w 3259"/>
                <a:gd name="T73" fmla="*/ 3293 h 5960"/>
                <a:gd name="T74" fmla="*/ 0 w 3259"/>
                <a:gd name="T75" fmla="*/ 4407 h 5960"/>
                <a:gd name="T76" fmla="*/ 512 w 3259"/>
                <a:gd name="T77" fmla="*/ 5558 h 5960"/>
                <a:gd name="T78" fmla="*/ 1478 w 3259"/>
                <a:gd name="T79" fmla="*/ 5958 h 5960"/>
                <a:gd name="T80" fmla="*/ 1554 w 3259"/>
                <a:gd name="T81" fmla="*/ 5960 h 5960"/>
                <a:gd name="T82" fmla="*/ 1554 w 3259"/>
                <a:gd name="T83" fmla="*/ 5960 h 5960"/>
                <a:gd name="T84" fmla="*/ 2655 w 3259"/>
                <a:gd name="T85" fmla="*/ 5502 h 5960"/>
                <a:gd name="T86" fmla="*/ 2640 w 3259"/>
                <a:gd name="T87" fmla="*/ 3293 h 5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59" h="5960">
                  <a:moveTo>
                    <a:pt x="2640" y="3293"/>
                  </a:moveTo>
                  <a:lnTo>
                    <a:pt x="2559" y="3213"/>
                  </a:lnTo>
                  <a:cubicBezTo>
                    <a:pt x="2309" y="2963"/>
                    <a:pt x="2145" y="2650"/>
                    <a:pt x="2080" y="2310"/>
                  </a:cubicBezTo>
                  <a:cubicBezTo>
                    <a:pt x="2171" y="2261"/>
                    <a:pt x="2232" y="2166"/>
                    <a:pt x="2232" y="2056"/>
                  </a:cubicBezTo>
                  <a:cubicBezTo>
                    <a:pt x="2232" y="1897"/>
                    <a:pt x="2103" y="1768"/>
                    <a:pt x="1945" y="1768"/>
                  </a:cubicBezTo>
                  <a:lnTo>
                    <a:pt x="1732" y="1768"/>
                  </a:lnTo>
                  <a:lnTo>
                    <a:pt x="1732" y="1706"/>
                  </a:lnTo>
                  <a:cubicBezTo>
                    <a:pt x="1987" y="1628"/>
                    <a:pt x="2174" y="1391"/>
                    <a:pt x="2174" y="1110"/>
                  </a:cubicBezTo>
                  <a:cubicBezTo>
                    <a:pt x="2174" y="830"/>
                    <a:pt x="1987" y="592"/>
                    <a:pt x="1732" y="515"/>
                  </a:cubicBezTo>
                  <a:lnTo>
                    <a:pt x="1732" y="419"/>
                  </a:lnTo>
                  <a:cubicBezTo>
                    <a:pt x="1732" y="398"/>
                    <a:pt x="1728" y="379"/>
                    <a:pt x="1722" y="360"/>
                  </a:cubicBezTo>
                  <a:lnTo>
                    <a:pt x="2767" y="360"/>
                  </a:lnTo>
                  <a:cubicBezTo>
                    <a:pt x="2867" y="360"/>
                    <a:pt x="2947" y="279"/>
                    <a:pt x="2947" y="180"/>
                  </a:cubicBezTo>
                  <a:cubicBezTo>
                    <a:pt x="2947" y="81"/>
                    <a:pt x="2867" y="0"/>
                    <a:pt x="2767" y="0"/>
                  </a:cubicBezTo>
                  <a:lnTo>
                    <a:pt x="327" y="0"/>
                  </a:lnTo>
                  <a:cubicBezTo>
                    <a:pt x="228" y="0"/>
                    <a:pt x="147" y="81"/>
                    <a:pt x="147" y="180"/>
                  </a:cubicBezTo>
                  <a:cubicBezTo>
                    <a:pt x="147" y="279"/>
                    <a:pt x="228" y="360"/>
                    <a:pt x="327" y="360"/>
                  </a:cubicBezTo>
                  <a:lnTo>
                    <a:pt x="1382" y="360"/>
                  </a:lnTo>
                  <a:cubicBezTo>
                    <a:pt x="1376" y="379"/>
                    <a:pt x="1372" y="398"/>
                    <a:pt x="1372" y="419"/>
                  </a:cubicBezTo>
                  <a:lnTo>
                    <a:pt x="1372" y="668"/>
                  </a:lnTo>
                  <a:cubicBezTo>
                    <a:pt x="1372" y="768"/>
                    <a:pt x="1452" y="848"/>
                    <a:pt x="1552" y="848"/>
                  </a:cubicBezTo>
                  <a:cubicBezTo>
                    <a:pt x="1696" y="848"/>
                    <a:pt x="1814" y="966"/>
                    <a:pt x="1814" y="1110"/>
                  </a:cubicBezTo>
                  <a:cubicBezTo>
                    <a:pt x="1814" y="1185"/>
                    <a:pt x="1782" y="1252"/>
                    <a:pt x="1732" y="1300"/>
                  </a:cubicBezTo>
                  <a:lnTo>
                    <a:pt x="1732" y="1110"/>
                  </a:lnTo>
                  <a:cubicBezTo>
                    <a:pt x="1732" y="1011"/>
                    <a:pt x="1651" y="930"/>
                    <a:pt x="1552" y="930"/>
                  </a:cubicBezTo>
                  <a:cubicBezTo>
                    <a:pt x="1452" y="930"/>
                    <a:pt x="1372" y="1011"/>
                    <a:pt x="1372" y="1110"/>
                  </a:cubicBezTo>
                  <a:lnTo>
                    <a:pt x="1372" y="1300"/>
                  </a:lnTo>
                  <a:cubicBezTo>
                    <a:pt x="1321" y="1252"/>
                    <a:pt x="1290" y="1185"/>
                    <a:pt x="1290" y="1110"/>
                  </a:cubicBezTo>
                  <a:cubicBezTo>
                    <a:pt x="1290" y="1011"/>
                    <a:pt x="1209" y="930"/>
                    <a:pt x="1110" y="930"/>
                  </a:cubicBezTo>
                  <a:cubicBezTo>
                    <a:pt x="1010" y="930"/>
                    <a:pt x="930" y="1011"/>
                    <a:pt x="930" y="1110"/>
                  </a:cubicBezTo>
                  <a:cubicBezTo>
                    <a:pt x="930" y="1391"/>
                    <a:pt x="1116" y="1628"/>
                    <a:pt x="1372" y="1706"/>
                  </a:cubicBezTo>
                  <a:lnTo>
                    <a:pt x="1372" y="1768"/>
                  </a:lnTo>
                  <a:lnTo>
                    <a:pt x="1159" y="1768"/>
                  </a:lnTo>
                  <a:cubicBezTo>
                    <a:pt x="1000" y="1768"/>
                    <a:pt x="871" y="1897"/>
                    <a:pt x="871" y="2056"/>
                  </a:cubicBezTo>
                  <a:cubicBezTo>
                    <a:pt x="871" y="2167"/>
                    <a:pt x="935" y="2264"/>
                    <a:pt x="1028" y="2312"/>
                  </a:cubicBezTo>
                  <a:cubicBezTo>
                    <a:pt x="963" y="2651"/>
                    <a:pt x="799" y="2963"/>
                    <a:pt x="549" y="3213"/>
                  </a:cubicBezTo>
                  <a:lnTo>
                    <a:pt x="469" y="3293"/>
                  </a:lnTo>
                  <a:cubicBezTo>
                    <a:pt x="171" y="3592"/>
                    <a:pt x="0" y="3998"/>
                    <a:pt x="0" y="4407"/>
                  </a:cubicBezTo>
                  <a:cubicBezTo>
                    <a:pt x="1" y="4851"/>
                    <a:pt x="182" y="5259"/>
                    <a:pt x="512" y="5558"/>
                  </a:cubicBezTo>
                  <a:cubicBezTo>
                    <a:pt x="777" y="5799"/>
                    <a:pt x="1120" y="5941"/>
                    <a:pt x="1478" y="5958"/>
                  </a:cubicBezTo>
                  <a:cubicBezTo>
                    <a:pt x="1503" y="5959"/>
                    <a:pt x="1529" y="5960"/>
                    <a:pt x="1554" y="5960"/>
                  </a:cubicBezTo>
                  <a:lnTo>
                    <a:pt x="1554" y="5960"/>
                  </a:lnTo>
                  <a:cubicBezTo>
                    <a:pt x="1971" y="5960"/>
                    <a:pt x="2362" y="5797"/>
                    <a:pt x="2655" y="5502"/>
                  </a:cubicBezTo>
                  <a:cubicBezTo>
                    <a:pt x="3259" y="4897"/>
                    <a:pt x="3252" y="3906"/>
                    <a:pt x="2640" y="3293"/>
                  </a:cubicBezTo>
                  <a:close/>
                </a:path>
              </a:pathLst>
            </a:custGeom>
            <a:solidFill>
              <a:schemeClr val="bg1"/>
            </a:solidFill>
            <a:ln>
              <a:noFill/>
            </a:ln>
          </p:spPr>
        </p:sp>
      </p:grpSp>
      <p:grpSp>
        <p:nvGrpSpPr>
          <p:cNvPr id="48" name="Group 9"/>
          <p:cNvGrpSpPr/>
          <p:nvPr/>
        </p:nvGrpSpPr>
        <p:grpSpPr>
          <a:xfrm>
            <a:off x="4845111" y="2358188"/>
            <a:ext cx="488889" cy="488889"/>
            <a:chOff x="4900862" y="962526"/>
            <a:chExt cx="786064" cy="786064"/>
          </a:xfrm>
        </p:grpSpPr>
        <p:sp>
          <p:nvSpPr>
            <p:cNvPr id="1048638" name="椭圆 19"/>
            <p:cNvSpPr/>
            <p:nvPr/>
          </p:nvSpPr>
          <p:spPr>
            <a:xfrm>
              <a:off x="4900862" y="962526"/>
              <a:ext cx="786064" cy="786064"/>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048639" name="punching-bag_98619"/>
            <p:cNvSpPr>
              <a:spLocks noChangeAspect="1"/>
            </p:cNvSpPr>
            <p:nvPr/>
          </p:nvSpPr>
          <p:spPr bwMode="auto">
            <a:xfrm>
              <a:off x="5051236" y="1167844"/>
              <a:ext cx="485316" cy="375427"/>
            </a:xfrm>
            <a:custGeom>
              <a:avLst/>
              <a:gdLst>
                <a:gd name="T0" fmla="*/ 4327 w 4633"/>
                <a:gd name="T1" fmla="*/ 1404 h 3589"/>
                <a:gd name="T2" fmla="*/ 3394 w 4633"/>
                <a:gd name="T3" fmla="*/ 542 h 3589"/>
                <a:gd name="T4" fmla="*/ 1890 w 4633"/>
                <a:gd name="T5" fmla="*/ 0 h 3589"/>
                <a:gd name="T6" fmla="*/ 304 w 4633"/>
                <a:gd name="T7" fmla="*/ 1404 h 3589"/>
                <a:gd name="T8" fmla="*/ 0 w 4633"/>
                <a:gd name="T9" fmla="*/ 1794 h 3589"/>
                <a:gd name="T10" fmla="*/ 304 w 4633"/>
                <a:gd name="T11" fmla="*/ 2184 h 3589"/>
                <a:gd name="T12" fmla="*/ 1890 w 4633"/>
                <a:gd name="T13" fmla="*/ 3589 h 3589"/>
                <a:gd name="T14" fmla="*/ 3394 w 4633"/>
                <a:gd name="T15" fmla="*/ 3047 h 3589"/>
                <a:gd name="T16" fmla="*/ 4327 w 4633"/>
                <a:gd name="T17" fmla="*/ 2184 h 3589"/>
                <a:gd name="T18" fmla="*/ 4633 w 4633"/>
                <a:gd name="T19" fmla="*/ 1794 h 3589"/>
                <a:gd name="T20" fmla="*/ 1698 w 4633"/>
                <a:gd name="T21" fmla="*/ 1404 h 3589"/>
                <a:gd name="T22" fmla="*/ 1259 w 4633"/>
                <a:gd name="T23" fmla="*/ 1404 h 3589"/>
                <a:gd name="T24" fmla="*/ 2392 w 4633"/>
                <a:gd name="T25" fmla="*/ 1795 h 3589"/>
                <a:gd name="T26" fmla="*/ 1259 w 4633"/>
                <a:gd name="T27" fmla="*/ 2184 h 3589"/>
                <a:gd name="T28" fmla="*/ 1698 w 4633"/>
                <a:gd name="T29" fmla="*/ 2184 h 3589"/>
                <a:gd name="T30" fmla="*/ 1698 w 4633"/>
                <a:gd name="T31" fmla="*/ 1404 h 3589"/>
                <a:gd name="T32" fmla="*/ 1825 w 4633"/>
                <a:gd name="T33" fmla="*/ 1794 h 3589"/>
                <a:gd name="T34" fmla="*/ 566 w 4633"/>
                <a:gd name="T35" fmla="*/ 2011 h 3589"/>
                <a:gd name="T36" fmla="*/ 566 w 4633"/>
                <a:gd name="T37" fmla="*/ 1578 h 3589"/>
                <a:gd name="T38" fmla="*/ 308 w 4633"/>
                <a:gd name="T39" fmla="*/ 1578 h 3589"/>
                <a:gd name="T40" fmla="*/ 308 w 4633"/>
                <a:gd name="T41" fmla="*/ 2011 h 3589"/>
                <a:gd name="T42" fmla="*/ 308 w 4633"/>
                <a:gd name="T43" fmla="*/ 1578 h 3589"/>
                <a:gd name="T44" fmla="*/ 973 w 4633"/>
                <a:gd name="T45" fmla="*/ 2184 h 3589"/>
                <a:gd name="T46" fmla="*/ 1320 w 4633"/>
                <a:gd name="T47" fmla="*/ 2825 h 3589"/>
                <a:gd name="T48" fmla="*/ 2566 w 4633"/>
                <a:gd name="T49" fmla="*/ 1795 h 3589"/>
                <a:gd name="T50" fmla="*/ 1320 w 4633"/>
                <a:gd name="T51" fmla="*/ 764 h 3589"/>
                <a:gd name="T52" fmla="*/ 973 w 4633"/>
                <a:gd name="T53" fmla="*/ 1404 h 3589"/>
                <a:gd name="T54" fmla="*/ 1890 w 4633"/>
                <a:gd name="T55" fmla="*/ 173 h 3589"/>
                <a:gd name="T56" fmla="*/ 2835 w 4633"/>
                <a:gd name="T57" fmla="*/ 1795 h 3589"/>
                <a:gd name="T58" fmla="*/ 1890 w 4633"/>
                <a:gd name="T59" fmla="*/ 3416 h 3589"/>
                <a:gd name="T60" fmla="*/ 3245 w 4633"/>
                <a:gd name="T61" fmla="*/ 2958 h 3589"/>
                <a:gd name="T62" fmla="*/ 2374 w 4633"/>
                <a:gd name="T63" fmla="*/ 3416 h 3589"/>
                <a:gd name="T64" fmla="*/ 3009 w 4633"/>
                <a:gd name="T65" fmla="*/ 1795 h 3589"/>
                <a:gd name="T66" fmla="*/ 2374 w 4633"/>
                <a:gd name="T67" fmla="*/ 173 h 3589"/>
                <a:gd name="T68" fmla="*/ 3245 w 4633"/>
                <a:gd name="T69" fmla="*/ 632 h 3589"/>
                <a:gd name="T70" fmla="*/ 3245 w 4633"/>
                <a:gd name="T71" fmla="*/ 2958 h 3589"/>
                <a:gd name="T72" fmla="*/ 4322 w 4633"/>
                <a:gd name="T73" fmla="*/ 2011 h 3589"/>
                <a:gd name="T74" fmla="*/ 3708 w 4633"/>
                <a:gd name="T75" fmla="*/ 1795 h 3589"/>
                <a:gd name="T76" fmla="*/ 4322 w 4633"/>
                <a:gd name="T77" fmla="*/ 1578 h 3589"/>
                <a:gd name="T78" fmla="*/ 4460 w 4633"/>
                <a:gd name="T79" fmla="*/ 1794 h 3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633" h="3589">
                  <a:moveTo>
                    <a:pt x="4334" y="1404"/>
                  </a:moveTo>
                  <a:cubicBezTo>
                    <a:pt x="4331" y="1404"/>
                    <a:pt x="4329" y="1404"/>
                    <a:pt x="4327" y="1404"/>
                  </a:cubicBezTo>
                  <a:lnTo>
                    <a:pt x="3682" y="1404"/>
                  </a:lnTo>
                  <a:cubicBezTo>
                    <a:pt x="3638" y="1081"/>
                    <a:pt x="3539" y="783"/>
                    <a:pt x="3394" y="542"/>
                  </a:cubicBezTo>
                  <a:cubicBezTo>
                    <a:pt x="3182" y="192"/>
                    <a:pt x="2897" y="0"/>
                    <a:pt x="2590" y="0"/>
                  </a:cubicBezTo>
                  <a:lnTo>
                    <a:pt x="1890" y="0"/>
                  </a:lnTo>
                  <a:cubicBezTo>
                    <a:pt x="1361" y="0"/>
                    <a:pt x="910" y="586"/>
                    <a:pt x="798" y="1404"/>
                  </a:cubicBezTo>
                  <a:lnTo>
                    <a:pt x="304" y="1404"/>
                  </a:lnTo>
                  <a:cubicBezTo>
                    <a:pt x="302" y="1404"/>
                    <a:pt x="300" y="1404"/>
                    <a:pt x="298" y="1405"/>
                  </a:cubicBezTo>
                  <a:cubicBezTo>
                    <a:pt x="130" y="1411"/>
                    <a:pt x="0" y="1580"/>
                    <a:pt x="0" y="1794"/>
                  </a:cubicBezTo>
                  <a:cubicBezTo>
                    <a:pt x="0" y="2008"/>
                    <a:pt x="130" y="2177"/>
                    <a:pt x="298" y="2184"/>
                  </a:cubicBezTo>
                  <a:cubicBezTo>
                    <a:pt x="300" y="2184"/>
                    <a:pt x="302" y="2184"/>
                    <a:pt x="304" y="2184"/>
                  </a:cubicBezTo>
                  <a:lnTo>
                    <a:pt x="798" y="2184"/>
                  </a:lnTo>
                  <a:cubicBezTo>
                    <a:pt x="909" y="3003"/>
                    <a:pt x="1361" y="3589"/>
                    <a:pt x="1890" y="3589"/>
                  </a:cubicBezTo>
                  <a:lnTo>
                    <a:pt x="2590" y="3589"/>
                  </a:lnTo>
                  <a:cubicBezTo>
                    <a:pt x="2897" y="3589"/>
                    <a:pt x="3182" y="3397"/>
                    <a:pt x="3394" y="3047"/>
                  </a:cubicBezTo>
                  <a:cubicBezTo>
                    <a:pt x="3539" y="2806"/>
                    <a:pt x="3638" y="2508"/>
                    <a:pt x="3682" y="2184"/>
                  </a:cubicBezTo>
                  <a:lnTo>
                    <a:pt x="4327" y="2184"/>
                  </a:lnTo>
                  <a:cubicBezTo>
                    <a:pt x="4329" y="2184"/>
                    <a:pt x="4331" y="2184"/>
                    <a:pt x="4334" y="2184"/>
                  </a:cubicBezTo>
                  <a:cubicBezTo>
                    <a:pt x="4502" y="2178"/>
                    <a:pt x="4633" y="2008"/>
                    <a:pt x="4633" y="1794"/>
                  </a:cubicBezTo>
                  <a:cubicBezTo>
                    <a:pt x="4633" y="1580"/>
                    <a:pt x="4502" y="1410"/>
                    <a:pt x="4334" y="1404"/>
                  </a:cubicBezTo>
                  <a:close/>
                  <a:moveTo>
                    <a:pt x="1698" y="1404"/>
                  </a:moveTo>
                  <a:cubicBezTo>
                    <a:pt x="1696" y="1404"/>
                    <a:pt x="1694" y="1404"/>
                    <a:pt x="1692" y="1404"/>
                  </a:cubicBezTo>
                  <a:lnTo>
                    <a:pt x="1259" y="1404"/>
                  </a:lnTo>
                  <a:cubicBezTo>
                    <a:pt x="1342" y="950"/>
                    <a:pt x="1566" y="630"/>
                    <a:pt x="1808" y="630"/>
                  </a:cubicBezTo>
                  <a:cubicBezTo>
                    <a:pt x="2125" y="630"/>
                    <a:pt x="2392" y="1163"/>
                    <a:pt x="2392" y="1795"/>
                  </a:cubicBezTo>
                  <a:cubicBezTo>
                    <a:pt x="2392" y="2426"/>
                    <a:pt x="2125" y="2959"/>
                    <a:pt x="1808" y="2959"/>
                  </a:cubicBezTo>
                  <a:cubicBezTo>
                    <a:pt x="1565" y="2959"/>
                    <a:pt x="1342" y="2639"/>
                    <a:pt x="1259" y="2184"/>
                  </a:cubicBezTo>
                  <a:lnTo>
                    <a:pt x="1692" y="2184"/>
                  </a:lnTo>
                  <a:cubicBezTo>
                    <a:pt x="1694" y="2184"/>
                    <a:pt x="1696" y="2184"/>
                    <a:pt x="1698" y="2184"/>
                  </a:cubicBezTo>
                  <a:cubicBezTo>
                    <a:pt x="1867" y="2178"/>
                    <a:pt x="1998" y="2008"/>
                    <a:pt x="1998" y="1794"/>
                  </a:cubicBezTo>
                  <a:cubicBezTo>
                    <a:pt x="1998" y="1580"/>
                    <a:pt x="1867" y="1410"/>
                    <a:pt x="1698" y="1404"/>
                  </a:cubicBezTo>
                  <a:close/>
                  <a:moveTo>
                    <a:pt x="1691" y="1578"/>
                  </a:moveTo>
                  <a:cubicBezTo>
                    <a:pt x="1754" y="1578"/>
                    <a:pt x="1825" y="1667"/>
                    <a:pt x="1825" y="1794"/>
                  </a:cubicBezTo>
                  <a:cubicBezTo>
                    <a:pt x="1825" y="1921"/>
                    <a:pt x="1754" y="2010"/>
                    <a:pt x="1691" y="2010"/>
                  </a:cubicBezTo>
                  <a:cubicBezTo>
                    <a:pt x="1690" y="2010"/>
                    <a:pt x="566" y="2011"/>
                    <a:pt x="566" y="2011"/>
                  </a:cubicBezTo>
                  <a:cubicBezTo>
                    <a:pt x="598" y="1949"/>
                    <a:pt x="616" y="1875"/>
                    <a:pt x="616" y="1794"/>
                  </a:cubicBezTo>
                  <a:cubicBezTo>
                    <a:pt x="616" y="1713"/>
                    <a:pt x="598" y="1639"/>
                    <a:pt x="566" y="1578"/>
                  </a:cubicBezTo>
                  <a:cubicBezTo>
                    <a:pt x="566" y="1578"/>
                    <a:pt x="1690" y="1578"/>
                    <a:pt x="1691" y="1578"/>
                  </a:cubicBezTo>
                  <a:close/>
                  <a:moveTo>
                    <a:pt x="308" y="1578"/>
                  </a:moveTo>
                  <a:cubicBezTo>
                    <a:pt x="380" y="1578"/>
                    <a:pt x="443" y="1679"/>
                    <a:pt x="443" y="1794"/>
                  </a:cubicBezTo>
                  <a:cubicBezTo>
                    <a:pt x="443" y="1909"/>
                    <a:pt x="380" y="2011"/>
                    <a:pt x="308" y="2011"/>
                  </a:cubicBezTo>
                  <a:cubicBezTo>
                    <a:pt x="236" y="2011"/>
                    <a:pt x="173" y="1909"/>
                    <a:pt x="173" y="1794"/>
                  </a:cubicBezTo>
                  <a:cubicBezTo>
                    <a:pt x="173" y="1679"/>
                    <a:pt x="236" y="1578"/>
                    <a:pt x="308" y="1578"/>
                  </a:cubicBezTo>
                  <a:close/>
                  <a:moveTo>
                    <a:pt x="1295" y="3049"/>
                  </a:moveTo>
                  <a:cubicBezTo>
                    <a:pt x="1135" y="2825"/>
                    <a:pt x="1022" y="2521"/>
                    <a:pt x="973" y="2184"/>
                  </a:cubicBezTo>
                  <a:lnTo>
                    <a:pt x="1083" y="2184"/>
                  </a:lnTo>
                  <a:cubicBezTo>
                    <a:pt x="1125" y="2433"/>
                    <a:pt x="1208" y="2659"/>
                    <a:pt x="1320" y="2825"/>
                  </a:cubicBezTo>
                  <a:cubicBezTo>
                    <a:pt x="1455" y="3023"/>
                    <a:pt x="1628" y="3133"/>
                    <a:pt x="1808" y="3133"/>
                  </a:cubicBezTo>
                  <a:cubicBezTo>
                    <a:pt x="2233" y="3133"/>
                    <a:pt x="2566" y="2545"/>
                    <a:pt x="2566" y="1795"/>
                  </a:cubicBezTo>
                  <a:cubicBezTo>
                    <a:pt x="2566" y="1044"/>
                    <a:pt x="2233" y="456"/>
                    <a:pt x="1808" y="456"/>
                  </a:cubicBezTo>
                  <a:cubicBezTo>
                    <a:pt x="1628" y="456"/>
                    <a:pt x="1455" y="566"/>
                    <a:pt x="1320" y="764"/>
                  </a:cubicBezTo>
                  <a:cubicBezTo>
                    <a:pt x="1208" y="930"/>
                    <a:pt x="1125" y="1155"/>
                    <a:pt x="1083" y="1404"/>
                  </a:cubicBezTo>
                  <a:lnTo>
                    <a:pt x="973" y="1404"/>
                  </a:lnTo>
                  <a:cubicBezTo>
                    <a:pt x="1022" y="1068"/>
                    <a:pt x="1135" y="763"/>
                    <a:pt x="1295" y="540"/>
                  </a:cubicBezTo>
                  <a:cubicBezTo>
                    <a:pt x="1464" y="303"/>
                    <a:pt x="1675" y="173"/>
                    <a:pt x="1890" y="173"/>
                  </a:cubicBezTo>
                  <a:cubicBezTo>
                    <a:pt x="2134" y="173"/>
                    <a:pt x="2367" y="336"/>
                    <a:pt x="2546" y="632"/>
                  </a:cubicBezTo>
                  <a:cubicBezTo>
                    <a:pt x="2732" y="941"/>
                    <a:pt x="2835" y="1354"/>
                    <a:pt x="2835" y="1795"/>
                  </a:cubicBezTo>
                  <a:cubicBezTo>
                    <a:pt x="2835" y="2235"/>
                    <a:pt x="2732" y="2648"/>
                    <a:pt x="2546" y="2958"/>
                  </a:cubicBezTo>
                  <a:cubicBezTo>
                    <a:pt x="2367" y="3253"/>
                    <a:pt x="2134" y="3416"/>
                    <a:pt x="1890" y="3416"/>
                  </a:cubicBezTo>
                  <a:cubicBezTo>
                    <a:pt x="1675" y="3416"/>
                    <a:pt x="1464" y="3286"/>
                    <a:pt x="1295" y="3049"/>
                  </a:cubicBezTo>
                  <a:close/>
                  <a:moveTo>
                    <a:pt x="3245" y="2958"/>
                  </a:moveTo>
                  <a:cubicBezTo>
                    <a:pt x="3067" y="3253"/>
                    <a:pt x="2834" y="3416"/>
                    <a:pt x="2590" y="3416"/>
                  </a:cubicBezTo>
                  <a:lnTo>
                    <a:pt x="2374" y="3416"/>
                  </a:lnTo>
                  <a:cubicBezTo>
                    <a:pt x="2492" y="3326"/>
                    <a:pt x="2600" y="3202"/>
                    <a:pt x="2694" y="3047"/>
                  </a:cubicBezTo>
                  <a:cubicBezTo>
                    <a:pt x="2897" y="2711"/>
                    <a:pt x="3009" y="2266"/>
                    <a:pt x="3009" y="1795"/>
                  </a:cubicBezTo>
                  <a:cubicBezTo>
                    <a:pt x="3009" y="1323"/>
                    <a:pt x="2897" y="878"/>
                    <a:pt x="2694" y="542"/>
                  </a:cubicBezTo>
                  <a:cubicBezTo>
                    <a:pt x="2600" y="387"/>
                    <a:pt x="2492" y="263"/>
                    <a:pt x="2374" y="173"/>
                  </a:cubicBezTo>
                  <a:cubicBezTo>
                    <a:pt x="2382" y="173"/>
                    <a:pt x="2542" y="173"/>
                    <a:pt x="2590" y="173"/>
                  </a:cubicBezTo>
                  <a:cubicBezTo>
                    <a:pt x="2834" y="173"/>
                    <a:pt x="3067" y="336"/>
                    <a:pt x="3245" y="632"/>
                  </a:cubicBezTo>
                  <a:cubicBezTo>
                    <a:pt x="3432" y="941"/>
                    <a:pt x="3535" y="1354"/>
                    <a:pt x="3535" y="1795"/>
                  </a:cubicBezTo>
                  <a:cubicBezTo>
                    <a:pt x="3535" y="2235"/>
                    <a:pt x="3432" y="2648"/>
                    <a:pt x="3245" y="2958"/>
                  </a:cubicBezTo>
                  <a:close/>
                  <a:moveTo>
                    <a:pt x="4326" y="2010"/>
                  </a:moveTo>
                  <a:cubicBezTo>
                    <a:pt x="4325" y="2010"/>
                    <a:pt x="4324" y="2010"/>
                    <a:pt x="4322" y="2011"/>
                  </a:cubicBezTo>
                  <a:lnTo>
                    <a:pt x="3700" y="2011"/>
                  </a:lnTo>
                  <a:cubicBezTo>
                    <a:pt x="3705" y="1939"/>
                    <a:pt x="3708" y="1867"/>
                    <a:pt x="3708" y="1795"/>
                  </a:cubicBezTo>
                  <a:cubicBezTo>
                    <a:pt x="3708" y="1721"/>
                    <a:pt x="3705" y="1649"/>
                    <a:pt x="3700" y="1578"/>
                  </a:cubicBezTo>
                  <a:lnTo>
                    <a:pt x="4322" y="1578"/>
                  </a:lnTo>
                  <a:cubicBezTo>
                    <a:pt x="4324" y="1578"/>
                    <a:pt x="4325" y="1578"/>
                    <a:pt x="4326" y="1578"/>
                  </a:cubicBezTo>
                  <a:cubicBezTo>
                    <a:pt x="4405" y="1579"/>
                    <a:pt x="4460" y="1692"/>
                    <a:pt x="4460" y="1794"/>
                  </a:cubicBezTo>
                  <a:cubicBezTo>
                    <a:pt x="4460" y="1896"/>
                    <a:pt x="4405" y="2010"/>
                    <a:pt x="4326" y="2010"/>
                  </a:cubicBezTo>
                  <a:close/>
                </a:path>
              </a:pathLst>
            </a:custGeom>
            <a:solidFill>
              <a:schemeClr val="bg1"/>
            </a:solidFill>
            <a:ln>
              <a:noFill/>
            </a:ln>
          </p:spPr>
          <p:txBody>
            <a:bodyPr/>
            <a:lstStyle/>
            <a:p>
              <a:endParaRPr lang="zh-CN" altLang="en-US"/>
            </a:p>
          </p:txBody>
        </p:sp>
      </p:grpSp>
      <p:grpSp>
        <p:nvGrpSpPr>
          <p:cNvPr id="49" name="Group 12"/>
          <p:cNvGrpSpPr/>
          <p:nvPr/>
        </p:nvGrpSpPr>
        <p:grpSpPr>
          <a:xfrm>
            <a:off x="4845111" y="3834061"/>
            <a:ext cx="488889" cy="488889"/>
            <a:chOff x="4900862" y="962526"/>
            <a:chExt cx="786064" cy="786064"/>
          </a:xfrm>
        </p:grpSpPr>
        <p:sp>
          <p:nvSpPr>
            <p:cNvPr id="1048640" name="椭圆 22"/>
            <p:cNvSpPr/>
            <p:nvPr/>
          </p:nvSpPr>
          <p:spPr>
            <a:xfrm>
              <a:off x="4900862" y="962526"/>
              <a:ext cx="786064" cy="786064"/>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048641" name="punching-bag_98619"/>
            <p:cNvSpPr>
              <a:spLocks noChangeAspect="1"/>
            </p:cNvSpPr>
            <p:nvPr/>
          </p:nvSpPr>
          <p:spPr bwMode="auto">
            <a:xfrm>
              <a:off x="5051236" y="1119222"/>
              <a:ext cx="485316" cy="472670"/>
            </a:xfrm>
            <a:custGeom>
              <a:avLst/>
              <a:gdLst>
                <a:gd name="T0" fmla="*/ 5063 w 5782"/>
                <a:gd name="T1" fmla="*/ 3475 h 5639"/>
                <a:gd name="T2" fmla="*/ 3455 w 5782"/>
                <a:gd name="T3" fmla="*/ 4498 h 5639"/>
                <a:gd name="T4" fmla="*/ 726 w 5782"/>
                <a:gd name="T5" fmla="*/ 3964 h 5639"/>
                <a:gd name="T6" fmla="*/ 4347 w 5782"/>
                <a:gd name="T7" fmla="*/ 3429 h 5639"/>
                <a:gd name="T8" fmla="*/ 5290 w 5782"/>
                <a:gd name="T9" fmla="*/ 1374 h 5639"/>
                <a:gd name="T10" fmla="*/ 2327 w 5782"/>
                <a:gd name="T11" fmla="*/ 958 h 5639"/>
                <a:gd name="T12" fmla="*/ 454 w 5782"/>
                <a:gd name="T13" fmla="*/ 0 h 5639"/>
                <a:gd name="T14" fmla="*/ 0 w 5782"/>
                <a:gd name="T15" fmla="*/ 2040 h 5639"/>
                <a:gd name="T16" fmla="*/ 718 w 5782"/>
                <a:gd name="T17" fmla="*/ 2165 h 5639"/>
                <a:gd name="T18" fmla="*/ 2326 w 5782"/>
                <a:gd name="T19" fmla="*/ 1296 h 5639"/>
                <a:gd name="T20" fmla="*/ 5461 w 5782"/>
                <a:gd name="T21" fmla="*/ 2236 h 5639"/>
                <a:gd name="T22" fmla="*/ 1435 w 5782"/>
                <a:gd name="T23" fmla="*/ 3176 h 5639"/>
                <a:gd name="T24" fmla="*/ 749 w 5782"/>
                <a:gd name="T25" fmla="*/ 4516 h 5639"/>
                <a:gd name="T26" fmla="*/ 3965 w 5782"/>
                <a:gd name="T27" fmla="*/ 5217 h 5639"/>
                <a:gd name="T28" fmla="*/ 5489 w 5782"/>
                <a:gd name="T29" fmla="*/ 5639 h 5639"/>
                <a:gd name="T30" fmla="*/ 5489 w 5782"/>
                <a:gd name="T31" fmla="*/ 3307 h 5639"/>
                <a:gd name="T32" fmla="*/ 292 w 5782"/>
                <a:gd name="T33" fmla="*/ 2080 h 5639"/>
                <a:gd name="T34" fmla="*/ 292 w 5782"/>
                <a:gd name="T35" fmla="*/ 254 h 5639"/>
                <a:gd name="T36" fmla="*/ 493 w 5782"/>
                <a:gd name="T37" fmla="*/ 2040 h 5639"/>
                <a:gd name="T38" fmla="*/ 746 w 5782"/>
                <a:gd name="T39" fmla="*/ 1898 h 5639"/>
                <a:gd name="T40" fmla="*/ 944 w 5782"/>
                <a:gd name="T41" fmla="*/ 1565 h 5639"/>
                <a:gd name="T42" fmla="*/ 746 w 5782"/>
                <a:gd name="T43" fmla="*/ 1293 h 5639"/>
                <a:gd name="T44" fmla="*/ 818 w 5782"/>
                <a:gd name="T45" fmla="*/ 1040 h 5639"/>
                <a:gd name="T46" fmla="*/ 818 w 5782"/>
                <a:gd name="T47" fmla="*/ 896 h 5639"/>
                <a:gd name="T48" fmla="*/ 746 w 5782"/>
                <a:gd name="T49" fmla="*/ 642 h 5639"/>
                <a:gd name="T50" fmla="*/ 2073 w 5782"/>
                <a:gd name="T51" fmla="*/ 958 h 5639"/>
                <a:gd name="T52" fmla="*/ 4964 w 5782"/>
                <a:gd name="T53" fmla="*/ 3949 h 5639"/>
                <a:gd name="T54" fmla="*/ 5036 w 5782"/>
                <a:gd name="T55" fmla="*/ 4202 h 5639"/>
                <a:gd name="T56" fmla="*/ 4837 w 5782"/>
                <a:gd name="T57" fmla="*/ 4473 h 5639"/>
                <a:gd name="T58" fmla="*/ 5036 w 5782"/>
                <a:gd name="T59" fmla="*/ 4744 h 5639"/>
                <a:gd name="T60" fmla="*/ 4964 w 5782"/>
                <a:gd name="T61" fmla="*/ 4998 h 5639"/>
                <a:gd name="T62" fmla="*/ 4022 w 5782"/>
                <a:gd name="T63" fmla="*/ 4970 h 5639"/>
                <a:gd name="T64" fmla="*/ 3709 w 5782"/>
                <a:gd name="T65" fmla="*/ 4264 h 5639"/>
                <a:gd name="T66" fmla="*/ 5036 w 5782"/>
                <a:gd name="T67" fmla="*/ 3949 h 5639"/>
                <a:gd name="T68" fmla="*/ 5328 w 5782"/>
                <a:gd name="T69" fmla="*/ 5386 h 5639"/>
                <a:gd name="T70" fmla="*/ 5328 w 5782"/>
                <a:gd name="T71" fmla="*/ 3560 h 5639"/>
                <a:gd name="T72" fmla="*/ 5528 w 5782"/>
                <a:gd name="T73" fmla="*/ 5347 h 5639"/>
                <a:gd name="T74" fmla="*/ 492 w 5782"/>
                <a:gd name="T75" fmla="*/ 4826 h 5639"/>
                <a:gd name="T76" fmla="*/ 1435 w 5782"/>
                <a:gd name="T77" fmla="*/ 2771 h 5639"/>
                <a:gd name="T78" fmla="*/ 654 w 5782"/>
                <a:gd name="T79" fmla="*/ 3296 h 5639"/>
                <a:gd name="T80" fmla="*/ 1435 w 5782"/>
                <a:gd name="T81" fmla="*/ 4903 h 5639"/>
                <a:gd name="T82" fmla="*/ 4870 w 5782"/>
                <a:gd name="T83" fmla="*/ 1878 h 5639"/>
                <a:gd name="T84" fmla="*/ 4347 w 5782"/>
                <a:gd name="T85" fmla="*/ 1448 h 5639"/>
                <a:gd name="T86" fmla="*/ 5032 w 5782"/>
                <a:gd name="T87" fmla="*/ 2788 h 5639"/>
                <a:gd name="T88" fmla="*/ 4347 w 5782"/>
                <a:gd name="T89" fmla="*/ 2771 h 5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782" h="5639">
                  <a:moveTo>
                    <a:pt x="5489" y="3307"/>
                  </a:moveTo>
                  <a:lnTo>
                    <a:pt x="5328" y="3307"/>
                  </a:lnTo>
                  <a:cubicBezTo>
                    <a:pt x="5211" y="3307"/>
                    <a:pt x="5110" y="3376"/>
                    <a:pt x="5063" y="3475"/>
                  </a:cubicBezTo>
                  <a:lnTo>
                    <a:pt x="3965" y="3729"/>
                  </a:lnTo>
                  <a:cubicBezTo>
                    <a:pt x="3646" y="3803"/>
                    <a:pt x="3455" y="4003"/>
                    <a:pt x="3455" y="4264"/>
                  </a:cubicBezTo>
                  <a:lnTo>
                    <a:pt x="3455" y="4498"/>
                  </a:lnTo>
                  <a:lnTo>
                    <a:pt x="1435" y="4498"/>
                  </a:lnTo>
                  <a:cubicBezTo>
                    <a:pt x="1234" y="4498"/>
                    <a:pt x="1049" y="4435"/>
                    <a:pt x="911" y="4321"/>
                  </a:cubicBezTo>
                  <a:cubicBezTo>
                    <a:pt x="792" y="4222"/>
                    <a:pt x="726" y="4095"/>
                    <a:pt x="726" y="3964"/>
                  </a:cubicBezTo>
                  <a:cubicBezTo>
                    <a:pt x="726" y="3833"/>
                    <a:pt x="792" y="3706"/>
                    <a:pt x="912" y="3606"/>
                  </a:cubicBezTo>
                  <a:cubicBezTo>
                    <a:pt x="1049" y="3492"/>
                    <a:pt x="1235" y="3429"/>
                    <a:pt x="1435" y="3429"/>
                  </a:cubicBezTo>
                  <a:lnTo>
                    <a:pt x="4347" y="3429"/>
                  </a:lnTo>
                  <a:cubicBezTo>
                    <a:pt x="4699" y="3429"/>
                    <a:pt x="5034" y="3312"/>
                    <a:pt x="5290" y="3098"/>
                  </a:cubicBezTo>
                  <a:cubicBezTo>
                    <a:pt x="5564" y="2871"/>
                    <a:pt x="5714" y="2564"/>
                    <a:pt x="5714" y="2236"/>
                  </a:cubicBezTo>
                  <a:cubicBezTo>
                    <a:pt x="5714" y="1907"/>
                    <a:pt x="5564" y="1601"/>
                    <a:pt x="5290" y="1374"/>
                  </a:cubicBezTo>
                  <a:cubicBezTo>
                    <a:pt x="5034" y="1160"/>
                    <a:pt x="4699" y="1043"/>
                    <a:pt x="4347" y="1043"/>
                  </a:cubicBezTo>
                  <a:lnTo>
                    <a:pt x="2327" y="1043"/>
                  </a:lnTo>
                  <a:lnTo>
                    <a:pt x="2327" y="958"/>
                  </a:lnTo>
                  <a:cubicBezTo>
                    <a:pt x="2327" y="696"/>
                    <a:pt x="2136" y="496"/>
                    <a:pt x="1817" y="423"/>
                  </a:cubicBezTo>
                  <a:lnTo>
                    <a:pt x="718" y="169"/>
                  </a:lnTo>
                  <a:cubicBezTo>
                    <a:pt x="672" y="69"/>
                    <a:pt x="571" y="0"/>
                    <a:pt x="454" y="0"/>
                  </a:cubicBezTo>
                  <a:lnTo>
                    <a:pt x="292" y="0"/>
                  </a:lnTo>
                  <a:cubicBezTo>
                    <a:pt x="131" y="0"/>
                    <a:pt x="0" y="132"/>
                    <a:pt x="0" y="293"/>
                  </a:cubicBezTo>
                  <a:lnTo>
                    <a:pt x="0" y="2040"/>
                  </a:lnTo>
                  <a:cubicBezTo>
                    <a:pt x="0" y="2202"/>
                    <a:pt x="131" y="2333"/>
                    <a:pt x="292" y="2333"/>
                  </a:cubicBezTo>
                  <a:lnTo>
                    <a:pt x="454" y="2333"/>
                  </a:lnTo>
                  <a:cubicBezTo>
                    <a:pt x="571" y="2333"/>
                    <a:pt x="672" y="2264"/>
                    <a:pt x="718" y="2165"/>
                  </a:cubicBezTo>
                  <a:lnTo>
                    <a:pt x="1817" y="1911"/>
                  </a:lnTo>
                  <a:cubicBezTo>
                    <a:pt x="2136" y="1837"/>
                    <a:pt x="2326" y="1637"/>
                    <a:pt x="2326" y="1376"/>
                  </a:cubicBezTo>
                  <a:lnTo>
                    <a:pt x="2326" y="1296"/>
                  </a:lnTo>
                  <a:lnTo>
                    <a:pt x="4347" y="1296"/>
                  </a:lnTo>
                  <a:cubicBezTo>
                    <a:pt x="4640" y="1296"/>
                    <a:pt x="4917" y="1393"/>
                    <a:pt x="5128" y="1568"/>
                  </a:cubicBezTo>
                  <a:cubicBezTo>
                    <a:pt x="5343" y="1747"/>
                    <a:pt x="5461" y="1984"/>
                    <a:pt x="5461" y="2236"/>
                  </a:cubicBezTo>
                  <a:cubicBezTo>
                    <a:pt x="5461" y="2488"/>
                    <a:pt x="5343" y="2725"/>
                    <a:pt x="5128" y="2904"/>
                  </a:cubicBezTo>
                  <a:cubicBezTo>
                    <a:pt x="4917" y="3079"/>
                    <a:pt x="4640" y="3176"/>
                    <a:pt x="4347" y="3176"/>
                  </a:cubicBezTo>
                  <a:lnTo>
                    <a:pt x="1435" y="3176"/>
                  </a:lnTo>
                  <a:cubicBezTo>
                    <a:pt x="1175" y="3176"/>
                    <a:pt x="932" y="3259"/>
                    <a:pt x="749" y="3411"/>
                  </a:cubicBezTo>
                  <a:cubicBezTo>
                    <a:pt x="571" y="3560"/>
                    <a:pt x="472" y="3756"/>
                    <a:pt x="472" y="3964"/>
                  </a:cubicBezTo>
                  <a:cubicBezTo>
                    <a:pt x="472" y="4171"/>
                    <a:pt x="571" y="4367"/>
                    <a:pt x="749" y="4516"/>
                  </a:cubicBezTo>
                  <a:cubicBezTo>
                    <a:pt x="932" y="4668"/>
                    <a:pt x="1175" y="4752"/>
                    <a:pt x="1435" y="4752"/>
                  </a:cubicBezTo>
                  <a:lnTo>
                    <a:pt x="3460" y="4752"/>
                  </a:lnTo>
                  <a:cubicBezTo>
                    <a:pt x="3491" y="4979"/>
                    <a:pt x="3675" y="5150"/>
                    <a:pt x="3965" y="5217"/>
                  </a:cubicBezTo>
                  <a:lnTo>
                    <a:pt x="5063" y="5471"/>
                  </a:lnTo>
                  <a:cubicBezTo>
                    <a:pt x="5110" y="5570"/>
                    <a:pt x="5211" y="5639"/>
                    <a:pt x="5328" y="5639"/>
                  </a:cubicBezTo>
                  <a:lnTo>
                    <a:pt x="5489" y="5639"/>
                  </a:lnTo>
                  <a:cubicBezTo>
                    <a:pt x="5651" y="5639"/>
                    <a:pt x="5782" y="5508"/>
                    <a:pt x="5782" y="5347"/>
                  </a:cubicBezTo>
                  <a:lnTo>
                    <a:pt x="5782" y="3599"/>
                  </a:lnTo>
                  <a:cubicBezTo>
                    <a:pt x="5782" y="3438"/>
                    <a:pt x="5651" y="3307"/>
                    <a:pt x="5489" y="3307"/>
                  </a:cubicBezTo>
                  <a:close/>
                  <a:moveTo>
                    <a:pt x="493" y="2040"/>
                  </a:moveTo>
                  <a:cubicBezTo>
                    <a:pt x="493" y="2062"/>
                    <a:pt x="475" y="2080"/>
                    <a:pt x="454" y="2080"/>
                  </a:cubicBezTo>
                  <a:lnTo>
                    <a:pt x="292" y="2080"/>
                  </a:lnTo>
                  <a:cubicBezTo>
                    <a:pt x="271" y="2080"/>
                    <a:pt x="253" y="2062"/>
                    <a:pt x="253" y="2040"/>
                  </a:cubicBezTo>
                  <a:lnTo>
                    <a:pt x="253" y="293"/>
                  </a:lnTo>
                  <a:cubicBezTo>
                    <a:pt x="253" y="272"/>
                    <a:pt x="271" y="254"/>
                    <a:pt x="292" y="254"/>
                  </a:cubicBezTo>
                  <a:lnTo>
                    <a:pt x="454" y="254"/>
                  </a:lnTo>
                  <a:cubicBezTo>
                    <a:pt x="475" y="254"/>
                    <a:pt x="493" y="272"/>
                    <a:pt x="493" y="293"/>
                  </a:cubicBezTo>
                  <a:lnTo>
                    <a:pt x="493" y="2040"/>
                  </a:lnTo>
                  <a:close/>
                  <a:moveTo>
                    <a:pt x="2073" y="1376"/>
                  </a:moveTo>
                  <a:cubicBezTo>
                    <a:pt x="2073" y="1571"/>
                    <a:pt x="1854" y="1642"/>
                    <a:pt x="1760" y="1664"/>
                  </a:cubicBezTo>
                  <a:lnTo>
                    <a:pt x="746" y="1898"/>
                  </a:lnTo>
                  <a:lnTo>
                    <a:pt x="746" y="1691"/>
                  </a:lnTo>
                  <a:lnTo>
                    <a:pt x="818" y="1691"/>
                  </a:lnTo>
                  <a:cubicBezTo>
                    <a:pt x="888" y="1691"/>
                    <a:pt x="944" y="1634"/>
                    <a:pt x="944" y="1565"/>
                  </a:cubicBezTo>
                  <a:cubicBezTo>
                    <a:pt x="944" y="1495"/>
                    <a:pt x="888" y="1438"/>
                    <a:pt x="818" y="1438"/>
                  </a:cubicBezTo>
                  <a:lnTo>
                    <a:pt x="746" y="1438"/>
                  </a:lnTo>
                  <a:lnTo>
                    <a:pt x="746" y="1293"/>
                  </a:lnTo>
                  <a:lnTo>
                    <a:pt x="818" y="1293"/>
                  </a:lnTo>
                  <a:cubicBezTo>
                    <a:pt x="888" y="1293"/>
                    <a:pt x="944" y="1237"/>
                    <a:pt x="944" y="1167"/>
                  </a:cubicBezTo>
                  <a:cubicBezTo>
                    <a:pt x="944" y="1097"/>
                    <a:pt x="888" y="1040"/>
                    <a:pt x="818" y="1040"/>
                  </a:cubicBezTo>
                  <a:lnTo>
                    <a:pt x="746" y="1040"/>
                  </a:lnTo>
                  <a:lnTo>
                    <a:pt x="746" y="896"/>
                  </a:lnTo>
                  <a:lnTo>
                    <a:pt x="818" y="896"/>
                  </a:lnTo>
                  <a:cubicBezTo>
                    <a:pt x="888" y="896"/>
                    <a:pt x="944" y="839"/>
                    <a:pt x="944" y="769"/>
                  </a:cubicBezTo>
                  <a:cubicBezTo>
                    <a:pt x="944" y="699"/>
                    <a:pt x="888" y="642"/>
                    <a:pt x="818" y="642"/>
                  </a:cubicBezTo>
                  <a:lnTo>
                    <a:pt x="746" y="642"/>
                  </a:lnTo>
                  <a:lnTo>
                    <a:pt x="746" y="435"/>
                  </a:lnTo>
                  <a:lnTo>
                    <a:pt x="1760" y="669"/>
                  </a:lnTo>
                  <a:cubicBezTo>
                    <a:pt x="1854" y="691"/>
                    <a:pt x="2073" y="763"/>
                    <a:pt x="2073" y="958"/>
                  </a:cubicBezTo>
                  <a:lnTo>
                    <a:pt x="2073" y="1376"/>
                  </a:lnTo>
                  <a:close/>
                  <a:moveTo>
                    <a:pt x="5036" y="3949"/>
                  </a:moveTo>
                  <a:lnTo>
                    <a:pt x="4964" y="3949"/>
                  </a:lnTo>
                  <a:cubicBezTo>
                    <a:pt x="4894" y="3949"/>
                    <a:pt x="4837" y="4005"/>
                    <a:pt x="4837" y="4075"/>
                  </a:cubicBezTo>
                  <a:cubicBezTo>
                    <a:pt x="4837" y="4145"/>
                    <a:pt x="4894" y="4202"/>
                    <a:pt x="4964" y="4202"/>
                  </a:cubicBezTo>
                  <a:lnTo>
                    <a:pt x="5036" y="4202"/>
                  </a:lnTo>
                  <a:lnTo>
                    <a:pt x="5036" y="4346"/>
                  </a:lnTo>
                  <a:lnTo>
                    <a:pt x="4964" y="4346"/>
                  </a:lnTo>
                  <a:cubicBezTo>
                    <a:pt x="4894" y="4346"/>
                    <a:pt x="4837" y="4403"/>
                    <a:pt x="4837" y="4473"/>
                  </a:cubicBezTo>
                  <a:cubicBezTo>
                    <a:pt x="4837" y="4543"/>
                    <a:pt x="4894" y="4600"/>
                    <a:pt x="4964" y="4600"/>
                  </a:cubicBezTo>
                  <a:lnTo>
                    <a:pt x="5036" y="4600"/>
                  </a:lnTo>
                  <a:lnTo>
                    <a:pt x="5036" y="4744"/>
                  </a:lnTo>
                  <a:lnTo>
                    <a:pt x="4964" y="4744"/>
                  </a:lnTo>
                  <a:cubicBezTo>
                    <a:pt x="4894" y="4744"/>
                    <a:pt x="4837" y="4801"/>
                    <a:pt x="4837" y="4871"/>
                  </a:cubicBezTo>
                  <a:cubicBezTo>
                    <a:pt x="4837" y="4941"/>
                    <a:pt x="4894" y="4998"/>
                    <a:pt x="4964" y="4998"/>
                  </a:cubicBezTo>
                  <a:lnTo>
                    <a:pt x="5036" y="4998"/>
                  </a:lnTo>
                  <a:lnTo>
                    <a:pt x="5036" y="5205"/>
                  </a:lnTo>
                  <a:lnTo>
                    <a:pt x="4022" y="4970"/>
                  </a:lnTo>
                  <a:cubicBezTo>
                    <a:pt x="3928" y="4949"/>
                    <a:pt x="3709" y="4877"/>
                    <a:pt x="3709" y="4682"/>
                  </a:cubicBezTo>
                  <a:lnTo>
                    <a:pt x="3709" y="4625"/>
                  </a:lnTo>
                  <a:lnTo>
                    <a:pt x="3709" y="4264"/>
                  </a:lnTo>
                  <a:cubicBezTo>
                    <a:pt x="3709" y="4069"/>
                    <a:pt x="3928" y="3998"/>
                    <a:pt x="4022" y="3976"/>
                  </a:cubicBezTo>
                  <a:lnTo>
                    <a:pt x="5036" y="3742"/>
                  </a:lnTo>
                  <a:lnTo>
                    <a:pt x="5036" y="3949"/>
                  </a:lnTo>
                  <a:close/>
                  <a:moveTo>
                    <a:pt x="5528" y="5347"/>
                  </a:moveTo>
                  <a:cubicBezTo>
                    <a:pt x="5528" y="5368"/>
                    <a:pt x="5511" y="5386"/>
                    <a:pt x="5489" y="5386"/>
                  </a:cubicBezTo>
                  <a:lnTo>
                    <a:pt x="5328" y="5386"/>
                  </a:lnTo>
                  <a:cubicBezTo>
                    <a:pt x="5307" y="5386"/>
                    <a:pt x="5289" y="5368"/>
                    <a:pt x="5289" y="5347"/>
                  </a:cubicBezTo>
                  <a:lnTo>
                    <a:pt x="5289" y="3599"/>
                  </a:lnTo>
                  <a:cubicBezTo>
                    <a:pt x="5289" y="3578"/>
                    <a:pt x="5307" y="3560"/>
                    <a:pt x="5328" y="3560"/>
                  </a:cubicBezTo>
                  <a:lnTo>
                    <a:pt x="5489" y="3560"/>
                  </a:lnTo>
                  <a:cubicBezTo>
                    <a:pt x="5511" y="3560"/>
                    <a:pt x="5528" y="3578"/>
                    <a:pt x="5528" y="3599"/>
                  </a:cubicBezTo>
                  <a:lnTo>
                    <a:pt x="5528" y="5347"/>
                  </a:lnTo>
                  <a:close/>
                  <a:moveTo>
                    <a:pt x="1561" y="5030"/>
                  </a:moveTo>
                  <a:cubicBezTo>
                    <a:pt x="1561" y="5100"/>
                    <a:pt x="1505" y="5157"/>
                    <a:pt x="1435" y="5157"/>
                  </a:cubicBezTo>
                  <a:cubicBezTo>
                    <a:pt x="1083" y="5157"/>
                    <a:pt x="748" y="5039"/>
                    <a:pt x="492" y="4826"/>
                  </a:cubicBezTo>
                  <a:cubicBezTo>
                    <a:pt x="218" y="4598"/>
                    <a:pt x="67" y="4292"/>
                    <a:pt x="67" y="3964"/>
                  </a:cubicBezTo>
                  <a:cubicBezTo>
                    <a:pt x="67" y="3635"/>
                    <a:pt x="218" y="3329"/>
                    <a:pt x="492" y="3101"/>
                  </a:cubicBezTo>
                  <a:cubicBezTo>
                    <a:pt x="748" y="2888"/>
                    <a:pt x="1083" y="2771"/>
                    <a:pt x="1435" y="2771"/>
                  </a:cubicBezTo>
                  <a:cubicBezTo>
                    <a:pt x="1505" y="2771"/>
                    <a:pt x="1561" y="2827"/>
                    <a:pt x="1561" y="2897"/>
                  </a:cubicBezTo>
                  <a:cubicBezTo>
                    <a:pt x="1561" y="2967"/>
                    <a:pt x="1505" y="3024"/>
                    <a:pt x="1435" y="3024"/>
                  </a:cubicBezTo>
                  <a:cubicBezTo>
                    <a:pt x="1142" y="3024"/>
                    <a:pt x="864" y="3121"/>
                    <a:pt x="654" y="3296"/>
                  </a:cubicBezTo>
                  <a:cubicBezTo>
                    <a:pt x="439" y="3475"/>
                    <a:pt x="321" y="3712"/>
                    <a:pt x="321" y="3964"/>
                  </a:cubicBezTo>
                  <a:cubicBezTo>
                    <a:pt x="321" y="4216"/>
                    <a:pt x="439" y="4453"/>
                    <a:pt x="654" y="4631"/>
                  </a:cubicBezTo>
                  <a:cubicBezTo>
                    <a:pt x="864" y="4807"/>
                    <a:pt x="1142" y="4903"/>
                    <a:pt x="1435" y="4903"/>
                  </a:cubicBezTo>
                  <a:cubicBezTo>
                    <a:pt x="1505" y="4903"/>
                    <a:pt x="1561" y="4960"/>
                    <a:pt x="1561" y="5030"/>
                  </a:cubicBezTo>
                  <a:close/>
                  <a:moveTo>
                    <a:pt x="5056" y="2236"/>
                  </a:moveTo>
                  <a:cubicBezTo>
                    <a:pt x="5056" y="2105"/>
                    <a:pt x="4990" y="1978"/>
                    <a:pt x="4870" y="1878"/>
                  </a:cubicBezTo>
                  <a:cubicBezTo>
                    <a:pt x="4733" y="1764"/>
                    <a:pt x="4547" y="1701"/>
                    <a:pt x="4347" y="1701"/>
                  </a:cubicBezTo>
                  <a:cubicBezTo>
                    <a:pt x="4277" y="1701"/>
                    <a:pt x="4220" y="1645"/>
                    <a:pt x="4220" y="1575"/>
                  </a:cubicBezTo>
                  <a:cubicBezTo>
                    <a:pt x="4220" y="1505"/>
                    <a:pt x="4277" y="1448"/>
                    <a:pt x="4347" y="1448"/>
                  </a:cubicBezTo>
                  <a:cubicBezTo>
                    <a:pt x="4606" y="1448"/>
                    <a:pt x="4850" y="1532"/>
                    <a:pt x="5032" y="1684"/>
                  </a:cubicBezTo>
                  <a:cubicBezTo>
                    <a:pt x="5211" y="1832"/>
                    <a:pt x="5309" y="2028"/>
                    <a:pt x="5309" y="2236"/>
                  </a:cubicBezTo>
                  <a:cubicBezTo>
                    <a:pt x="5309" y="2444"/>
                    <a:pt x="5211" y="2640"/>
                    <a:pt x="5032" y="2788"/>
                  </a:cubicBezTo>
                  <a:cubicBezTo>
                    <a:pt x="4850" y="2940"/>
                    <a:pt x="4606" y="3024"/>
                    <a:pt x="4347" y="3024"/>
                  </a:cubicBezTo>
                  <a:cubicBezTo>
                    <a:pt x="4277" y="3024"/>
                    <a:pt x="4220" y="2967"/>
                    <a:pt x="4220" y="2897"/>
                  </a:cubicBezTo>
                  <a:cubicBezTo>
                    <a:pt x="4220" y="2827"/>
                    <a:pt x="4277" y="2771"/>
                    <a:pt x="4347" y="2771"/>
                  </a:cubicBezTo>
                  <a:cubicBezTo>
                    <a:pt x="4547" y="2771"/>
                    <a:pt x="4733" y="2708"/>
                    <a:pt x="4870" y="2594"/>
                  </a:cubicBezTo>
                  <a:cubicBezTo>
                    <a:pt x="4990" y="2494"/>
                    <a:pt x="5056" y="2367"/>
                    <a:pt x="5056" y="2236"/>
                  </a:cubicBezTo>
                  <a:close/>
                </a:path>
              </a:pathLst>
            </a:custGeom>
            <a:solidFill>
              <a:schemeClr val="bg1"/>
            </a:solidFill>
            <a:ln>
              <a:noFill/>
            </a:ln>
          </p:spPr>
          <p:txBody>
            <a:bodyPr/>
            <a:lstStyle/>
            <a:p>
              <a:endParaRPr lang="zh-CN" altLang="en-US"/>
            </a:p>
          </p:txBody>
        </p:sp>
      </p:grpSp>
      <p:grpSp>
        <p:nvGrpSpPr>
          <p:cNvPr id="50" name="Group 15"/>
          <p:cNvGrpSpPr/>
          <p:nvPr/>
        </p:nvGrpSpPr>
        <p:grpSpPr>
          <a:xfrm>
            <a:off x="4845111" y="5309935"/>
            <a:ext cx="488889" cy="488889"/>
            <a:chOff x="4900862" y="962526"/>
            <a:chExt cx="786064" cy="786064"/>
          </a:xfrm>
        </p:grpSpPr>
        <p:sp>
          <p:nvSpPr>
            <p:cNvPr id="1048642" name="椭圆 25"/>
            <p:cNvSpPr/>
            <p:nvPr/>
          </p:nvSpPr>
          <p:spPr>
            <a:xfrm>
              <a:off x="4900862" y="962526"/>
              <a:ext cx="786064" cy="786064"/>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048643" name="punching-bag_98619"/>
            <p:cNvSpPr>
              <a:spLocks noChangeAspect="1"/>
            </p:cNvSpPr>
            <p:nvPr/>
          </p:nvSpPr>
          <p:spPr bwMode="auto">
            <a:xfrm>
              <a:off x="5051236" y="1261401"/>
              <a:ext cx="485316" cy="188312"/>
            </a:xfrm>
            <a:custGeom>
              <a:avLst/>
              <a:gdLst>
                <a:gd name="connsiteX0" fmla="*/ 524724 w 604322"/>
                <a:gd name="connsiteY0" fmla="*/ 0 h 234489"/>
                <a:gd name="connsiteX1" fmla="*/ 604322 w 604322"/>
                <a:gd name="connsiteY1" fmla="*/ 0 h 234489"/>
                <a:gd name="connsiteX2" fmla="*/ 604322 w 604322"/>
                <a:gd name="connsiteY2" fmla="*/ 234489 h 234489"/>
                <a:gd name="connsiteX3" fmla="*/ 524724 w 604322"/>
                <a:gd name="connsiteY3" fmla="*/ 234489 h 234489"/>
                <a:gd name="connsiteX4" fmla="*/ 114739 w 604322"/>
                <a:gd name="connsiteY4" fmla="*/ 0 h 234489"/>
                <a:gd name="connsiteX5" fmla="*/ 194328 w 604322"/>
                <a:gd name="connsiteY5" fmla="*/ 0 h 234489"/>
                <a:gd name="connsiteX6" fmla="*/ 194328 w 604322"/>
                <a:gd name="connsiteY6" fmla="*/ 95388 h 234489"/>
                <a:gd name="connsiteX7" fmla="*/ 409938 w 604322"/>
                <a:gd name="connsiteY7" fmla="*/ 95388 h 234489"/>
                <a:gd name="connsiteX8" fmla="*/ 409938 w 604322"/>
                <a:gd name="connsiteY8" fmla="*/ 0 h 234489"/>
                <a:gd name="connsiteX9" fmla="*/ 489653 w 604322"/>
                <a:gd name="connsiteY9" fmla="*/ 0 h 234489"/>
                <a:gd name="connsiteX10" fmla="*/ 489653 w 604322"/>
                <a:gd name="connsiteY10" fmla="*/ 234489 h 234489"/>
                <a:gd name="connsiteX11" fmla="*/ 409938 w 604322"/>
                <a:gd name="connsiteY11" fmla="*/ 234489 h 234489"/>
                <a:gd name="connsiteX12" fmla="*/ 409938 w 604322"/>
                <a:gd name="connsiteY12" fmla="*/ 139102 h 234489"/>
                <a:gd name="connsiteX13" fmla="*/ 194328 w 604322"/>
                <a:gd name="connsiteY13" fmla="*/ 139102 h 234489"/>
                <a:gd name="connsiteX14" fmla="*/ 194328 w 604322"/>
                <a:gd name="connsiteY14" fmla="*/ 234489 h 234489"/>
                <a:gd name="connsiteX15" fmla="*/ 114739 w 604322"/>
                <a:gd name="connsiteY15" fmla="*/ 234489 h 234489"/>
                <a:gd name="connsiteX16" fmla="*/ 0 w 604322"/>
                <a:gd name="connsiteY16" fmla="*/ 0 h 234489"/>
                <a:gd name="connsiteX17" fmla="*/ 79739 w 604322"/>
                <a:gd name="connsiteY17" fmla="*/ 0 h 234489"/>
                <a:gd name="connsiteX18" fmla="*/ 79739 w 604322"/>
                <a:gd name="connsiteY18" fmla="*/ 234489 h 234489"/>
                <a:gd name="connsiteX19" fmla="*/ 0 w 604322"/>
                <a:gd name="connsiteY19" fmla="*/ 234489 h 234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4322" h="234489">
                  <a:moveTo>
                    <a:pt x="524724" y="0"/>
                  </a:moveTo>
                  <a:lnTo>
                    <a:pt x="604322" y="0"/>
                  </a:lnTo>
                  <a:lnTo>
                    <a:pt x="604322" y="234489"/>
                  </a:lnTo>
                  <a:lnTo>
                    <a:pt x="524724" y="234489"/>
                  </a:lnTo>
                  <a:close/>
                  <a:moveTo>
                    <a:pt x="114739" y="0"/>
                  </a:moveTo>
                  <a:lnTo>
                    <a:pt x="194328" y="0"/>
                  </a:lnTo>
                  <a:lnTo>
                    <a:pt x="194328" y="95388"/>
                  </a:lnTo>
                  <a:lnTo>
                    <a:pt x="409938" y="95388"/>
                  </a:lnTo>
                  <a:lnTo>
                    <a:pt x="409938" y="0"/>
                  </a:lnTo>
                  <a:lnTo>
                    <a:pt x="489653" y="0"/>
                  </a:lnTo>
                  <a:lnTo>
                    <a:pt x="489653" y="234489"/>
                  </a:lnTo>
                  <a:lnTo>
                    <a:pt x="409938" y="234489"/>
                  </a:lnTo>
                  <a:lnTo>
                    <a:pt x="409938" y="139102"/>
                  </a:lnTo>
                  <a:lnTo>
                    <a:pt x="194328" y="139102"/>
                  </a:lnTo>
                  <a:lnTo>
                    <a:pt x="194328" y="234489"/>
                  </a:lnTo>
                  <a:lnTo>
                    <a:pt x="114739" y="234489"/>
                  </a:lnTo>
                  <a:close/>
                  <a:moveTo>
                    <a:pt x="0" y="0"/>
                  </a:moveTo>
                  <a:lnTo>
                    <a:pt x="79739" y="0"/>
                  </a:lnTo>
                  <a:lnTo>
                    <a:pt x="79739" y="234489"/>
                  </a:lnTo>
                  <a:lnTo>
                    <a:pt x="0" y="234489"/>
                  </a:lnTo>
                  <a:close/>
                </a:path>
              </a:pathLst>
            </a:custGeom>
            <a:solidFill>
              <a:schemeClr val="bg1"/>
            </a:solidFill>
            <a:ln>
              <a:noFill/>
            </a:ln>
          </p:spPr>
          <p:txBody>
            <a:bodyPr/>
            <a:lstStyle/>
            <a:p>
              <a:endParaRPr lang="zh-CN" altLang="en-US"/>
            </a:p>
          </p:txBody>
        </p:sp>
      </p:grpSp>
      <p:sp>
        <p:nvSpPr>
          <p:cNvPr id="1048644" name="矩形 28"/>
          <p:cNvSpPr/>
          <p:nvPr/>
        </p:nvSpPr>
        <p:spPr>
          <a:xfrm>
            <a:off x="6229484" y="51363"/>
            <a:ext cx="5390939" cy="1630045"/>
          </a:xfrm>
          <a:prstGeom prst="rect">
            <a:avLst/>
          </a:prstGeom>
        </p:spPr>
        <p:txBody>
          <a:bodyPr wrap="square">
            <a:spAutoFit/>
          </a:bodyPr>
          <a:lstStyle/>
          <a:p>
            <a:pPr>
              <a:lnSpc>
                <a:spcPct val="200000"/>
              </a:lnSpc>
            </a:pPr>
            <a:r>
              <a:rPr lang="en-US" altLang="zh-CN" sz="1000" dirty="0">
                <a:solidFill>
                  <a:schemeClr val="tx1">
                    <a:lumMod val="75000"/>
                    <a:lumOff val="25000"/>
                  </a:schemeClr>
                </a:solidFill>
                <a:latin typeface="思源黑体" panose="020B0400000000000000" pitchFamily="34" charset="-122"/>
                <a:ea typeface="思源黑体" panose="020B0400000000000000" pitchFamily="34" charset="-122"/>
              </a:rPr>
              <a:t>1</a:t>
            </a:r>
            <a:r>
              <a:rPr lang="zh-CN" altLang="en-US" sz="1000" dirty="0">
                <a:solidFill>
                  <a:schemeClr val="tx1">
                    <a:lumMod val="75000"/>
                    <a:lumOff val="25000"/>
                  </a:schemeClr>
                </a:solidFill>
                <a:latin typeface="思源黑体" panose="020B0400000000000000" pitchFamily="34" charset="-122"/>
                <a:ea typeface="思源黑体" panose="020B0400000000000000" pitchFamily="34" charset="-122"/>
              </a:rPr>
              <a:t>、Load intensity is the tension degree of each functional system when the organism completes the exercise effectively. The energy consumed per unit time to complete the exercise is a comprehensive index reflecting the work intensity. To a great extent, load intensity determines the direction and extent of exercise on Athletes' organism. It plays a more important role in organism adaptation than load.</a:t>
            </a:r>
          </a:p>
        </p:txBody>
      </p:sp>
      <p:sp>
        <p:nvSpPr>
          <p:cNvPr id="1048646" name="矩形 30"/>
          <p:cNvSpPr/>
          <p:nvPr/>
        </p:nvSpPr>
        <p:spPr>
          <a:xfrm>
            <a:off x="6229350" y="3108960"/>
            <a:ext cx="5658485" cy="1938020"/>
          </a:xfrm>
          <a:prstGeom prst="rect">
            <a:avLst/>
          </a:prstGeom>
        </p:spPr>
        <p:txBody>
          <a:bodyPr wrap="square">
            <a:spAutoFit/>
          </a:bodyPr>
          <a:lstStyle/>
          <a:p>
            <a:pPr>
              <a:lnSpc>
                <a:spcPct val="200000"/>
              </a:lnSpc>
            </a:pPr>
            <a:r>
              <a:rPr lang="en-US" altLang="zh-CN" sz="1000" dirty="0">
                <a:solidFill>
                  <a:schemeClr val="tx1">
                    <a:lumMod val="75000"/>
                    <a:lumOff val="25000"/>
                  </a:schemeClr>
                </a:solidFill>
                <a:latin typeface="思源黑体" panose="020B0400000000000000" pitchFamily="34" charset="-122"/>
                <a:ea typeface="思源黑体" panose="020B0400000000000000" pitchFamily="34" charset="-122"/>
              </a:rPr>
              <a:t>2</a:t>
            </a:r>
            <a:r>
              <a:rPr lang="zh-CN" altLang="en-US" sz="1000" dirty="0">
                <a:solidFill>
                  <a:schemeClr val="tx1">
                    <a:lumMod val="75000"/>
                    <a:lumOff val="25000"/>
                  </a:schemeClr>
                </a:solidFill>
                <a:latin typeface="思源黑体" panose="020B0400000000000000" pitchFamily="34" charset="-122"/>
                <a:ea typeface="思源黑体" panose="020B0400000000000000" pitchFamily="34" charset="-122"/>
              </a:rPr>
              <a:t>、Load intensity determines the nature of energy supply. Mobilize each organ system to participate in the exercise and form the movement coordination structure. Changing the load intensity can change the way of energy supply and the activity degree of each functional system, which will have a positive impact on the formation of basic parameters of sports technology. Therefore, the selection of exercise load intensity determines the adaptive characteristics of energy supply system. </a:t>
            </a:r>
          </a:p>
        </p:txBody>
      </p:sp>
      <p:sp>
        <p:nvSpPr>
          <p:cNvPr id="3" name="文本框 2"/>
          <p:cNvSpPr txBox="1"/>
          <p:nvPr/>
        </p:nvSpPr>
        <p:spPr>
          <a:xfrm>
            <a:off x="6229350" y="1704975"/>
            <a:ext cx="5899785" cy="1014730"/>
          </a:xfrm>
          <a:prstGeom prst="rect">
            <a:avLst/>
          </a:prstGeom>
          <a:noFill/>
        </p:spPr>
        <p:txBody>
          <a:bodyPr wrap="square" rtlCol="0" anchor="t">
            <a:spAutoFit/>
          </a:bodyPr>
          <a:lstStyle/>
          <a:p>
            <a:r>
              <a:rPr lang="en-US" altLang="zh-CN" sz="1400"/>
              <a:t>1</a:t>
            </a:r>
            <a:r>
              <a:rPr lang="zh-CN" altLang="en-US" sz="1400"/>
              <a:t>、负荷强度是有机体有效完成练习时各机能系统活动的紧张程度，单位时间内完成练习所消耗的能量是反映工作强度的综合指标。负荷强度在很大程度上决定练习对运动员有机体的作用方向和程度。对有机体的适应影响起着比负荷量更为重要的作用。</a:t>
            </a:r>
            <a:r>
              <a:rPr lang="zh-CN" altLang="en-US"/>
              <a:t> </a:t>
            </a:r>
          </a:p>
        </p:txBody>
      </p:sp>
      <p:sp>
        <p:nvSpPr>
          <p:cNvPr id="2" name="文本框 1"/>
          <p:cNvSpPr txBox="1"/>
          <p:nvPr/>
        </p:nvSpPr>
        <p:spPr>
          <a:xfrm>
            <a:off x="6229350" y="5309870"/>
            <a:ext cx="6003925" cy="953135"/>
          </a:xfrm>
          <a:prstGeom prst="rect">
            <a:avLst/>
          </a:prstGeom>
          <a:noFill/>
        </p:spPr>
        <p:txBody>
          <a:bodyPr wrap="square" rtlCol="0" anchor="t">
            <a:spAutoFit/>
          </a:bodyPr>
          <a:lstStyle/>
          <a:p>
            <a:r>
              <a:rPr lang="zh-CN" altLang="en-US" sz="1400" dirty="0"/>
              <a:t>2、负荷强度决定了能量供应性质。动员参与练习的各个器官系统以及形成动作协调性结构。改变负荷强度可以改变能量供应的方式，改变各机能系统活动的程度，会对运动技术基本参数的形成产生积极影响。因此，运动负荷强度的选择决定了能量供应系统的适应特点。</a:t>
            </a:r>
          </a:p>
        </p:txBody>
      </p:sp>
    </p:spTree>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97153"/>
                                        </p:tgtEl>
                                        <p:attrNameLst>
                                          <p:attrName>style.visibility</p:attrName>
                                        </p:attrNameLst>
                                      </p:cBhvr>
                                      <p:to>
                                        <p:strVal val="visible"/>
                                      </p:to>
                                    </p:set>
                                    <p:animEffect transition="in" filter="fade">
                                      <p:cBhvr>
                                        <p:cTn id="7" dur="500"/>
                                        <p:tgtEl>
                                          <p:spTgt spid="209715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48635"/>
                                        </p:tgtEl>
                                        <p:attrNameLst>
                                          <p:attrName>style.visibility</p:attrName>
                                        </p:attrNameLst>
                                      </p:cBhvr>
                                      <p:to>
                                        <p:strVal val="visible"/>
                                      </p:to>
                                    </p:set>
                                    <p:animEffect transition="in" filter="fade">
                                      <p:cBhvr>
                                        <p:cTn id="11" dur="500"/>
                                        <p:tgtEl>
                                          <p:spTgt spid="104863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7"/>
                                        </p:tgtEl>
                                        <p:attrNameLst>
                                          <p:attrName>style.visibility</p:attrName>
                                        </p:attrNameLst>
                                      </p:cBhvr>
                                      <p:to>
                                        <p:strVal val="visible"/>
                                      </p:to>
                                    </p:set>
                                    <p:animEffect transition="in" filter="fade">
                                      <p:cBhvr>
                                        <p:cTn id="15" dur="500"/>
                                        <p:tgtEl>
                                          <p:spTgt spid="47"/>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500"/>
                                        <p:tgtEl>
                                          <p:spTgt spid="48"/>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fade">
                                      <p:cBhvr>
                                        <p:cTn id="23" dur="500"/>
                                        <p:tgtEl>
                                          <p:spTgt spid="49"/>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50"/>
                                        </p:tgtEl>
                                        <p:attrNameLst>
                                          <p:attrName>style.visibility</p:attrName>
                                        </p:attrNameLst>
                                      </p:cBhvr>
                                      <p:to>
                                        <p:strVal val="visible"/>
                                      </p:to>
                                    </p:set>
                                    <p:animEffect transition="in" filter="fade">
                                      <p:cBhvr>
                                        <p:cTn id="27" dur="500"/>
                                        <p:tgtEl>
                                          <p:spTgt spid="50"/>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048644"/>
                                        </p:tgtEl>
                                        <p:attrNameLst>
                                          <p:attrName>style.visibility</p:attrName>
                                        </p:attrNameLst>
                                      </p:cBhvr>
                                      <p:to>
                                        <p:strVal val="visible"/>
                                      </p:to>
                                    </p:set>
                                    <p:animEffect transition="in" filter="wipe(left)">
                                      <p:cBhvr>
                                        <p:cTn id="31" dur="500"/>
                                        <p:tgtEl>
                                          <p:spTgt spid="1048644"/>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048646"/>
                                        </p:tgtEl>
                                        <p:attrNameLst>
                                          <p:attrName>style.visibility</p:attrName>
                                        </p:attrNameLst>
                                      </p:cBhvr>
                                      <p:to>
                                        <p:strVal val="visible"/>
                                      </p:to>
                                    </p:set>
                                    <p:animEffect transition="in" filter="wipe(left)">
                                      <p:cBhvr>
                                        <p:cTn id="35" dur="500"/>
                                        <p:tgtEl>
                                          <p:spTgt spid="10486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35" grpId="0" animBg="1"/>
      <p:bldP spid="1048644" grpId="0"/>
      <p:bldP spid="104864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4" name="矩形: 圆角 1"/>
          <p:cNvSpPr/>
          <p:nvPr/>
        </p:nvSpPr>
        <p:spPr>
          <a:xfrm>
            <a:off x="-192505" y="234388"/>
            <a:ext cx="898358" cy="401053"/>
          </a:xfrm>
          <a:prstGeom prst="roundRect">
            <a:avLst>
              <a:gd name="adj" fmla="val 50000"/>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685" name="矩形 2"/>
          <p:cNvSpPr/>
          <p:nvPr/>
        </p:nvSpPr>
        <p:spPr>
          <a:xfrm>
            <a:off x="930910" y="234950"/>
            <a:ext cx="5090795" cy="398780"/>
          </a:xfrm>
          <a:prstGeom prst="rect">
            <a:avLst/>
          </a:prstGeom>
        </p:spPr>
        <p:txBody>
          <a:bodyPr wrap="square">
            <a:spAutoFit/>
          </a:bodyPr>
          <a:lstStyle/>
          <a:p>
            <a:r>
              <a:rPr lang="zh-CN" altLang="en-US" sz="2000" b="1" dirty="0">
                <a:solidFill>
                  <a:schemeClr val="tx1">
                    <a:lumMod val="75000"/>
                    <a:lumOff val="25000"/>
                  </a:schemeClr>
                </a:solidFill>
                <a:latin typeface="思源黑体" panose="020B0400000000000000" pitchFamily="34" charset="-122"/>
                <a:ea typeface="思源黑体" panose="020B0400000000000000" pitchFamily="34" charset="-122"/>
              </a:rPr>
              <a:t>Match of exercise load and intensity</a:t>
            </a:r>
          </a:p>
        </p:txBody>
      </p:sp>
      <p:sp>
        <p:nvSpPr>
          <p:cNvPr id="1048686" name="圆: 空心 4"/>
          <p:cNvSpPr/>
          <p:nvPr/>
        </p:nvSpPr>
        <p:spPr>
          <a:xfrm>
            <a:off x="-506874" y="1931525"/>
            <a:ext cx="4292811" cy="4292811"/>
          </a:xfrm>
          <a:prstGeom prst="donut">
            <a:avLst>
              <a:gd name="adj" fmla="val 2095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61" name="组合 9"/>
          <p:cNvGrpSpPr/>
          <p:nvPr/>
        </p:nvGrpSpPr>
        <p:grpSpPr>
          <a:xfrm>
            <a:off x="1290387" y="3076071"/>
            <a:ext cx="4405566" cy="3388897"/>
            <a:chOff x="1490309" y="3150724"/>
            <a:chExt cx="4092744" cy="3148265"/>
          </a:xfrm>
        </p:grpSpPr>
        <p:pic>
          <p:nvPicPr>
            <p:cNvPr id="2097155" name="图片 6"/>
            <p:cNvPicPr>
              <a:picLocks noChangeAspect="1"/>
            </p:cNvPicPr>
            <p:nvPr/>
          </p:nvPicPr>
          <p:blipFill>
            <a:blip r:embed="rId2"/>
            <a:stretch>
              <a:fillRect/>
            </a:stretch>
          </p:blipFill>
          <p:spPr>
            <a:xfrm>
              <a:off x="1490309" y="3150724"/>
              <a:ext cx="4092744" cy="3148265"/>
            </a:xfrm>
            <a:prstGeom prst="rect">
              <a:avLst/>
            </a:prstGeom>
          </p:spPr>
        </p:pic>
        <p:pic>
          <p:nvPicPr>
            <p:cNvPr id="2097156" name="图片 8"/>
            <p:cNvPicPr>
              <a:picLocks noChangeAspect="1"/>
            </p:cNvPicPr>
            <p:nvPr/>
          </p:nvPicPr>
          <p:blipFill>
            <a:blip r:embed="rId3"/>
            <a:stretch>
              <a:fillRect/>
            </a:stretch>
          </p:blipFill>
          <p:spPr>
            <a:xfrm>
              <a:off x="1655573" y="3300662"/>
              <a:ext cx="3782701" cy="2147485"/>
            </a:xfrm>
            <a:prstGeom prst="rect">
              <a:avLst/>
            </a:prstGeom>
          </p:spPr>
        </p:pic>
      </p:grpSp>
      <p:sp>
        <p:nvSpPr>
          <p:cNvPr id="1048687" name="对话气泡: 圆角矩形 10"/>
          <p:cNvSpPr/>
          <p:nvPr/>
        </p:nvSpPr>
        <p:spPr>
          <a:xfrm>
            <a:off x="6496050" y="1285875"/>
            <a:ext cx="5643245" cy="4525645"/>
          </a:xfrm>
          <a:prstGeom prst="wedgeRoundRectCallout">
            <a:avLst>
              <a:gd name="adj1" fmla="val -59910"/>
              <a:gd name="adj2" fmla="val 43269"/>
              <a:gd name="adj3" fmla="val 16667"/>
            </a:avLst>
          </a:prstGeom>
          <a:solidFill>
            <a:srgbClr val="595959">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690" name="dumbbells_108753"/>
          <p:cNvSpPr>
            <a:spLocks noChangeAspect="1"/>
          </p:cNvSpPr>
          <p:nvPr/>
        </p:nvSpPr>
        <p:spPr bwMode="auto">
          <a:xfrm>
            <a:off x="8931146" y="5927517"/>
            <a:ext cx="433179" cy="380924"/>
          </a:xfrm>
          <a:custGeom>
            <a:avLst/>
            <a:gdLst>
              <a:gd name="T0" fmla="*/ 548 w 5715"/>
              <a:gd name="T1" fmla="*/ 1786 h 5033"/>
              <a:gd name="T2" fmla="*/ 1071 w 5715"/>
              <a:gd name="T3" fmla="*/ 1533 h 5033"/>
              <a:gd name="T4" fmla="*/ 4424 w 5715"/>
              <a:gd name="T5" fmla="*/ 1786 h 5033"/>
              <a:gd name="T6" fmla="*/ 3901 w 5715"/>
              <a:gd name="T7" fmla="*/ 1533 h 5033"/>
              <a:gd name="T8" fmla="*/ 1285 w 5715"/>
              <a:gd name="T9" fmla="*/ 2302 h 5033"/>
              <a:gd name="T10" fmla="*/ 37 w 5715"/>
              <a:gd name="T11" fmla="*/ 2058 h 5033"/>
              <a:gd name="T12" fmla="*/ 37 w 5715"/>
              <a:gd name="T13" fmla="*/ 244 h 5033"/>
              <a:gd name="T14" fmla="*/ 1285 w 5715"/>
              <a:gd name="T15" fmla="*/ 0 h 5033"/>
              <a:gd name="T16" fmla="*/ 1619 w 5715"/>
              <a:gd name="T17" fmla="*/ 334 h 5033"/>
              <a:gd name="T18" fmla="*/ 3353 w 5715"/>
              <a:gd name="T19" fmla="*/ 334 h 5033"/>
              <a:gd name="T20" fmla="*/ 3687 w 5715"/>
              <a:gd name="T21" fmla="*/ 0 h 5033"/>
              <a:gd name="T22" fmla="*/ 4935 w 5715"/>
              <a:gd name="T23" fmla="*/ 244 h 5033"/>
              <a:gd name="T24" fmla="*/ 4935 w 5715"/>
              <a:gd name="T25" fmla="*/ 2058 h 5033"/>
              <a:gd name="T26" fmla="*/ 3687 w 5715"/>
              <a:gd name="T27" fmla="*/ 2302 h 5033"/>
              <a:gd name="T28" fmla="*/ 3353 w 5715"/>
              <a:gd name="T29" fmla="*/ 1968 h 5033"/>
              <a:gd name="T30" fmla="*/ 1619 w 5715"/>
              <a:gd name="T31" fmla="*/ 1968 h 5033"/>
              <a:gd name="T32" fmla="*/ 1285 w 5715"/>
              <a:gd name="T33" fmla="*/ 2302 h 5033"/>
              <a:gd name="T34" fmla="*/ 4586 w 5715"/>
              <a:gd name="T35" fmla="*/ 2049 h 5033"/>
              <a:gd name="T36" fmla="*/ 4586 w 5715"/>
              <a:gd name="T37" fmla="*/ 254 h 5033"/>
              <a:gd name="T38" fmla="*/ 3607 w 5715"/>
              <a:gd name="T39" fmla="*/ 1916 h 5033"/>
              <a:gd name="T40" fmla="*/ 1839 w 5715"/>
              <a:gd name="T41" fmla="*/ 1225 h 5033"/>
              <a:gd name="T42" fmla="*/ 2092 w 5715"/>
              <a:gd name="T43" fmla="*/ 1366 h 5033"/>
              <a:gd name="T44" fmla="*/ 2412 w 5715"/>
              <a:gd name="T45" fmla="*/ 1098 h 5033"/>
              <a:gd name="T46" fmla="*/ 2731 w 5715"/>
              <a:gd name="T47" fmla="*/ 1366 h 5033"/>
              <a:gd name="T48" fmla="*/ 2984 w 5715"/>
              <a:gd name="T49" fmla="*/ 1225 h 5033"/>
              <a:gd name="T50" fmla="*/ 3353 w 5715"/>
              <a:gd name="T51" fmla="*/ 936 h 5033"/>
              <a:gd name="T52" fmla="*/ 1233 w 5715"/>
              <a:gd name="T53" fmla="*/ 2049 h 5033"/>
              <a:gd name="T54" fmla="*/ 1233 w 5715"/>
              <a:gd name="T55" fmla="*/ 254 h 5033"/>
              <a:gd name="T56" fmla="*/ 253 w 5715"/>
              <a:gd name="T57" fmla="*/ 1916 h 5033"/>
              <a:gd name="T58" fmla="*/ 5715 w 5715"/>
              <a:gd name="T59" fmla="*/ 3065 h 5033"/>
              <a:gd name="T60" fmla="*/ 5471 w 5715"/>
              <a:gd name="T61" fmla="*/ 4996 h 5033"/>
              <a:gd name="T62" fmla="*/ 4340 w 5715"/>
              <a:gd name="T63" fmla="*/ 4996 h 5033"/>
              <a:gd name="T64" fmla="*/ 4096 w 5715"/>
              <a:gd name="T65" fmla="*/ 4350 h 5033"/>
              <a:gd name="T66" fmla="*/ 2325 w 5715"/>
              <a:gd name="T67" fmla="*/ 4789 h 5033"/>
              <a:gd name="T68" fmla="*/ 1077 w 5715"/>
              <a:gd name="T69" fmla="*/ 5033 h 5033"/>
              <a:gd name="T70" fmla="*/ 743 w 5715"/>
              <a:gd name="T71" fmla="*/ 4699 h 5033"/>
              <a:gd name="T72" fmla="*/ 987 w 5715"/>
              <a:gd name="T73" fmla="*/ 2768 h 5033"/>
              <a:gd name="T74" fmla="*/ 2118 w 5715"/>
              <a:gd name="T75" fmla="*/ 2768 h 5033"/>
              <a:gd name="T76" fmla="*/ 2362 w 5715"/>
              <a:gd name="T77" fmla="*/ 3414 h 5033"/>
              <a:gd name="T78" fmla="*/ 4133 w 5715"/>
              <a:gd name="T79" fmla="*/ 2975 h 5033"/>
              <a:gd name="T80" fmla="*/ 5381 w 5715"/>
              <a:gd name="T81" fmla="*/ 2731 h 5033"/>
              <a:gd name="T82" fmla="*/ 5715 w 5715"/>
              <a:gd name="T83" fmla="*/ 3065 h 5033"/>
              <a:gd name="T84" fmla="*/ 1129 w 5715"/>
              <a:gd name="T85" fmla="*/ 2985 h 5033"/>
              <a:gd name="T86" fmla="*/ 1129 w 5715"/>
              <a:gd name="T87" fmla="*/ 4779 h 5033"/>
              <a:gd name="T88" fmla="*/ 2109 w 5715"/>
              <a:gd name="T89" fmla="*/ 3117 h 5033"/>
              <a:gd name="T90" fmla="*/ 2362 w 5715"/>
              <a:gd name="T91" fmla="*/ 4097 h 5033"/>
              <a:gd name="T92" fmla="*/ 2709 w 5715"/>
              <a:gd name="T93" fmla="*/ 3829 h 5033"/>
              <a:gd name="T94" fmla="*/ 3028 w 5715"/>
              <a:gd name="T95" fmla="*/ 4097 h 5033"/>
              <a:gd name="T96" fmla="*/ 3281 w 5715"/>
              <a:gd name="T97" fmla="*/ 3955 h 5033"/>
              <a:gd name="T98" fmla="*/ 3474 w 5715"/>
              <a:gd name="T99" fmla="*/ 3955 h 5033"/>
              <a:gd name="T100" fmla="*/ 3727 w 5715"/>
              <a:gd name="T101" fmla="*/ 4097 h 5033"/>
              <a:gd name="T102" fmla="*/ 5462 w 5715"/>
              <a:gd name="T103" fmla="*/ 3117 h 5033"/>
              <a:gd name="T104" fmla="*/ 4350 w 5715"/>
              <a:gd name="T105" fmla="*/ 3117 h 5033"/>
              <a:gd name="T106" fmla="*/ 5329 w 5715"/>
              <a:gd name="T107" fmla="*/ 4779 h 5033"/>
              <a:gd name="T108" fmla="*/ 5168 w 5715"/>
              <a:gd name="T109" fmla="*/ 4264 h 5033"/>
              <a:gd name="T110" fmla="*/ 4644 w 5715"/>
              <a:gd name="T111" fmla="*/ 4517 h 5033"/>
              <a:gd name="T112" fmla="*/ 5168 w 5715"/>
              <a:gd name="T113" fmla="*/ 4264 h 5033"/>
              <a:gd name="T114" fmla="*/ 1164 w 5715"/>
              <a:gd name="T115" fmla="*/ 4390 h 5033"/>
              <a:gd name="T116" fmla="*/ 1941 w 5715"/>
              <a:gd name="T117" fmla="*/ 4390 h 50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715" h="5033">
                <a:moveTo>
                  <a:pt x="1198" y="1660"/>
                </a:moveTo>
                <a:cubicBezTo>
                  <a:pt x="1198" y="1729"/>
                  <a:pt x="1141" y="1786"/>
                  <a:pt x="1071" y="1786"/>
                </a:cubicBezTo>
                <a:lnTo>
                  <a:pt x="548" y="1786"/>
                </a:lnTo>
                <a:cubicBezTo>
                  <a:pt x="478" y="1786"/>
                  <a:pt x="421" y="1729"/>
                  <a:pt x="421" y="1660"/>
                </a:cubicBezTo>
                <a:cubicBezTo>
                  <a:pt x="421" y="1590"/>
                  <a:pt x="478" y="1533"/>
                  <a:pt x="548" y="1533"/>
                </a:cubicBezTo>
                <a:lnTo>
                  <a:pt x="1071" y="1533"/>
                </a:lnTo>
                <a:cubicBezTo>
                  <a:pt x="1141" y="1533"/>
                  <a:pt x="1198" y="1590"/>
                  <a:pt x="1198" y="1660"/>
                </a:cubicBezTo>
                <a:close/>
                <a:moveTo>
                  <a:pt x="3901" y="1786"/>
                </a:moveTo>
                <a:lnTo>
                  <a:pt x="4424" y="1786"/>
                </a:lnTo>
                <a:cubicBezTo>
                  <a:pt x="4494" y="1786"/>
                  <a:pt x="4551" y="1729"/>
                  <a:pt x="4551" y="1660"/>
                </a:cubicBezTo>
                <a:cubicBezTo>
                  <a:pt x="4551" y="1590"/>
                  <a:pt x="4494" y="1533"/>
                  <a:pt x="4424" y="1533"/>
                </a:cubicBezTo>
                <a:lnTo>
                  <a:pt x="3901" y="1533"/>
                </a:lnTo>
                <a:cubicBezTo>
                  <a:pt x="3831" y="1533"/>
                  <a:pt x="3774" y="1590"/>
                  <a:pt x="3774" y="1660"/>
                </a:cubicBezTo>
                <a:cubicBezTo>
                  <a:pt x="3774" y="1729"/>
                  <a:pt x="3831" y="1786"/>
                  <a:pt x="3901" y="1786"/>
                </a:cubicBezTo>
                <a:close/>
                <a:moveTo>
                  <a:pt x="1285" y="2302"/>
                </a:moveTo>
                <a:lnTo>
                  <a:pt x="334" y="2302"/>
                </a:lnTo>
                <a:cubicBezTo>
                  <a:pt x="300" y="2302"/>
                  <a:pt x="268" y="2289"/>
                  <a:pt x="244" y="2265"/>
                </a:cubicBezTo>
                <a:lnTo>
                  <a:pt x="37" y="2058"/>
                </a:lnTo>
                <a:cubicBezTo>
                  <a:pt x="13" y="2034"/>
                  <a:pt x="0" y="2002"/>
                  <a:pt x="0" y="1968"/>
                </a:cubicBezTo>
                <a:lnTo>
                  <a:pt x="0" y="334"/>
                </a:lnTo>
                <a:cubicBezTo>
                  <a:pt x="0" y="300"/>
                  <a:pt x="13" y="268"/>
                  <a:pt x="37" y="244"/>
                </a:cubicBezTo>
                <a:lnTo>
                  <a:pt x="244" y="37"/>
                </a:lnTo>
                <a:cubicBezTo>
                  <a:pt x="268" y="14"/>
                  <a:pt x="300" y="0"/>
                  <a:pt x="334" y="0"/>
                </a:cubicBezTo>
                <a:lnTo>
                  <a:pt x="1285" y="0"/>
                </a:lnTo>
                <a:cubicBezTo>
                  <a:pt x="1319" y="0"/>
                  <a:pt x="1351" y="14"/>
                  <a:pt x="1375" y="37"/>
                </a:cubicBezTo>
                <a:lnTo>
                  <a:pt x="1582" y="244"/>
                </a:lnTo>
                <a:cubicBezTo>
                  <a:pt x="1605" y="268"/>
                  <a:pt x="1619" y="300"/>
                  <a:pt x="1619" y="334"/>
                </a:cubicBezTo>
                <a:lnTo>
                  <a:pt x="1619" y="683"/>
                </a:lnTo>
                <a:lnTo>
                  <a:pt x="3353" y="683"/>
                </a:lnTo>
                <a:lnTo>
                  <a:pt x="3353" y="334"/>
                </a:lnTo>
                <a:cubicBezTo>
                  <a:pt x="3353" y="300"/>
                  <a:pt x="3367" y="268"/>
                  <a:pt x="3390" y="244"/>
                </a:cubicBezTo>
                <a:lnTo>
                  <a:pt x="3597" y="37"/>
                </a:lnTo>
                <a:cubicBezTo>
                  <a:pt x="3621" y="14"/>
                  <a:pt x="3653" y="0"/>
                  <a:pt x="3687" y="0"/>
                </a:cubicBezTo>
                <a:lnTo>
                  <a:pt x="4638" y="0"/>
                </a:lnTo>
                <a:cubicBezTo>
                  <a:pt x="4672" y="0"/>
                  <a:pt x="4704" y="14"/>
                  <a:pt x="4728" y="37"/>
                </a:cubicBezTo>
                <a:lnTo>
                  <a:pt x="4935" y="244"/>
                </a:lnTo>
                <a:cubicBezTo>
                  <a:pt x="4959" y="268"/>
                  <a:pt x="4972" y="300"/>
                  <a:pt x="4972" y="334"/>
                </a:cubicBezTo>
                <a:lnTo>
                  <a:pt x="4972" y="1968"/>
                </a:lnTo>
                <a:cubicBezTo>
                  <a:pt x="4972" y="2002"/>
                  <a:pt x="4959" y="2034"/>
                  <a:pt x="4935" y="2058"/>
                </a:cubicBezTo>
                <a:lnTo>
                  <a:pt x="4728" y="2265"/>
                </a:lnTo>
                <a:cubicBezTo>
                  <a:pt x="4704" y="2289"/>
                  <a:pt x="4672" y="2302"/>
                  <a:pt x="4638" y="2302"/>
                </a:cubicBezTo>
                <a:lnTo>
                  <a:pt x="3687" y="2302"/>
                </a:lnTo>
                <a:cubicBezTo>
                  <a:pt x="3653" y="2302"/>
                  <a:pt x="3621" y="2289"/>
                  <a:pt x="3597" y="2265"/>
                </a:cubicBezTo>
                <a:lnTo>
                  <a:pt x="3390" y="2058"/>
                </a:lnTo>
                <a:cubicBezTo>
                  <a:pt x="3367" y="2034"/>
                  <a:pt x="3353" y="2002"/>
                  <a:pt x="3353" y="1968"/>
                </a:cubicBezTo>
                <a:lnTo>
                  <a:pt x="3353" y="1619"/>
                </a:lnTo>
                <a:lnTo>
                  <a:pt x="1619" y="1619"/>
                </a:lnTo>
                <a:lnTo>
                  <a:pt x="1619" y="1968"/>
                </a:lnTo>
                <a:cubicBezTo>
                  <a:pt x="1619" y="2002"/>
                  <a:pt x="1605" y="2034"/>
                  <a:pt x="1582" y="2058"/>
                </a:cubicBezTo>
                <a:lnTo>
                  <a:pt x="1375" y="2265"/>
                </a:lnTo>
                <a:cubicBezTo>
                  <a:pt x="1351" y="2289"/>
                  <a:pt x="1319" y="2302"/>
                  <a:pt x="1285" y="2302"/>
                </a:cubicBezTo>
                <a:close/>
                <a:moveTo>
                  <a:pt x="3607" y="1916"/>
                </a:moveTo>
                <a:lnTo>
                  <a:pt x="3739" y="2049"/>
                </a:lnTo>
                <a:lnTo>
                  <a:pt x="4586" y="2049"/>
                </a:lnTo>
                <a:lnTo>
                  <a:pt x="4719" y="1916"/>
                </a:lnTo>
                <a:lnTo>
                  <a:pt x="4719" y="386"/>
                </a:lnTo>
                <a:lnTo>
                  <a:pt x="4586" y="254"/>
                </a:lnTo>
                <a:lnTo>
                  <a:pt x="3739" y="254"/>
                </a:lnTo>
                <a:lnTo>
                  <a:pt x="3607" y="386"/>
                </a:lnTo>
                <a:lnTo>
                  <a:pt x="3607" y="1916"/>
                </a:lnTo>
                <a:close/>
                <a:moveTo>
                  <a:pt x="1619" y="1366"/>
                </a:moveTo>
                <a:lnTo>
                  <a:pt x="1839" y="1366"/>
                </a:lnTo>
                <a:lnTo>
                  <a:pt x="1839" y="1225"/>
                </a:lnTo>
                <a:cubicBezTo>
                  <a:pt x="1839" y="1155"/>
                  <a:pt x="1896" y="1098"/>
                  <a:pt x="1966" y="1098"/>
                </a:cubicBezTo>
                <a:cubicBezTo>
                  <a:pt x="2036" y="1098"/>
                  <a:pt x="2092" y="1155"/>
                  <a:pt x="2092" y="1225"/>
                </a:cubicBezTo>
                <a:lnTo>
                  <a:pt x="2092" y="1366"/>
                </a:lnTo>
                <a:lnTo>
                  <a:pt x="2285" y="1366"/>
                </a:lnTo>
                <a:lnTo>
                  <a:pt x="2285" y="1225"/>
                </a:lnTo>
                <a:cubicBezTo>
                  <a:pt x="2285" y="1155"/>
                  <a:pt x="2342" y="1098"/>
                  <a:pt x="2412" y="1098"/>
                </a:cubicBezTo>
                <a:cubicBezTo>
                  <a:pt x="2482" y="1098"/>
                  <a:pt x="2538" y="1155"/>
                  <a:pt x="2538" y="1225"/>
                </a:cubicBezTo>
                <a:lnTo>
                  <a:pt x="2538" y="1366"/>
                </a:lnTo>
                <a:lnTo>
                  <a:pt x="2731" y="1366"/>
                </a:lnTo>
                <a:lnTo>
                  <a:pt x="2731" y="1225"/>
                </a:lnTo>
                <a:cubicBezTo>
                  <a:pt x="2731" y="1155"/>
                  <a:pt x="2788" y="1098"/>
                  <a:pt x="2858" y="1098"/>
                </a:cubicBezTo>
                <a:cubicBezTo>
                  <a:pt x="2928" y="1098"/>
                  <a:pt x="2984" y="1155"/>
                  <a:pt x="2984" y="1225"/>
                </a:cubicBezTo>
                <a:lnTo>
                  <a:pt x="2984" y="1366"/>
                </a:lnTo>
                <a:lnTo>
                  <a:pt x="3353" y="1366"/>
                </a:lnTo>
                <a:lnTo>
                  <a:pt x="3353" y="936"/>
                </a:lnTo>
                <a:lnTo>
                  <a:pt x="1619" y="936"/>
                </a:lnTo>
                <a:lnTo>
                  <a:pt x="1619" y="1366"/>
                </a:lnTo>
                <a:close/>
                <a:moveTo>
                  <a:pt x="1233" y="2049"/>
                </a:moveTo>
                <a:lnTo>
                  <a:pt x="1365" y="1916"/>
                </a:lnTo>
                <a:lnTo>
                  <a:pt x="1365" y="386"/>
                </a:lnTo>
                <a:lnTo>
                  <a:pt x="1233" y="254"/>
                </a:lnTo>
                <a:lnTo>
                  <a:pt x="386" y="254"/>
                </a:lnTo>
                <a:lnTo>
                  <a:pt x="253" y="386"/>
                </a:lnTo>
                <a:lnTo>
                  <a:pt x="253" y="1916"/>
                </a:lnTo>
                <a:lnTo>
                  <a:pt x="386" y="2049"/>
                </a:lnTo>
                <a:lnTo>
                  <a:pt x="1233" y="2049"/>
                </a:lnTo>
                <a:close/>
                <a:moveTo>
                  <a:pt x="5715" y="3065"/>
                </a:moveTo>
                <a:lnTo>
                  <a:pt x="5715" y="4699"/>
                </a:lnTo>
                <a:cubicBezTo>
                  <a:pt x="5715" y="4733"/>
                  <a:pt x="5702" y="4765"/>
                  <a:pt x="5678" y="4789"/>
                </a:cubicBezTo>
                <a:lnTo>
                  <a:pt x="5471" y="4996"/>
                </a:lnTo>
                <a:cubicBezTo>
                  <a:pt x="5447" y="5019"/>
                  <a:pt x="5415" y="5033"/>
                  <a:pt x="5381" y="5033"/>
                </a:cubicBezTo>
                <a:lnTo>
                  <a:pt x="4430" y="5033"/>
                </a:lnTo>
                <a:cubicBezTo>
                  <a:pt x="4396" y="5033"/>
                  <a:pt x="4364" y="5019"/>
                  <a:pt x="4340" y="4996"/>
                </a:cubicBezTo>
                <a:lnTo>
                  <a:pt x="4133" y="4789"/>
                </a:lnTo>
                <a:cubicBezTo>
                  <a:pt x="4110" y="4765"/>
                  <a:pt x="4096" y="4733"/>
                  <a:pt x="4096" y="4699"/>
                </a:cubicBezTo>
                <a:lnTo>
                  <a:pt x="4096" y="4350"/>
                </a:lnTo>
                <a:lnTo>
                  <a:pt x="2362" y="4350"/>
                </a:lnTo>
                <a:lnTo>
                  <a:pt x="2362" y="4699"/>
                </a:lnTo>
                <a:cubicBezTo>
                  <a:pt x="2362" y="4733"/>
                  <a:pt x="2349" y="4765"/>
                  <a:pt x="2325" y="4789"/>
                </a:cubicBezTo>
                <a:lnTo>
                  <a:pt x="2118" y="4996"/>
                </a:lnTo>
                <a:cubicBezTo>
                  <a:pt x="2094" y="5019"/>
                  <a:pt x="2062" y="5033"/>
                  <a:pt x="2028" y="5033"/>
                </a:cubicBezTo>
                <a:lnTo>
                  <a:pt x="1077" y="5033"/>
                </a:lnTo>
                <a:cubicBezTo>
                  <a:pt x="1043" y="5033"/>
                  <a:pt x="1011" y="5019"/>
                  <a:pt x="987" y="4996"/>
                </a:cubicBezTo>
                <a:lnTo>
                  <a:pt x="780" y="4789"/>
                </a:lnTo>
                <a:cubicBezTo>
                  <a:pt x="757" y="4765"/>
                  <a:pt x="743" y="4733"/>
                  <a:pt x="743" y="4699"/>
                </a:cubicBezTo>
                <a:lnTo>
                  <a:pt x="743" y="3065"/>
                </a:lnTo>
                <a:cubicBezTo>
                  <a:pt x="743" y="3031"/>
                  <a:pt x="757" y="2999"/>
                  <a:pt x="780" y="2975"/>
                </a:cubicBezTo>
                <a:lnTo>
                  <a:pt x="987" y="2768"/>
                </a:lnTo>
                <a:cubicBezTo>
                  <a:pt x="1011" y="2745"/>
                  <a:pt x="1043" y="2731"/>
                  <a:pt x="1077" y="2731"/>
                </a:cubicBezTo>
                <a:lnTo>
                  <a:pt x="2028" y="2731"/>
                </a:lnTo>
                <a:cubicBezTo>
                  <a:pt x="2062" y="2731"/>
                  <a:pt x="2094" y="2745"/>
                  <a:pt x="2118" y="2768"/>
                </a:cubicBezTo>
                <a:lnTo>
                  <a:pt x="2325" y="2975"/>
                </a:lnTo>
                <a:cubicBezTo>
                  <a:pt x="2349" y="2999"/>
                  <a:pt x="2362" y="3031"/>
                  <a:pt x="2362" y="3065"/>
                </a:cubicBezTo>
                <a:lnTo>
                  <a:pt x="2362" y="3414"/>
                </a:lnTo>
                <a:lnTo>
                  <a:pt x="4096" y="3414"/>
                </a:lnTo>
                <a:lnTo>
                  <a:pt x="4096" y="3065"/>
                </a:lnTo>
                <a:cubicBezTo>
                  <a:pt x="4096" y="3031"/>
                  <a:pt x="4110" y="2999"/>
                  <a:pt x="4133" y="2975"/>
                </a:cubicBezTo>
                <a:lnTo>
                  <a:pt x="4340" y="2768"/>
                </a:lnTo>
                <a:cubicBezTo>
                  <a:pt x="4364" y="2745"/>
                  <a:pt x="4396" y="2731"/>
                  <a:pt x="4430" y="2731"/>
                </a:cubicBezTo>
                <a:lnTo>
                  <a:pt x="5381" y="2731"/>
                </a:lnTo>
                <a:cubicBezTo>
                  <a:pt x="5415" y="2731"/>
                  <a:pt x="5447" y="2745"/>
                  <a:pt x="5471" y="2768"/>
                </a:cubicBezTo>
                <a:lnTo>
                  <a:pt x="5678" y="2975"/>
                </a:lnTo>
                <a:cubicBezTo>
                  <a:pt x="5702" y="2999"/>
                  <a:pt x="5715" y="3031"/>
                  <a:pt x="5715" y="3065"/>
                </a:cubicBezTo>
                <a:close/>
                <a:moveTo>
                  <a:pt x="2109" y="3117"/>
                </a:moveTo>
                <a:lnTo>
                  <a:pt x="1976" y="2985"/>
                </a:lnTo>
                <a:lnTo>
                  <a:pt x="1129" y="2985"/>
                </a:lnTo>
                <a:lnTo>
                  <a:pt x="996" y="3117"/>
                </a:lnTo>
                <a:lnTo>
                  <a:pt x="996" y="4647"/>
                </a:lnTo>
                <a:lnTo>
                  <a:pt x="1129" y="4779"/>
                </a:lnTo>
                <a:lnTo>
                  <a:pt x="1976" y="4779"/>
                </a:lnTo>
                <a:lnTo>
                  <a:pt x="2109" y="4647"/>
                </a:lnTo>
                <a:lnTo>
                  <a:pt x="2109" y="3117"/>
                </a:lnTo>
                <a:close/>
                <a:moveTo>
                  <a:pt x="4096" y="3667"/>
                </a:moveTo>
                <a:lnTo>
                  <a:pt x="2362" y="3667"/>
                </a:lnTo>
                <a:lnTo>
                  <a:pt x="2362" y="4097"/>
                </a:lnTo>
                <a:lnTo>
                  <a:pt x="2582" y="4097"/>
                </a:lnTo>
                <a:lnTo>
                  <a:pt x="2582" y="3955"/>
                </a:lnTo>
                <a:cubicBezTo>
                  <a:pt x="2582" y="3886"/>
                  <a:pt x="2639" y="3829"/>
                  <a:pt x="2709" y="3829"/>
                </a:cubicBezTo>
                <a:cubicBezTo>
                  <a:pt x="2779" y="3829"/>
                  <a:pt x="2836" y="3886"/>
                  <a:pt x="2836" y="3955"/>
                </a:cubicBezTo>
                <a:lnTo>
                  <a:pt x="2836" y="4097"/>
                </a:lnTo>
                <a:lnTo>
                  <a:pt x="3028" y="4097"/>
                </a:lnTo>
                <a:lnTo>
                  <a:pt x="3028" y="3955"/>
                </a:lnTo>
                <a:cubicBezTo>
                  <a:pt x="3028" y="3886"/>
                  <a:pt x="3085" y="3829"/>
                  <a:pt x="3155" y="3829"/>
                </a:cubicBezTo>
                <a:cubicBezTo>
                  <a:pt x="3225" y="3829"/>
                  <a:pt x="3281" y="3886"/>
                  <a:pt x="3281" y="3955"/>
                </a:cubicBezTo>
                <a:lnTo>
                  <a:pt x="3281" y="4097"/>
                </a:lnTo>
                <a:lnTo>
                  <a:pt x="3474" y="4097"/>
                </a:lnTo>
                <a:lnTo>
                  <a:pt x="3474" y="3955"/>
                </a:lnTo>
                <a:cubicBezTo>
                  <a:pt x="3474" y="3886"/>
                  <a:pt x="3531" y="3829"/>
                  <a:pt x="3601" y="3829"/>
                </a:cubicBezTo>
                <a:cubicBezTo>
                  <a:pt x="3671" y="3829"/>
                  <a:pt x="3727" y="3886"/>
                  <a:pt x="3727" y="3955"/>
                </a:cubicBezTo>
                <a:lnTo>
                  <a:pt x="3727" y="4097"/>
                </a:lnTo>
                <a:lnTo>
                  <a:pt x="4096" y="4097"/>
                </a:lnTo>
                <a:lnTo>
                  <a:pt x="4096" y="3667"/>
                </a:lnTo>
                <a:close/>
                <a:moveTo>
                  <a:pt x="5462" y="3117"/>
                </a:moveTo>
                <a:lnTo>
                  <a:pt x="5329" y="2985"/>
                </a:lnTo>
                <a:lnTo>
                  <a:pt x="4482" y="2985"/>
                </a:lnTo>
                <a:lnTo>
                  <a:pt x="4350" y="3117"/>
                </a:lnTo>
                <a:lnTo>
                  <a:pt x="4350" y="4647"/>
                </a:lnTo>
                <a:lnTo>
                  <a:pt x="4482" y="4779"/>
                </a:lnTo>
                <a:lnTo>
                  <a:pt x="5329" y="4779"/>
                </a:lnTo>
                <a:lnTo>
                  <a:pt x="5462" y="4647"/>
                </a:lnTo>
                <a:lnTo>
                  <a:pt x="5462" y="3117"/>
                </a:lnTo>
                <a:close/>
                <a:moveTo>
                  <a:pt x="5168" y="4264"/>
                </a:moveTo>
                <a:lnTo>
                  <a:pt x="4644" y="4264"/>
                </a:lnTo>
                <a:cubicBezTo>
                  <a:pt x="4574" y="4264"/>
                  <a:pt x="4517" y="4320"/>
                  <a:pt x="4517" y="4390"/>
                </a:cubicBezTo>
                <a:cubicBezTo>
                  <a:pt x="4517" y="4460"/>
                  <a:pt x="4574" y="4517"/>
                  <a:pt x="4644" y="4517"/>
                </a:cubicBezTo>
                <a:lnTo>
                  <a:pt x="5168" y="4517"/>
                </a:lnTo>
                <a:cubicBezTo>
                  <a:pt x="5237" y="4517"/>
                  <a:pt x="5294" y="4460"/>
                  <a:pt x="5294" y="4390"/>
                </a:cubicBezTo>
                <a:cubicBezTo>
                  <a:pt x="5294" y="4320"/>
                  <a:pt x="5237" y="4264"/>
                  <a:pt x="5168" y="4264"/>
                </a:cubicBezTo>
                <a:close/>
                <a:moveTo>
                  <a:pt x="1814" y="4264"/>
                </a:moveTo>
                <a:lnTo>
                  <a:pt x="1291" y="4264"/>
                </a:lnTo>
                <a:cubicBezTo>
                  <a:pt x="1221" y="4264"/>
                  <a:pt x="1164" y="4320"/>
                  <a:pt x="1164" y="4390"/>
                </a:cubicBezTo>
                <a:cubicBezTo>
                  <a:pt x="1164" y="4460"/>
                  <a:pt x="1221" y="4517"/>
                  <a:pt x="1291" y="4517"/>
                </a:cubicBezTo>
                <a:lnTo>
                  <a:pt x="1814" y="4517"/>
                </a:lnTo>
                <a:cubicBezTo>
                  <a:pt x="1884" y="4517"/>
                  <a:pt x="1941" y="4460"/>
                  <a:pt x="1941" y="4390"/>
                </a:cubicBezTo>
                <a:cubicBezTo>
                  <a:pt x="1941" y="4320"/>
                  <a:pt x="1884" y="4264"/>
                  <a:pt x="1814" y="4264"/>
                </a:cubicBezTo>
                <a:close/>
              </a:path>
            </a:pathLst>
          </a:custGeom>
          <a:solidFill>
            <a:srgbClr val="595959"/>
          </a:solidFill>
          <a:ln>
            <a:noFill/>
          </a:ln>
        </p:spPr>
      </p:sp>
      <p:sp>
        <p:nvSpPr>
          <p:cNvPr id="1048691" name="fitness-ball_108741"/>
          <p:cNvSpPr>
            <a:spLocks noChangeAspect="1"/>
          </p:cNvSpPr>
          <p:nvPr/>
        </p:nvSpPr>
        <p:spPr bwMode="auto">
          <a:xfrm>
            <a:off x="10934633" y="5878851"/>
            <a:ext cx="433179" cy="429996"/>
          </a:xfrm>
          <a:custGeom>
            <a:avLst/>
            <a:gdLst>
              <a:gd name="T0" fmla="*/ 1163 w 5856"/>
              <a:gd name="T1" fmla="*/ 4608 h 5822"/>
              <a:gd name="T2" fmla="*/ 1418 w 5856"/>
              <a:gd name="T3" fmla="*/ 4281 h 5822"/>
              <a:gd name="T4" fmla="*/ 1405 w 5856"/>
              <a:gd name="T5" fmla="*/ 4028 h 5822"/>
              <a:gd name="T6" fmla="*/ 506 w 5856"/>
              <a:gd name="T7" fmla="*/ 3679 h 5822"/>
              <a:gd name="T8" fmla="*/ 2889 w 5856"/>
              <a:gd name="T9" fmla="*/ 2998 h 5822"/>
              <a:gd name="T10" fmla="*/ 5078 w 5856"/>
              <a:gd name="T11" fmla="*/ 1837 h 5822"/>
              <a:gd name="T12" fmla="*/ 4292 w 5856"/>
              <a:gd name="T13" fmla="*/ 3013 h 5822"/>
              <a:gd name="T14" fmla="*/ 4440 w 5856"/>
              <a:gd name="T15" fmla="*/ 3219 h 5822"/>
              <a:gd name="T16" fmla="*/ 5106 w 5856"/>
              <a:gd name="T17" fmla="*/ 3606 h 5822"/>
              <a:gd name="T18" fmla="*/ 5344 w 5856"/>
              <a:gd name="T19" fmla="*/ 3693 h 5822"/>
              <a:gd name="T20" fmla="*/ 5451 w 5856"/>
              <a:gd name="T21" fmla="*/ 2194 h 5822"/>
              <a:gd name="T22" fmla="*/ 4999 w 5856"/>
              <a:gd name="T23" fmla="*/ 1170 h 5822"/>
              <a:gd name="T24" fmla="*/ 4204 w 5856"/>
              <a:gd name="T25" fmla="*/ 436 h 5822"/>
              <a:gd name="T26" fmla="*/ 3246 w 5856"/>
              <a:gd name="T27" fmla="*/ 79 h 5822"/>
              <a:gd name="T28" fmla="*/ 1777 w 5856"/>
              <a:gd name="T29" fmla="*/ 237 h 5822"/>
              <a:gd name="T30" fmla="*/ 271 w 5856"/>
              <a:gd name="T31" fmla="*/ 3773 h 5822"/>
              <a:gd name="T32" fmla="*/ 1080 w 5856"/>
              <a:gd name="T33" fmla="*/ 4829 h 5822"/>
              <a:gd name="T34" fmla="*/ 1871 w 5856"/>
              <a:gd name="T35" fmla="*/ 472 h 5822"/>
              <a:gd name="T36" fmla="*/ 2056 w 5856"/>
              <a:gd name="T37" fmla="*/ 931 h 5822"/>
              <a:gd name="T38" fmla="*/ 1871 w 5856"/>
              <a:gd name="T39" fmla="*/ 472 h 5822"/>
              <a:gd name="T40" fmla="*/ 775 w 5856"/>
              <a:gd name="T41" fmla="*/ 1340 h 5822"/>
              <a:gd name="T42" fmla="*/ 3262 w 5856"/>
              <a:gd name="T43" fmla="*/ 339 h 5822"/>
              <a:gd name="T44" fmla="*/ 2410 w 5856"/>
              <a:gd name="T45" fmla="*/ 1809 h 5822"/>
              <a:gd name="T46" fmla="*/ 525 w 5856"/>
              <a:gd name="T47" fmla="*/ 1792 h 5822"/>
              <a:gd name="T48" fmla="*/ 2505 w 5856"/>
              <a:gd name="T49" fmla="*/ 2044 h 5822"/>
              <a:gd name="T50" fmla="*/ 4736 w 5856"/>
              <a:gd name="T51" fmla="*/ 1242 h 5822"/>
              <a:gd name="T52" fmla="*/ 340 w 5856"/>
              <a:gd name="T53" fmla="*/ 3013 h 5822"/>
              <a:gd name="T54" fmla="*/ 4730 w 5856"/>
              <a:gd name="T55" fmla="*/ 4703 h 5822"/>
              <a:gd name="T56" fmla="*/ 4556 w 5856"/>
              <a:gd name="T57" fmla="*/ 4658 h 5822"/>
              <a:gd name="T58" fmla="*/ 3325 w 5856"/>
              <a:gd name="T59" fmla="*/ 3902 h 5822"/>
              <a:gd name="T60" fmla="*/ 4774 w 5856"/>
              <a:gd name="T61" fmla="*/ 4529 h 5822"/>
              <a:gd name="T62" fmla="*/ 5730 w 5856"/>
              <a:gd name="T63" fmla="*/ 4987 h 5822"/>
              <a:gd name="T64" fmla="*/ 4897 w 5856"/>
              <a:gd name="T65" fmla="*/ 3763 h 5822"/>
              <a:gd name="T66" fmla="*/ 2086 w 5856"/>
              <a:gd name="T67" fmla="*/ 3763 h 5822"/>
              <a:gd name="T68" fmla="*/ 1254 w 5856"/>
              <a:gd name="T69" fmla="*/ 4987 h 5822"/>
              <a:gd name="T70" fmla="*/ 1127 w 5856"/>
              <a:gd name="T71" fmla="*/ 5695 h 5822"/>
              <a:gd name="T72" fmla="*/ 5730 w 5856"/>
              <a:gd name="T73" fmla="*/ 5822 h 5822"/>
              <a:gd name="T74" fmla="*/ 5856 w 5856"/>
              <a:gd name="T75" fmla="*/ 5114 h 5822"/>
              <a:gd name="T76" fmla="*/ 3492 w 5856"/>
              <a:gd name="T77" fmla="*/ 3470 h 5822"/>
              <a:gd name="T78" fmla="*/ 1689 w 5856"/>
              <a:gd name="T79" fmla="*/ 4987 h 5822"/>
              <a:gd name="T80" fmla="*/ 5603 w 5856"/>
              <a:gd name="T81" fmla="*/ 5568 h 5822"/>
              <a:gd name="T82" fmla="*/ 1380 w 5856"/>
              <a:gd name="T83" fmla="*/ 5241 h 5822"/>
              <a:gd name="T84" fmla="*/ 5603 w 5856"/>
              <a:gd name="T85" fmla="*/ 5568 h 58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856" h="5822">
                <a:moveTo>
                  <a:pt x="1175" y="4786"/>
                </a:moveTo>
                <a:cubicBezTo>
                  <a:pt x="1221" y="4734"/>
                  <a:pt x="1216" y="4654"/>
                  <a:pt x="1163" y="4608"/>
                </a:cubicBezTo>
                <a:cubicBezTo>
                  <a:pt x="1049" y="4507"/>
                  <a:pt x="946" y="4398"/>
                  <a:pt x="853" y="4280"/>
                </a:cubicBezTo>
                <a:cubicBezTo>
                  <a:pt x="1042" y="4290"/>
                  <a:pt x="1231" y="4290"/>
                  <a:pt x="1418" y="4281"/>
                </a:cubicBezTo>
                <a:cubicBezTo>
                  <a:pt x="1488" y="4277"/>
                  <a:pt x="1542" y="4218"/>
                  <a:pt x="1538" y="4148"/>
                </a:cubicBezTo>
                <a:cubicBezTo>
                  <a:pt x="1535" y="4078"/>
                  <a:pt x="1475" y="4024"/>
                  <a:pt x="1405" y="4028"/>
                </a:cubicBezTo>
                <a:cubicBezTo>
                  <a:pt x="1162" y="4040"/>
                  <a:pt x="915" y="4035"/>
                  <a:pt x="671" y="4014"/>
                </a:cubicBezTo>
                <a:cubicBezTo>
                  <a:pt x="609" y="3907"/>
                  <a:pt x="554" y="3796"/>
                  <a:pt x="506" y="3679"/>
                </a:cubicBezTo>
                <a:cubicBezTo>
                  <a:pt x="453" y="3547"/>
                  <a:pt x="412" y="3413"/>
                  <a:pt x="383" y="3277"/>
                </a:cubicBezTo>
                <a:cubicBezTo>
                  <a:pt x="1227" y="3415"/>
                  <a:pt x="2090" y="3320"/>
                  <a:pt x="2889" y="2998"/>
                </a:cubicBezTo>
                <a:cubicBezTo>
                  <a:pt x="3688" y="2676"/>
                  <a:pt x="4376" y="2147"/>
                  <a:pt x="4889" y="1462"/>
                </a:cubicBezTo>
                <a:cubicBezTo>
                  <a:pt x="4961" y="1579"/>
                  <a:pt x="5025" y="1704"/>
                  <a:pt x="5078" y="1837"/>
                </a:cubicBezTo>
                <a:cubicBezTo>
                  <a:pt x="5125" y="1953"/>
                  <a:pt x="5163" y="2072"/>
                  <a:pt x="5191" y="2193"/>
                </a:cubicBezTo>
                <a:cubicBezTo>
                  <a:pt x="4924" y="2500"/>
                  <a:pt x="4621" y="2775"/>
                  <a:pt x="4292" y="3013"/>
                </a:cubicBezTo>
                <a:cubicBezTo>
                  <a:pt x="4235" y="3054"/>
                  <a:pt x="4222" y="3133"/>
                  <a:pt x="4263" y="3190"/>
                </a:cubicBezTo>
                <a:cubicBezTo>
                  <a:pt x="4304" y="3247"/>
                  <a:pt x="4383" y="3260"/>
                  <a:pt x="4440" y="3219"/>
                </a:cubicBezTo>
                <a:cubicBezTo>
                  <a:pt x="4730" y="3009"/>
                  <a:pt x="5000" y="2772"/>
                  <a:pt x="5245" y="2511"/>
                </a:cubicBezTo>
                <a:cubicBezTo>
                  <a:pt x="5282" y="2879"/>
                  <a:pt x="5236" y="3253"/>
                  <a:pt x="5106" y="3606"/>
                </a:cubicBezTo>
                <a:cubicBezTo>
                  <a:pt x="5082" y="3671"/>
                  <a:pt x="5116" y="3744"/>
                  <a:pt x="5181" y="3768"/>
                </a:cubicBezTo>
                <a:cubicBezTo>
                  <a:pt x="5247" y="3792"/>
                  <a:pt x="5320" y="3759"/>
                  <a:pt x="5344" y="3693"/>
                </a:cubicBezTo>
                <a:cubicBezTo>
                  <a:pt x="5520" y="3214"/>
                  <a:pt x="5556" y="2701"/>
                  <a:pt x="5454" y="2209"/>
                </a:cubicBezTo>
                <a:cubicBezTo>
                  <a:pt x="5454" y="2204"/>
                  <a:pt x="5453" y="2199"/>
                  <a:pt x="5451" y="2194"/>
                </a:cubicBezTo>
                <a:cubicBezTo>
                  <a:pt x="5419" y="2041"/>
                  <a:pt x="5373" y="1889"/>
                  <a:pt x="5313" y="1742"/>
                </a:cubicBezTo>
                <a:cubicBezTo>
                  <a:pt x="5230" y="1535"/>
                  <a:pt x="5124" y="1344"/>
                  <a:pt x="4999" y="1170"/>
                </a:cubicBezTo>
                <a:cubicBezTo>
                  <a:pt x="4996" y="1167"/>
                  <a:pt x="4994" y="1164"/>
                  <a:pt x="4992" y="1161"/>
                </a:cubicBezTo>
                <a:cubicBezTo>
                  <a:pt x="4777" y="865"/>
                  <a:pt x="4508" y="621"/>
                  <a:pt x="4204" y="436"/>
                </a:cubicBezTo>
                <a:cubicBezTo>
                  <a:pt x="4201" y="434"/>
                  <a:pt x="4182" y="422"/>
                  <a:pt x="4176" y="419"/>
                </a:cubicBezTo>
                <a:cubicBezTo>
                  <a:pt x="3890" y="251"/>
                  <a:pt x="3574" y="135"/>
                  <a:pt x="3246" y="79"/>
                </a:cubicBezTo>
                <a:cubicBezTo>
                  <a:pt x="3235" y="75"/>
                  <a:pt x="3201" y="71"/>
                  <a:pt x="3195" y="70"/>
                </a:cubicBezTo>
                <a:cubicBezTo>
                  <a:pt x="2731" y="0"/>
                  <a:pt x="2242" y="49"/>
                  <a:pt x="1777" y="237"/>
                </a:cubicBezTo>
                <a:cubicBezTo>
                  <a:pt x="1103" y="508"/>
                  <a:pt x="576" y="1025"/>
                  <a:pt x="292" y="1693"/>
                </a:cubicBezTo>
                <a:cubicBezTo>
                  <a:pt x="7" y="2361"/>
                  <a:pt x="0" y="3100"/>
                  <a:pt x="271" y="3773"/>
                </a:cubicBezTo>
                <a:cubicBezTo>
                  <a:pt x="432" y="4172"/>
                  <a:pt x="676" y="4516"/>
                  <a:pt x="996" y="4798"/>
                </a:cubicBezTo>
                <a:cubicBezTo>
                  <a:pt x="1020" y="4819"/>
                  <a:pt x="1050" y="4829"/>
                  <a:pt x="1080" y="4829"/>
                </a:cubicBezTo>
                <a:cubicBezTo>
                  <a:pt x="1115" y="4829"/>
                  <a:pt x="1150" y="4815"/>
                  <a:pt x="1175" y="4786"/>
                </a:cubicBezTo>
                <a:close/>
                <a:moveTo>
                  <a:pt x="1871" y="472"/>
                </a:moveTo>
                <a:cubicBezTo>
                  <a:pt x="2229" y="327"/>
                  <a:pt x="2602" y="273"/>
                  <a:pt x="2963" y="299"/>
                </a:cubicBezTo>
                <a:cubicBezTo>
                  <a:pt x="2714" y="575"/>
                  <a:pt x="2404" y="791"/>
                  <a:pt x="2056" y="931"/>
                </a:cubicBezTo>
                <a:cubicBezTo>
                  <a:pt x="1708" y="1072"/>
                  <a:pt x="1334" y="1130"/>
                  <a:pt x="963" y="1104"/>
                </a:cubicBezTo>
                <a:cubicBezTo>
                  <a:pt x="1210" y="830"/>
                  <a:pt x="1519" y="614"/>
                  <a:pt x="1871" y="472"/>
                </a:cubicBezTo>
                <a:close/>
                <a:moveTo>
                  <a:pt x="525" y="1792"/>
                </a:moveTo>
                <a:cubicBezTo>
                  <a:pt x="593" y="1631"/>
                  <a:pt x="677" y="1480"/>
                  <a:pt x="775" y="1340"/>
                </a:cubicBezTo>
                <a:cubicBezTo>
                  <a:pt x="1240" y="1402"/>
                  <a:pt x="1714" y="1343"/>
                  <a:pt x="2151" y="1166"/>
                </a:cubicBezTo>
                <a:cubicBezTo>
                  <a:pt x="2588" y="990"/>
                  <a:pt x="2971" y="705"/>
                  <a:pt x="3262" y="339"/>
                </a:cubicBezTo>
                <a:cubicBezTo>
                  <a:pt x="3500" y="386"/>
                  <a:pt x="3730" y="467"/>
                  <a:pt x="3945" y="580"/>
                </a:cubicBezTo>
                <a:cubicBezTo>
                  <a:pt x="3565" y="1133"/>
                  <a:pt x="3037" y="1557"/>
                  <a:pt x="2410" y="1809"/>
                </a:cubicBezTo>
                <a:cubicBezTo>
                  <a:pt x="1783" y="2062"/>
                  <a:pt x="1108" y="2123"/>
                  <a:pt x="451" y="1987"/>
                </a:cubicBezTo>
                <a:cubicBezTo>
                  <a:pt x="473" y="1922"/>
                  <a:pt x="497" y="1857"/>
                  <a:pt x="525" y="1792"/>
                </a:cubicBezTo>
                <a:close/>
                <a:moveTo>
                  <a:pt x="384" y="2232"/>
                </a:moveTo>
                <a:cubicBezTo>
                  <a:pt x="1095" y="2382"/>
                  <a:pt x="1826" y="2318"/>
                  <a:pt x="2505" y="2044"/>
                </a:cubicBezTo>
                <a:cubicBezTo>
                  <a:pt x="3183" y="1771"/>
                  <a:pt x="3754" y="1311"/>
                  <a:pt x="4163" y="710"/>
                </a:cubicBezTo>
                <a:cubicBezTo>
                  <a:pt x="4378" y="854"/>
                  <a:pt x="4573" y="1033"/>
                  <a:pt x="4736" y="1242"/>
                </a:cubicBezTo>
                <a:cubicBezTo>
                  <a:pt x="4246" y="1923"/>
                  <a:pt x="3577" y="2447"/>
                  <a:pt x="2794" y="2763"/>
                </a:cubicBezTo>
                <a:cubicBezTo>
                  <a:pt x="2012" y="3078"/>
                  <a:pt x="1165" y="3164"/>
                  <a:pt x="340" y="3013"/>
                </a:cubicBezTo>
                <a:cubicBezTo>
                  <a:pt x="312" y="2752"/>
                  <a:pt x="327" y="2489"/>
                  <a:pt x="384" y="2232"/>
                </a:cubicBezTo>
                <a:close/>
                <a:moveTo>
                  <a:pt x="4730" y="4703"/>
                </a:moveTo>
                <a:cubicBezTo>
                  <a:pt x="4709" y="4715"/>
                  <a:pt x="4687" y="4720"/>
                  <a:pt x="4665" y="4720"/>
                </a:cubicBezTo>
                <a:cubicBezTo>
                  <a:pt x="4622" y="4720"/>
                  <a:pt x="4580" y="4698"/>
                  <a:pt x="4556" y="4658"/>
                </a:cubicBezTo>
                <a:cubicBezTo>
                  <a:pt x="4326" y="4270"/>
                  <a:pt x="3903" y="4028"/>
                  <a:pt x="3452" y="4028"/>
                </a:cubicBezTo>
                <a:cubicBezTo>
                  <a:pt x="3382" y="4028"/>
                  <a:pt x="3325" y="3972"/>
                  <a:pt x="3325" y="3902"/>
                </a:cubicBezTo>
                <a:cubicBezTo>
                  <a:pt x="3325" y="3832"/>
                  <a:pt x="3382" y="3775"/>
                  <a:pt x="3452" y="3775"/>
                </a:cubicBezTo>
                <a:cubicBezTo>
                  <a:pt x="3992" y="3775"/>
                  <a:pt x="4499" y="4064"/>
                  <a:pt x="4774" y="4529"/>
                </a:cubicBezTo>
                <a:cubicBezTo>
                  <a:pt x="4810" y="4589"/>
                  <a:pt x="4790" y="4667"/>
                  <a:pt x="4730" y="4703"/>
                </a:cubicBezTo>
                <a:close/>
                <a:moveTo>
                  <a:pt x="5730" y="4987"/>
                </a:moveTo>
                <a:lnTo>
                  <a:pt x="5551" y="4987"/>
                </a:lnTo>
                <a:cubicBezTo>
                  <a:pt x="5480" y="4518"/>
                  <a:pt x="5251" y="4086"/>
                  <a:pt x="4897" y="3763"/>
                </a:cubicBezTo>
                <a:cubicBezTo>
                  <a:pt x="4513" y="3411"/>
                  <a:pt x="4013" y="3217"/>
                  <a:pt x="3492" y="3217"/>
                </a:cubicBezTo>
                <a:cubicBezTo>
                  <a:pt x="2970" y="3217"/>
                  <a:pt x="2471" y="3411"/>
                  <a:pt x="2086" y="3763"/>
                </a:cubicBezTo>
                <a:cubicBezTo>
                  <a:pt x="1732" y="4086"/>
                  <a:pt x="1503" y="4518"/>
                  <a:pt x="1432" y="4987"/>
                </a:cubicBezTo>
                <a:lnTo>
                  <a:pt x="1254" y="4987"/>
                </a:lnTo>
                <a:cubicBezTo>
                  <a:pt x="1184" y="4987"/>
                  <a:pt x="1127" y="5044"/>
                  <a:pt x="1127" y="5114"/>
                </a:cubicBezTo>
                <a:lnTo>
                  <a:pt x="1127" y="5695"/>
                </a:lnTo>
                <a:cubicBezTo>
                  <a:pt x="1127" y="5765"/>
                  <a:pt x="1184" y="5822"/>
                  <a:pt x="1254" y="5822"/>
                </a:cubicBezTo>
                <a:lnTo>
                  <a:pt x="5730" y="5822"/>
                </a:lnTo>
                <a:cubicBezTo>
                  <a:pt x="5800" y="5822"/>
                  <a:pt x="5856" y="5765"/>
                  <a:pt x="5856" y="5695"/>
                </a:cubicBezTo>
                <a:lnTo>
                  <a:pt x="5856" y="5114"/>
                </a:lnTo>
                <a:cubicBezTo>
                  <a:pt x="5856" y="5044"/>
                  <a:pt x="5800" y="4987"/>
                  <a:pt x="5730" y="4987"/>
                </a:cubicBezTo>
                <a:close/>
                <a:moveTo>
                  <a:pt x="3492" y="3470"/>
                </a:moveTo>
                <a:cubicBezTo>
                  <a:pt x="4394" y="3470"/>
                  <a:pt x="5146" y="4113"/>
                  <a:pt x="5295" y="4987"/>
                </a:cubicBezTo>
                <a:lnTo>
                  <a:pt x="1689" y="4987"/>
                </a:lnTo>
                <a:cubicBezTo>
                  <a:pt x="1837" y="4113"/>
                  <a:pt x="2589" y="3470"/>
                  <a:pt x="3492" y="3470"/>
                </a:cubicBezTo>
                <a:close/>
                <a:moveTo>
                  <a:pt x="5603" y="5568"/>
                </a:moveTo>
                <a:lnTo>
                  <a:pt x="1380" y="5568"/>
                </a:lnTo>
                <a:lnTo>
                  <a:pt x="1380" y="5241"/>
                </a:lnTo>
                <a:lnTo>
                  <a:pt x="5603" y="5241"/>
                </a:lnTo>
                <a:lnTo>
                  <a:pt x="5603" y="5568"/>
                </a:lnTo>
                <a:close/>
              </a:path>
            </a:pathLst>
          </a:custGeom>
          <a:solidFill>
            <a:srgbClr val="595959"/>
          </a:solidFill>
          <a:ln>
            <a:noFill/>
          </a:ln>
        </p:spPr>
      </p:sp>
      <p:sp>
        <p:nvSpPr>
          <p:cNvPr id="1048692" name="bicycle_193823"/>
          <p:cNvSpPr>
            <a:spLocks noChangeAspect="1"/>
          </p:cNvSpPr>
          <p:nvPr/>
        </p:nvSpPr>
        <p:spPr bwMode="auto">
          <a:xfrm>
            <a:off x="9979245" y="5878657"/>
            <a:ext cx="433179" cy="422765"/>
          </a:xfrm>
          <a:custGeom>
            <a:avLst/>
            <a:gdLst>
              <a:gd name="connsiteX0" fmla="*/ 459099 w 607639"/>
              <a:gd name="connsiteY0" fmla="*/ 490994 h 593032"/>
              <a:gd name="connsiteX1" fmla="*/ 482244 w 607639"/>
              <a:gd name="connsiteY1" fmla="*/ 490994 h 593032"/>
              <a:gd name="connsiteX2" fmla="*/ 482244 w 607639"/>
              <a:gd name="connsiteY2" fmla="*/ 509694 h 593032"/>
              <a:gd name="connsiteX3" fmla="*/ 459099 w 607639"/>
              <a:gd name="connsiteY3" fmla="*/ 509694 h 593032"/>
              <a:gd name="connsiteX4" fmla="*/ 424310 w 607639"/>
              <a:gd name="connsiteY4" fmla="*/ 490994 h 593032"/>
              <a:gd name="connsiteX5" fmla="*/ 447455 w 607639"/>
              <a:gd name="connsiteY5" fmla="*/ 490994 h 593032"/>
              <a:gd name="connsiteX6" fmla="*/ 447455 w 607639"/>
              <a:gd name="connsiteY6" fmla="*/ 509694 h 593032"/>
              <a:gd name="connsiteX7" fmla="*/ 424310 w 607639"/>
              <a:gd name="connsiteY7" fmla="*/ 509694 h 593032"/>
              <a:gd name="connsiteX8" fmla="*/ 389451 w 607639"/>
              <a:gd name="connsiteY8" fmla="*/ 490994 h 593032"/>
              <a:gd name="connsiteX9" fmla="*/ 412596 w 607639"/>
              <a:gd name="connsiteY9" fmla="*/ 490994 h 593032"/>
              <a:gd name="connsiteX10" fmla="*/ 412596 w 607639"/>
              <a:gd name="connsiteY10" fmla="*/ 509694 h 593032"/>
              <a:gd name="connsiteX11" fmla="*/ 389451 w 607639"/>
              <a:gd name="connsiteY11" fmla="*/ 509694 h 593032"/>
              <a:gd name="connsiteX12" fmla="*/ 284970 w 607639"/>
              <a:gd name="connsiteY12" fmla="*/ 312713 h 593032"/>
              <a:gd name="connsiteX13" fmla="*/ 224722 w 607639"/>
              <a:gd name="connsiteY13" fmla="*/ 372892 h 593032"/>
              <a:gd name="connsiteX14" fmla="*/ 275715 w 607639"/>
              <a:gd name="connsiteY14" fmla="*/ 432359 h 593032"/>
              <a:gd name="connsiteX15" fmla="*/ 275715 w 607639"/>
              <a:gd name="connsiteY15" fmla="*/ 372892 h 593032"/>
              <a:gd name="connsiteX16" fmla="*/ 294314 w 607639"/>
              <a:gd name="connsiteY16" fmla="*/ 372892 h 593032"/>
              <a:gd name="connsiteX17" fmla="*/ 294314 w 607639"/>
              <a:gd name="connsiteY17" fmla="*/ 432359 h 593032"/>
              <a:gd name="connsiteX18" fmla="*/ 345307 w 607639"/>
              <a:gd name="connsiteY18" fmla="*/ 372892 h 593032"/>
              <a:gd name="connsiteX19" fmla="*/ 284970 w 607639"/>
              <a:gd name="connsiteY19" fmla="*/ 312713 h 593032"/>
              <a:gd name="connsiteX20" fmla="*/ 284970 w 607639"/>
              <a:gd name="connsiteY20" fmla="*/ 294046 h 593032"/>
              <a:gd name="connsiteX21" fmla="*/ 363906 w 607639"/>
              <a:gd name="connsiteY21" fmla="*/ 372892 h 593032"/>
              <a:gd name="connsiteX22" fmla="*/ 294314 w 607639"/>
              <a:gd name="connsiteY22" fmla="*/ 451204 h 593032"/>
              <a:gd name="connsiteX23" fmla="*/ 294314 w 607639"/>
              <a:gd name="connsiteY23" fmla="*/ 491027 h 593032"/>
              <a:gd name="connsiteX24" fmla="*/ 319766 w 607639"/>
              <a:gd name="connsiteY24" fmla="*/ 491027 h 593032"/>
              <a:gd name="connsiteX25" fmla="*/ 319766 w 607639"/>
              <a:gd name="connsiteY25" fmla="*/ 509694 h 593032"/>
              <a:gd name="connsiteX26" fmla="*/ 250174 w 607639"/>
              <a:gd name="connsiteY26" fmla="*/ 509694 h 593032"/>
              <a:gd name="connsiteX27" fmla="*/ 250174 w 607639"/>
              <a:gd name="connsiteY27" fmla="*/ 491027 h 593032"/>
              <a:gd name="connsiteX28" fmla="*/ 275715 w 607639"/>
              <a:gd name="connsiteY28" fmla="*/ 491027 h 593032"/>
              <a:gd name="connsiteX29" fmla="*/ 275715 w 607639"/>
              <a:gd name="connsiteY29" fmla="*/ 451204 h 593032"/>
              <a:gd name="connsiteX30" fmla="*/ 206122 w 607639"/>
              <a:gd name="connsiteY30" fmla="*/ 372892 h 593032"/>
              <a:gd name="connsiteX31" fmla="*/ 284970 w 607639"/>
              <a:gd name="connsiteY31" fmla="*/ 294046 h 593032"/>
              <a:gd name="connsiteX32" fmla="*/ 269241 w 607639"/>
              <a:gd name="connsiteY32" fmla="*/ 208490 h 593032"/>
              <a:gd name="connsiteX33" fmla="*/ 108765 w 607639"/>
              <a:gd name="connsiteY33" fmla="*/ 368723 h 593032"/>
              <a:gd name="connsiteX34" fmla="*/ 108765 w 607639"/>
              <a:gd name="connsiteY34" fmla="*/ 372900 h 593032"/>
              <a:gd name="connsiteX35" fmla="*/ 273424 w 607639"/>
              <a:gd name="connsiteY35" fmla="*/ 537399 h 593032"/>
              <a:gd name="connsiteX36" fmla="*/ 554147 w 607639"/>
              <a:gd name="connsiteY36" fmla="*/ 537399 h 593032"/>
              <a:gd name="connsiteX37" fmla="*/ 554147 w 607639"/>
              <a:gd name="connsiteY37" fmla="*/ 509672 h 593032"/>
              <a:gd name="connsiteX38" fmla="*/ 493890 w 607639"/>
              <a:gd name="connsiteY38" fmla="*/ 509672 h 593032"/>
              <a:gd name="connsiteX39" fmla="*/ 493890 w 607639"/>
              <a:gd name="connsiteY39" fmla="*/ 491009 h 593032"/>
              <a:gd name="connsiteX40" fmla="*/ 554147 w 607639"/>
              <a:gd name="connsiteY40" fmla="*/ 491009 h 593032"/>
              <a:gd name="connsiteX41" fmla="*/ 470660 w 607639"/>
              <a:gd name="connsiteY41" fmla="*/ 291761 h 593032"/>
              <a:gd name="connsiteX42" fmla="*/ 269241 w 607639"/>
              <a:gd name="connsiteY42" fmla="*/ 208490 h 593032"/>
              <a:gd name="connsiteX43" fmla="*/ 493890 w 607639"/>
              <a:gd name="connsiteY43" fmla="*/ 104245 h 593032"/>
              <a:gd name="connsiteX44" fmla="*/ 446095 w 607639"/>
              <a:gd name="connsiteY44" fmla="*/ 143526 h 593032"/>
              <a:gd name="connsiteX45" fmla="*/ 540262 w 607639"/>
              <a:gd name="connsiteY45" fmla="*/ 143526 h 593032"/>
              <a:gd name="connsiteX46" fmla="*/ 588058 w 607639"/>
              <a:gd name="connsiteY46" fmla="*/ 104245 h 593032"/>
              <a:gd name="connsiteX47" fmla="*/ 13173 w 607639"/>
              <a:gd name="connsiteY47" fmla="*/ 0 h 593032"/>
              <a:gd name="connsiteX48" fmla="*/ 56875 w 607639"/>
              <a:gd name="connsiteY48" fmla="*/ 43546 h 593032"/>
              <a:gd name="connsiteX49" fmla="*/ 192252 w 607639"/>
              <a:gd name="connsiteY49" fmla="*/ 43546 h 593032"/>
              <a:gd name="connsiteX50" fmla="*/ 192252 w 607639"/>
              <a:gd name="connsiteY50" fmla="*/ 62209 h 593032"/>
              <a:gd name="connsiteX51" fmla="*/ 142765 w 607639"/>
              <a:gd name="connsiteY51" fmla="*/ 62209 h 593032"/>
              <a:gd name="connsiteX52" fmla="*/ 142765 w 607639"/>
              <a:gd name="connsiteY52" fmla="*/ 129662 h 593032"/>
              <a:gd name="connsiteX53" fmla="*/ 152555 w 607639"/>
              <a:gd name="connsiteY53" fmla="*/ 129662 h 593032"/>
              <a:gd name="connsiteX54" fmla="*/ 152555 w 607639"/>
              <a:gd name="connsiteY54" fmla="*/ 110644 h 593032"/>
              <a:gd name="connsiteX55" fmla="*/ 171246 w 607639"/>
              <a:gd name="connsiteY55" fmla="*/ 110644 h 593032"/>
              <a:gd name="connsiteX56" fmla="*/ 171246 w 607639"/>
              <a:gd name="connsiteY56" fmla="*/ 167343 h 593032"/>
              <a:gd name="connsiteX57" fmla="*/ 152555 w 607639"/>
              <a:gd name="connsiteY57" fmla="*/ 167343 h 593032"/>
              <a:gd name="connsiteX58" fmla="*/ 152555 w 607639"/>
              <a:gd name="connsiteY58" fmla="*/ 148325 h 593032"/>
              <a:gd name="connsiteX59" fmla="*/ 142765 w 607639"/>
              <a:gd name="connsiteY59" fmla="*/ 148325 h 593032"/>
              <a:gd name="connsiteX60" fmla="*/ 142765 w 607639"/>
              <a:gd name="connsiteY60" fmla="*/ 242172 h 593032"/>
              <a:gd name="connsiteX61" fmla="*/ 269241 w 607639"/>
              <a:gd name="connsiteY61" fmla="*/ 189827 h 593032"/>
              <a:gd name="connsiteX62" fmla="*/ 465943 w 607639"/>
              <a:gd name="connsiteY62" fmla="*/ 262079 h 593032"/>
              <a:gd name="connsiteX63" fmla="*/ 493623 w 607639"/>
              <a:gd name="connsiteY63" fmla="*/ 262079 h 593032"/>
              <a:gd name="connsiteX64" fmla="*/ 493623 w 607639"/>
              <a:gd name="connsiteY64" fmla="*/ 162188 h 593032"/>
              <a:gd name="connsiteX65" fmla="*/ 426514 w 607639"/>
              <a:gd name="connsiteY65" fmla="*/ 162188 h 593032"/>
              <a:gd name="connsiteX66" fmla="*/ 426514 w 607639"/>
              <a:gd name="connsiteY66" fmla="*/ 152857 h 593032"/>
              <a:gd name="connsiteX67" fmla="*/ 493890 w 607639"/>
              <a:gd name="connsiteY67" fmla="*/ 85582 h 593032"/>
              <a:gd name="connsiteX68" fmla="*/ 607639 w 607639"/>
              <a:gd name="connsiteY68" fmla="*/ 85582 h 593032"/>
              <a:gd name="connsiteX69" fmla="*/ 607639 w 607639"/>
              <a:gd name="connsiteY69" fmla="*/ 94914 h 593032"/>
              <a:gd name="connsiteX70" fmla="*/ 540262 w 607639"/>
              <a:gd name="connsiteY70" fmla="*/ 162188 h 593032"/>
              <a:gd name="connsiteX71" fmla="*/ 512226 w 607639"/>
              <a:gd name="connsiteY71" fmla="*/ 162188 h 593032"/>
              <a:gd name="connsiteX72" fmla="*/ 512226 w 607639"/>
              <a:gd name="connsiteY72" fmla="*/ 214800 h 593032"/>
              <a:gd name="connsiteX73" fmla="*/ 522016 w 607639"/>
              <a:gd name="connsiteY73" fmla="*/ 214800 h 593032"/>
              <a:gd name="connsiteX74" fmla="*/ 522016 w 607639"/>
              <a:gd name="connsiteY74" fmla="*/ 195781 h 593032"/>
              <a:gd name="connsiteX75" fmla="*/ 540707 w 607639"/>
              <a:gd name="connsiteY75" fmla="*/ 195781 h 593032"/>
              <a:gd name="connsiteX76" fmla="*/ 540707 w 607639"/>
              <a:gd name="connsiteY76" fmla="*/ 252481 h 593032"/>
              <a:gd name="connsiteX77" fmla="*/ 522016 w 607639"/>
              <a:gd name="connsiteY77" fmla="*/ 252481 h 593032"/>
              <a:gd name="connsiteX78" fmla="*/ 522016 w 607639"/>
              <a:gd name="connsiteY78" fmla="*/ 233462 h 593032"/>
              <a:gd name="connsiteX79" fmla="*/ 512226 w 607639"/>
              <a:gd name="connsiteY79" fmla="*/ 233462 h 593032"/>
              <a:gd name="connsiteX80" fmla="*/ 512226 w 607639"/>
              <a:gd name="connsiteY80" fmla="*/ 280741 h 593032"/>
              <a:gd name="connsiteX81" fmla="*/ 485969 w 607639"/>
              <a:gd name="connsiteY81" fmla="*/ 280741 h 593032"/>
              <a:gd name="connsiteX82" fmla="*/ 572838 w 607639"/>
              <a:gd name="connsiteY82" fmla="*/ 492964 h 593032"/>
              <a:gd name="connsiteX83" fmla="*/ 572838 w 607639"/>
              <a:gd name="connsiteY83" fmla="*/ 555973 h 593032"/>
              <a:gd name="connsiteX84" fmla="*/ 526377 w 607639"/>
              <a:gd name="connsiteY84" fmla="*/ 555973 h 593032"/>
              <a:gd name="connsiteX85" fmla="*/ 526377 w 607639"/>
              <a:gd name="connsiteY85" fmla="*/ 593032 h 593032"/>
              <a:gd name="connsiteX86" fmla="*/ 507775 w 607639"/>
              <a:gd name="connsiteY86" fmla="*/ 593032 h 593032"/>
              <a:gd name="connsiteX87" fmla="*/ 507775 w 607639"/>
              <a:gd name="connsiteY87" fmla="*/ 555973 h 593032"/>
              <a:gd name="connsiteX88" fmla="*/ 273424 w 607639"/>
              <a:gd name="connsiteY88" fmla="*/ 555973 h 593032"/>
              <a:gd name="connsiteX89" fmla="*/ 185487 w 607639"/>
              <a:gd name="connsiteY89" fmla="*/ 533578 h 593032"/>
              <a:gd name="connsiteX90" fmla="*/ 162257 w 607639"/>
              <a:gd name="connsiteY90" fmla="*/ 572147 h 593032"/>
              <a:gd name="connsiteX91" fmla="*/ 180592 w 607639"/>
              <a:gd name="connsiteY91" fmla="*/ 572147 h 593032"/>
              <a:gd name="connsiteX92" fmla="*/ 180592 w 607639"/>
              <a:gd name="connsiteY92" fmla="*/ 590721 h 593032"/>
              <a:gd name="connsiteX93" fmla="*/ 110990 w 607639"/>
              <a:gd name="connsiteY93" fmla="*/ 590721 h 593032"/>
              <a:gd name="connsiteX94" fmla="*/ 110990 w 607639"/>
              <a:gd name="connsiteY94" fmla="*/ 572147 h 593032"/>
              <a:gd name="connsiteX95" fmla="*/ 140540 w 607639"/>
              <a:gd name="connsiteY95" fmla="*/ 572147 h 593032"/>
              <a:gd name="connsiteX96" fmla="*/ 169644 w 607639"/>
              <a:gd name="connsiteY96" fmla="*/ 523713 h 593032"/>
              <a:gd name="connsiteX97" fmla="*/ 90074 w 607639"/>
              <a:gd name="connsiteY97" fmla="*/ 372900 h 593032"/>
              <a:gd name="connsiteX98" fmla="*/ 90074 w 607639"/>
              <a:gd name="connsiteY98" fmla="*/ 368723 h 593032"/>
              <a:gd name="connsiteX99" fmla="*/ 124163 w 607639"/>
              <a:gd name="connsiteY99" fmla="*/ 263945 h 593032"/>
              <a:gd name="connsiteX100" fmla="*/ 124163 w 607639"/>
              <a:gd name="connsiteY100" fmla="*/ 62209 h 593032"/>
              <a:gd name="connsiteX101" fmla="*/ 49131 w 607639"/>
              <a:gd name="connsiteY101" fmla="*/ 62209 h 593032"/>
              <a:gd name="connsiteX102" fmla="*/ 0 w 607639"/>
              <a:gd name="connsiteY102" fmla="*/ 13153 h 593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607639" h="593032">
                <a:moveTo>
                  <a:pt x="459099" y="490994"/>
                </a:moveTo>
                <a:lnTo>
                  <a:pt x="482244" y="490994"/>
                </a:lnTo>
                <a:lnTo>
                  <a:pt x="482244" y="509694"/>
                </a:lnTo>
                <a:lnTo>
                  <a:pt x="459099" y="509694"/>
                </a:lnTo>
                <a:close/>
                <a:moveTo>
                  <a:pt x="424310" y="490994"/>
                </a:moveTo>
                <a:lnTo>
                  <a:pt x="447455" y="490994"/>
                </a:lnTo>
                <a:lnTo>
                  <a:pt x="447455" y="509694"/>
                </a:lnTo>
                <a:lnTo>
                  <a:pt x="424310" y="509694"/>
                </a:lnTo>
                <a:close/>
                <a:moveTo>
                  <a:pt x="389451" y="490994"/>
                </a:moveTo>
                <a:lnTo>
                  <a:pt x="412596" y="490994"/>
                </a:lnTo>
                <a:lnTo>
                  <a:pt x="412596" y="509694"/>
                </a:lnTo>
                <a:lnTo>
                  <a:pt x="389451" y="509694"/>
                </a:lnTo>
                <a:close/>
                <a:moveTo>
                  <a:pt x="284970" y="312713"/>
                </a:moveTo>
                <a:cubicBezTo>
                  <a:pt x="251775" y="312713"/>
                  <a:pt x="224722" y="339736"/>
                  <a:pt x="224722" y="372892"/>
                </a:cubicBezTo>
                <a:cubicBezTo>
                  <a:pt x="224722" y="402937"/>
                  <a:pt x="246881" y="427915"/>
                  <a:pt x="275715" y="432359"/>
                </a:cubicBezTo>
                <a:lnTo>
                  <a:pt x="275715" y="372892"/>
                </a:lnTo>
                <a:lnTo>
                  <a:pt x="294314" y="372892"/>
                </a:lnTo>
                <a:lnTo>
                  <a:pt x="294314" y="432359"/>
                </a:lnTo>
                <a:cubicBezTo>
                  <a:pt x="323148" y="427915"/>
                  <a:pt x="345307" y="402937"/>
                  <a:pt x="345307" y="372892"/>
                </a:cubicBezTo>
                <a:cubicBezTo>
                  <a:pt x="345307" y="339736"/>
                  <a:pt x="318253" y="312713"/>
                  <a:pt x="284970" y="312713"/>
                </a:cubicBezTo>
                <a:close/>
                <a:moveTo>
                  <a:pt x="284970" y="294046"/>
                </a:moveTo>
                <a:cubicBezTo>
                  <a:pt x="328576" y="294046"/>
                  <a:pt x="363906" y="329424"/>
                  <a:pt x="363906" y="372892"/>
                </a:cubicBezTo>
                <a:cubicBezTo>
                  <a:pt x="363906" y="413248"/>
                  <a:pt x="333471" y="446582"/>
                  <a:pt x="294314" y="451204"/>
                </a:cubicBezTo>
                <a:lnTo>
                  <a:pt x="294314" y="491027"/>
                </a:lnTo>
                <a:lnTo>
                  <a:pt x="319766" y="491027"/>
                </a:lnTo>
                <a:lnTo>
                  <a:pt x="319766" y="509694"/>
                </a:lnTo>
                <a:lnTo>
                  <a:pt x="250174" y="509694"/>
                </a:lnTo>
                <a:lnTo>
                  <a:pt x="250174" y="491027"/>
                </a:lnTo>
                <a:lnTo>
                  <a:pt x="275715" y="491027"/>
                </a:lnTo>
                <a:lnTo>
                  <a:pt x="275715" y="451204"/>
                </a:lnTo>
                <a:cubicBezTo>
                  <a:pt x="236558" y="446582"/>
                  <a:pt x="206122" y="413248"/>
                  <a:pt x="206122" y="372892"/>
                </a:cubicBezTo>
                <a:cubicBezTo>
                  <a:pt x="206122" y="329424"/>
                  <a:pt x="241452" y="294046"/>
                  <a:pt x="284970" y="294046"/>
                </a:cubicBezTo>
                <a:close/>
                <a:moveTo>
                  <a:pt x="269241" y="208490"/>
                </a:moveTo>
                <a:cubicBezTo>
                  <a:pt x="180770" y="208490"/>
                  <a:pt x="108765" y="280386"/>
                  <a:pt x="108765" y="368723"/>
                </a:cubicBezTo>
                <a:lnTo>
                  <a:pt x="108765" y="372900"/>
                </a:lnTo>
                <a:cubicBezTo>
                  <a:pt x="108765" y="463637"/>
                  <a:pt x="182639" y="537399"/>
                  <a:pt x="273424" y="537399"/>
                </a:cubicBezTo>
                <a:lnTo>
                  <a:pt x="554147" y="537399"/>
                </a:lnTo>
                <a:lnTo>
                  <a:pt x="554147" y="509672"/>
                </a:lnTo>
                <a:lnTo>
                  <a:pt x="493890" y="509672"/>
                </a:lnTo>
                <a:lnTo>
                  <a:pt x="493890" y="491009"/>
                </a:lnTo>
                <a:lnTo>
                  <a:pt x="554147" y="491009"/>
                </a:lnTo>
                <a:cubicBezTo>
                  <a:pt x="553613" y="415736"/>
                  <a:pt x="524063" y="345084"/>
                  <a:pt x="470660" y="291761"/>
                </a:cubicBezTo>
                <a:cubicBezTo>
                  <a:pt x="416901" y="238084"/>
                  <a:pt x="345341" y="208490"/>
                  <a:pt x="269241" y="208490"/>
                </a:cubicBezTo>
                <a:close/>
                <a:moveTo>
                  <a:pt x="493890" y="104245"/>
                </a:moveTo>
                <a:cubicBezTo>
                  <a:pt x="470215" y="104245"/>
                  <a:pt x="450456" y="121130"/>
                  <a:pt x="446095" y="143526"/>
                </a:cubicBezTo>
                <a:lnTo>
                  <a:pt x="540262" y="143526"/>
                </a:lnTo>
                <a:cubicBezTo>
                  <a:pt x="563938" y="143526"/>
                  <a:pt x="583697" y="126551"/>
                  <a:pt x="588058" y="104245"/>
                </a:cubicBezTo>
                <a:close/>
                <a:moveTo>
                  <a:pt x="13173" y="0"/>
                </a:moveTo>
                <a:lnTo>
                  <a:pt x="56875" y="43546"/>
                </a:lnTo>
                <a:lnTo>
                  <a:pt x="192252" y="43546"/>
                </a:lnTo>
                <a:lnTo>
                  <a:pt x="192252" y="62209"/>
                </a:lnTo>
                <a:lnTo>
                  <a:pt x="142765" y="62209"/>
                </a:lnTo>
                <a:lnTo>
                  <a:pt x="142765" y="129662"/>
                </a:lnTo>
                <a:lnTo>
                  <a:pt x="152555" y="129662"/>
                </a:lnTo>
                <a:lnTo>
                  <a:pt x="152555" y="110644"/>
                </a:lnTo>
                <a:lnTo>
                  <a:pt x="171246" y="110644"/>
                </a:lnTo>
                <a:lnTo>
                  <a:pt x="171246" y="167343"/>
                </a:lnTo>
                <a:lnTo>
                  <a:pt x="152555" y="167343"/>
                </a:lnTo>
                <a:lnTo>
                  <a:pt x="152555" y="148325"/>
                </a:lnTo>
                <a:lnTo>
                  <a:pt x="142765" y="148325"/>
                </a:lnTo>
                <a:lnTo>
                  <a:pt x="142765" y="242172"/>
                </a:lnTo>
                <a:cubicBezTo>
                  <a:pt x="175252" y="209823"/>
                  <a:pt x="219932" y="189827"/>
                  <a:pt x="269241" y="189827"/>
                </a:cubicBezTo>
                <a:cubicBezTo>
                  <a:pt x="342137" y="189827"/>
                  <a:pt x="411116" y="215333"/>
                  <a:pt x="465943" y="262079"/>
                </a:cubicBezTo>
                <a:lnTo>
                  <a:pt x="493623" y="262079"/>
                </a:lnTo>
                <a:lnTo>
                  <a:pt x="493623" y="162188"/>
                </a:lnTo>
                <a:lnTo>
                  <a:pt x="426514" y="162188"/>
                </a:lnTo>
                <a:lnTo>
                  <a:pt x="426514" y="152857"/>
                </a:lnTo>
                <a:cubicBezTo>
                  <a:pt x="426514" y="115798"/>
                  <a:pt x="456775" y="85582"/>
                  <a:pt x="493890" y="85582"/>
                </a:cubicBezTo>
                <a:lnTo>
                  <a:pt x="607639" y="85582"/>
                </a:lnTo>
                <a:lnTo>
                  <a:pt x="607639" y="94914"/>
                </a:lnTo>
                <a:cubicBezTo>
                  <a:pt x="607639" y="131973"/>
                  <a:pt x="577377" y="162188"/>
                  <a:pt x="540262" y="162188"/>
                </a:cubicBezTo>
                <a:lnTo>
                  <a:pt x="512226" y="162188"/>
                </a:lnTo>
                <a:lnTo>
                  <a:pt x="512226" y="214800"/>
                </a:lnTo>
                <a:lnTo>
                  <a:pt x="522016" y="214800"/>
                </a:lnTo>
                <a:lnTo>
                  <a:pt x="522016" y="195781"/>
                </a:lnTo>
                <a:lnTo>
                  <a:pt x="540707" y="195781"/>
                </a:lnTo>
                <a:lnTo>
                  <a:pt x="540707" y="252481"/>
                </a:lnTo>
                <a:lnTo>
                  <a:pt x="522016" y="252481"/>
                </a:lnTo>
                <a:lnTo>
                  <a:pt x="522016" y="233462"/>
                </a:lnTo>
                <a:lnTo>
                  <a:pt x="512226" y="233462"/>
                </a:lnTo>
                <a:lnTo>
                  <a:pt x="512226" y="280741"/>
                </a:lnTo>
                <a:lnTo>
                  <a:pt x="485969" y="280741"/>
                </a:lnTo>
                <a:cubicBezTo>
                  <a:pt x="541953" y="337707"/>
                  <a:pt x="572838" y="412981"/>
                  <a:pt x="572838" y="492964"/>
                </a:cubicBezTo>
                <a:lnTo>
                  <a:pt x="572838" y="555973"/>
                </a:lnTo>
                <a:lnTo>
                  <a:pt x="526377" y="555973"/>
                </a:lnTo>
                <a:lnTo>
                  <a:pt x="526377" y="593032"/>
                </a:lnTo>
                <a:lnTo>
                  <a:pt x="507775" y="593032"/>
                </a:lnTo>
                <a:lnTo>
                  <a:pt x="507775" y="555973"/>
                </a:lnTo>
                <a:lnTo>
                  <a:pt x="273424" y="555973"/>
                </a:lnTo>
                <a:cubicBezTo>
                  <a:pt x="241561" y="555973"/>
                  <a:pt x="211655" y="547886"/>
                  <a:pt x="185487" y="533578"/>
                </a:cubicBezTo>
                <a:lnTo>
                  <a:pt x="162257" y="572147"/>
                </a:lnTo>
                <a:lnTo>
                  <a:pt x="180592" y="572147"/>
                </a:lnTo>
                <a:lnTo>
                  <a:pt x="180592" y="590721"/>
                </a:lnTo>
                <a:lnTo>
                  <a:pt x="110990" y="590721"/>
                </a:lnTo>
                <a:lnTo>
                  <a:pt x="110990" y="572147"/>
                </a:lnTo>
                <a:lnTo>
                  <a:pt x="140540" y="572147"/>
                </a:lnTo>
                <a:lnTo>
                  <a:pt x="169644" y="523713"/>
                </a:lnTo>
                <a:cubicBezTo>
                  <a:pt x="121581" y="490653"/>
                  <a:pt x="90074" y="435465"/>
                  <a:pt x="90074" y="372900"/>
                </a:cubicBezTo>
                <a:lnTo>
                  <a:pt x="90074" y="368723"/>
                </a:lnTo>
                <a:cubicBezTo>
                  <a:pt x="90074" y="329620"/>
                  <a:pt x="102712" y="293450"/>
                  <a:pt x="124163" y="263945"/>
                </a:cubicBezTo>
                <a:lnTo>
                  <a:pt x="124163" y="62209"/>
                </a:lnTo>
                <a:lnTo>
                  <a:pt x="49131" y="62209"/>
                </a:lnTo>
                <a:lnTo>
                  <a:pt x="0" y="13153"/>
                </a:lnTo>
                <a:close/>
              </a:path>
            </a:pathLst>
          </a:custGeom>
          <a:solidFill>
            <a:srgbClr val="595959"/>
          </a:solidFill>
          <a:ln>
            <a:noFill/>
          </a:ln>
        </p:spPr>
      </p:sp>
      <p:sp>
        <p:nvSpPr>
          <p:cNvPr id="4" name="文本框 3"/>
          <p:cNvSpPr txBox="1"/>
          <p:nvPr/>
        </p:nvSpPr>
        <p:spPr>
          <a:xfrm>
            <a:off x="1369695" y="635635"/>
            <a:ext cx="2986405" cy="368300"/>
          </a:xfrm>
          <a:prstGeom prst="rect">
            <a:avLst/>
          </a:prstGeom>
          <a:noFill/>
        </p:spPr>
        <p:txBody>
          <a:bodyPr wrap="square" rtlCol="0" anchor="t">
            <a:spAutoFit/>
          </a:bodyPr>
          <a:lstStyle/>
          <a:p>
            <a:r>
              <a:rPr lang="zh-CN" altLang="en-US"/>
              <a:t>运动负荷量和强度的搭配</a:t>
            </a:r>
          </a:p>
        </p:txBody>
      </p:sp>
      <p:sp>
        <p:nvSpPr>
          <p:cNvPr id="2" name="文本框 1"/>
          <p:cNvSpPr txBox="1"/>
          <p:nvPr/>
        </p:nvSpPr>
        <p:spPr>
          <a:xfrm>
            <a:off x="6658610" y="1645285"/>
            <a:ext cx="5581015" cy="2306955"/>
          </a:xfrm>
          <a:prstGeom prst="rect">
            <a:avLst/>
          </a:prstGeom>
          <a:noFill/>
        </p:spPr>
        <p:txBody>
          <a:bodyPr wrap="square" rtlCol="0" anchor="t">
            <a:spAutoFit/>
          </a:bodyPr>
          <a:lstStyle/>
          <a:p>
            <a:r>
              <a:rPr lang="zh-CN" altLang="en-US"/>
              <a:t>The response of load amount and load intensity to organism stimulation is different. Organism's response to load Generally speaking, the reaction is not strong, and the degree of adaptation is relatively low. If an organism can bear a greater strength, it can bear a greater amount to a lesser extent, and if an organism can bear a greater amount, it can bear a greater strength to a lesser extent.</a:t>
            </a:r>
          </a:p>
        </p:txBody>
      </p:sp>
      <p:sp>
        <p:nvSpPr>
          <p:cNvPr id="3" name="文本框 2"/>
          <p:cNvSpPr txBox="1"/>
          <p:nvPr/>
        </p:nvSpPr>
        <p:spPr>
          <a:xfrm>
            <a:off x="6743700" y="4216400"/>
            <a:ext cx="4944110" cy="1322070"/>
          </a:xfrm>
          <a:prstGeom prst="rect">
            <a:avLst/>
          </a:prstGeom>
          <a:noFill/>
        </p:spPr>
        <p:txBody>
          <a:bodyPr wrap="square" rtlCol="0">
            <a:spAutoFit/>
          </a:bodyPr>
          <a:lstStyle/>
          <a:p>
            <a:r>
              <a:rPr lang="zh-CN" altLang="en-US" sz="1600"/>
              <a:t>负荷量和负荷强度对有机体刺激所引起的反应是不同的。有机体对负荷量的反应一般来说不强烈，比较缓和所产生的适应程度比较低。有机体能承受较大的强度，就能承受较小程度的较大的量，有机体能承受较大的量，就能承担较小量的较大强度。</a:t>
            </a:r>
          </a:p>
        </p:txBody>
      </p:sp>
    </p:spTree>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048686"/>
                                        </p:tgtEl>
                                        <p:attrNameLst>
                                          <p:attrName>style.visibility</p:attrName>
                                        </p:attrNameLst>
                                      </p:cBhvr>
                                      <p:to>
                                        <p:strVal val="visible"/>
                                      </p:to>
                                    </p:set>
                                    <p:animEffect transition="in" filter="barn(outVertical)">
                                      <p:cBhvr>
                                        <p:cTn id="7" dur="500"/>
                                        <p:tgtEl>
                                          <p:spTgt spid="1048686"/>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Effect transition="in" filter="barn(outVertical)">
                                      <p:cBhvr>
                                        <p:cTn id="11" dur="500"/>
                                        <p:tgtEl>
                                          <p:spTgt spid="61"/>
                                        </p:tgtEl>
                                      </p:cBhvr>
                                    </p:animEffect>
                                  </p:childTnLst>
                                </p:cTn>
                              </p:par>
                            </p:childTnLst>
                          </p:cTn>
                        </p:par>
                        <p:par>
                          <p:cTn id="12" fill="hold">
                            <p:stCondLst>
                              <p:cond delay="1000"/>
                            </p:stCondLst>
                            <p:childTnLst>
                              <p:par>
                                <p:cTn id="13" presetID="16" presetClass="entr" presetSubtype="37" fill="hold" grpId="0" nodeType="afterEffect">
                                  <p:stCondLst>
                                    <p:cond delay="0"/>
                                  </p:stCondLst>
                                  <p:childTnLst>
                                    <p:set>
                                      <p:cBhvr>
                                        <p:cTn id="14" dur="1" fill="hold">
                                          <p:stCondLst>
                                            <p:cond delay="0"/>
                                          </p:stCondLst>
                                        </p:cTn>
                                        <p:tgtEl>
                                          <p:spTgt spid="1048687"/>
                                        </p:tgtEl>
                                        <p:attrNameLst>
                                          <p:attrName>style.visibility</p:attrName>
                                        </p:attrNameLst>
                                      </p:cBhvr>
                                      <p:to>
                                        <p:strVal val="visible"/>
                                      </p:to>
                                    </p:set>
                                    <p:animEffect transition="in" filter="barn(outVertical)">
                                      <p:cBhvr>
                                        <p:cTn id="15" dur="500"/>
                                        <p:tgtEl>
                                          <p:spTgt spid="1048687"/>
                                        </p:tgtEl>
                                      </p:cBhvr>
                                    </p:animEffect>
                                  </p:childTnLst>
                                </p:cTn>
                              </p:par>
                            </p:childTnLst>
                          </p:cTn>
                        </p:par>
                        <p:par>
                          <p:cTn id="16" fill="hold">
                            <p:stCondLst>
                              <p:cond delay="1500"/>
                            </p:stCondLst>
                            <p:childTnLst>
                              <p:par>
                                <p:cTn id="17" presetID="16" presetClass="entr" presetSubtype="37" fill="hold" nodeType="afterEffect">
                                  <p:stCondLst>
                                    <p:cond delay="0"/>
                                  </p:stCondLst>
                                  <p:childTnLst>
                                    <p:set>
                                      <p:cBhvr>
                                        <p:cTn id="18" dur="1" fill="hold">
                                          <p:stCondLst>
                                            <p:cond delay="0"/>
                                          </p:stCondLst>
                                        </p:cTn>
                                        <p:tgtEl>
                                          <p:spTgt spid="1048690"/>
                                        </p:tgtEl>
                                        <p:attrNameLst>
                                          <p:attrName>style.visibility</p:attrName>
                                        </p:attrNameLst>
                                      </p:cBhvr>
                                      <p:to>
                                        <p:strVal val="visible"/>
                                      </p:to>
                                    </p:set>
                                    <p:animEffect transition="in" filter="barn(outVertical)">
                                      <p:cBhvr>
                                        <p:cTn id="19" dur="500"/>
                                        <p:tgtEl>
                                          <p:spTgt spid="1048690"/>
                                        </p:tgtEl>
                                      </p:cBhvr>
                                    </p:animEffect>
                                  </p:childTnLst>
                                </p:cTn>
                              </p:par>
                            </p:childTnLst>
                          </p:cTn>
                        </p:par>
                        <p:par>
                          <p:cTn id="20" fill="hold">
                            <p:stCondLst>
                              <p:cond delay="2000"/>
                            </p:stCondLst>
                            <p:childTnLst>
                              <p:par>
                                <p:cTn id="21" presetID="16" presetClass="entr" presetSubtype="37" fill="hold" nodeType="afterEffect">
                                  <p:stCondLst>
                                    <p:cond delay="0"/>
                                  </p:stCondLst>
                                  <p:childTnLst>
                                    <p:set>
                                      <p:cBhvr>
                                        <p:cTn id="22" dur="1" fill="hold">
                                          <p:stCondLst>
                                            <p:cond delay="0"/>
                                          </p:stCondLst>
                                        </p:cTn>
                                        <p:tgtEl>
                                          <p:spTgt spid="1048692"/>
                                        </p:tgtEl>
                                        <p:attrNameLst>
                                          <p:attrName>style.visibility</p:attrName>
                                        </p:attrNameLst>
                                      </p:cBhvr>
                                      <p:to>
                                        <p:strVal val="visible"/>
                                      </p:to>
                                    </p:set>
                                    <p:animEffect transition="in" filter="barn(outVertical)">
                                      <p:cBhvr>
                                        <p:cTn id="23" dur="500"/>
                                        <p:tgtEl>
                                          <p:spTgt spid="1048692"/>
                                        </p:tgtEl>
                                      </p:cBhvr>
                                    </p:animEffect>
                                  </p:childTnLst>
                                </p:cTn>
                              </p:par>
                            </p:childTnLst>
                          </p:cTn>
                        </p:par>
                        <p:par>
                          <p:cTn id="24" fill="hold">
                            <p:stCondLst>
                              <p:cond delay="2500"/>
                            </p:stCondLst>
                            <p:childTnLst>
                              <p:par>
                                <p:cTn id="25" presetID="16" presetClass="entr" presetSubtype="37" fill="hold" nodeType="afterEffect">
                                  <p:stCondLst>
                                    <p:cond delay="0"/>
                                  </p:stCondLst>
                                  <p:childTnLst>
                                    <p:set>
                                      <p:cBhvr>
                                        <p:cTn id="26" dur="1" fill="hold">
                                          <p:stCondLst>
                                            <p:cond delay="0"/>
                                          </p:stCondLst>
                                        </p:cTn>
                                        <p:tgtEl>
                                          <p:spTgt spid="1048691"/>
                                        </p:tgtEl>
                                        <p:attrNameLst>
                                          <p:attrName>style.visibility</p:attrName>
                                        </p:attrNameLst>
                                      </p:cBhvr>
                                      <p:to>
                                        <p:strVal val="visible"/>
                                      </p:to>
                                    </p:set>
                                    <p:animEffect transition="in" filter="barn(outVertical)">
                                      <p:cBhvr>
                                        <p:cTn id="27" dur="500"/>
                                        <p:tgtEl>
                                          <p:spTgt spid="10486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86" grpId="0" animBg="1"/>
      <p:bldP spid="1048687"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93" name="矩形: 圆角 1"/>
          <p:cNvSpPr/>
          <p:nvPr/>
        </p:nvSpPr>
        <p:spPr>
          <a:xfrm>
            <a:off x="-192505" y="234388"/>
            <a:ext cx="898358" cy="401053"/>
          </a:xfrm>
          <a:prstGeom prst="roundRect">
            <a:avLst>
              <a:gd name="adj" fmla="val 50000"/>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694" name="矩形 2"/>
          <p:cNvSpPr/>
          <p:nvPr/>
        </p:nvSpPr>
        <p:spPr>
          <a:xfrm>
            <a:off x="930655" y="234859"/>
            <a:ext cx="2406104" cy="398780"/>
          </a:xfrm>
          <a:prstGeom prst="rect">
            <a:avLst/>
          </a:prstGeom>
        </p:spPr>
        <p:txBody>
          <a:bodyPr wrap="square">
            <a:spAutoFit/>
          </a:bodyPr>
          <a:lstStyle/>
          <a:p>
            <a:r>
              <a:rPr lang="zh-CN" altLang="en-US" sz="2000" b="1" dirty="0">
                <a:solidFill>
                  <a:schemeClr val="tx1">
                    <a:lumMod val="75000"/>
                    <a:lumOff val="25000"/>
                  </a:schemeClr>
                </a:solidFill>
                <a:latin typeface="思源黑体" panose="020B0400000000000000" pitchFamily="34" charset="-122"/>
                <a:ea typeface="思源黑体" panose="020B0400000000000000" pitchFamily="34" charset="-122"/>
              </a:rPr>
              <a:t>Control load</a:t>
            </a:r>
          </a:p>
        </p:txBody>
      </p:sp>
      <p:pic>
        <p:nvPicPr>
          <p:cNvPr id="2097157" name="图片 4"/>
          <p:cNvPicPr>
            <a:picLocks noChangeAspect="1"/>
          </p:cNvPicPr>
          <p:nvPr/>
        </p:nvPicPr>
        <p:blipFill rotWithShape="1">
          <a:blip r:embed="rId2"/>
          <a:srcRect t="23625" b="51215"/>
          <a:stretch>
            <a:fillRect/>
          </a:stretch>
        </p:blipFill>
        <p:spPr>
          <a:xfrm>
            <a:off x="-12683" y="1455394"/>
            <a:ext cx="12204683" cy="2047315"/>
          </a:xfrm>
          <a:prstGeom prst="rect">
            <a:avLst/>
          </a:prstGeom>
        </p:spPr>
      </p:pic>
      <p:grpSp>
        <p:nvGrpSpPr>
          <p:cNvPr id="63" name="组合 9"/>
          <p:cNvGrpSpPr/>
          <p:nvPr/>
        </p:nvGrpSpPr>
        <p:grpSpPr>
          <a:xfrm>
            <a:off x="-145871" y="3124857"/>
            <a:ext cx="2569210" cy="1784350"/>
            <a:chOff x="368938" y="3320079"/>
            <a:chExt cx="2569210" cy="1784350"/>
          </a:xfrm>
        </p:grpSpPr>
        <p:sp>
          <p:nvSpPr>
            <p:cNvPr id="1048695" name="矩形: 圆角 5"/>
            <p:cNvSpPr/>
            <p:nvPr/>
          </p:nvSpPr>
          <p:spPr>
            <a:xfrm rot="2667613">
              <a:off x="1155920" y="3320079"/>
              <a:ext cx="994611" cy="994611"/>
            </a:xfrm>
            <a:prstGeom prst="roundRect">
              <a:avLst/>
            </a:prstGeom>
            <a:solidFill>
              <a:srgbClr val="7F7F7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48696" name="heavy-weight_76651"/>
            <p:cNvSpPr>
              <a:spLocks noChangeAspect="1"/>
            </p:cNvSpPr>
            <p:nvPr/>
          </p:nvSpPr>
          <p:spPr bwMode="auto">
            <a:xfrm>
              <a:off x="1441939" y="3584752"/>
              <a:ext cx="422573" cy="465265"/>
            </a:xfrm>
            <a:custGeom>
              <a:avLst/>
              <a:gdLst>
                <a:gd name="connsiteX0" fmla="*/ 336461 w 548999"/>
                <a:gd name="connsiteY0" fmla="*/ 369551 h 604463"/>
                <a:gd name="connsiteX1" fmla="*/ 356155 w 548999"/>
                <a:gd name="connsiteY1" fmla="*/ 385693 h 604463"/>
                <a:gd name="connsiteX2" fmla="*/ 356920 w 548999"/>
                <a:gd name="connsiteY2" fmla="*/ 392379 h 604463"/>
                <a:gd name="connsiteX3" fmla="*/ 356920 w 548999"/>
                <a:gd name="connsiteY3" fmla="*/ 409667 h 604463"/>
                <a:gd name="connsiteX4" fmla="*/ 355677 w 548999"/>
                <a:gd name="connsiteY4" fmla="*/ 419313 h 604463"/>
                <a:gd name="connsiteX5" fmla="*/ 336461 w 548999"/>
                <a:gd name="connsiteY5" fmla="*/ 434118 h 604463"/>
                <a:gd name="connsiteX6" fmla="*/ 312464 w 548999"/>
                <a:gd name="connsiteY6" fmla="*/ 402981 h 604463"/>
                <a:gd name="connsiteX7" fmla="*/ 336461 w 548999"/>
                <a:gd name="connsiteY7" fmla="*/ 369551 h 604463"/>
                <a:gd name="connsiteX8" fmla="*/ 328845 w 548999"/>
                <a:gd name="connsiteY8" fmla="*/ 341985 h 604463"/>
                <a:gd name="connsiteX9" fmla="*/ 275503 w 548999"/>
                <a:gd name="connsiteY9" fmla="*/ 403643 h 604463"/>
                <a:gd name="connsiteX10" fmla="*/ 325213 w 548999"/>
                <a:gd name="connsiteY10" fmla="*/ 461007 h 604463"/>
                <a:gd name="connsiteX11" fmla="*/ 356950 w 548999"/>
                <a:gd name="connsiteY11" fmla="*/ 445640 h 604463"/>
                <a:gd name="connsiteX12" fmla="*/ 357428 w 548999"/>
                <a:gd name="connsiteY12" fmla="*/ 445640 h 604463"/>
                <a:gd name="connsiteX13" fmla="*/ 357428 w 548999"/>
                <a:gd name="connsiteY13" fmla="*/ 453276 h 604463"/>
                <a:gd name="connsiteX14" fmla="*/ 326838 w 548999"/>
                <a:gd name="connsiteY14" fmla="*/ 484296 h 604463"/>
                <a:gd name="connsiteX15" fmla="*/ 305806 w 548999"/>
                <a:gd name="connsiteY15" fmla="*/ 480955 h 604463"/>
                <a:gd name="connsiteX16" fmla="*/ 295291 w 548999"/>
                <a:gd name="connsiteY16" fmla="*/ 482005 h 604463"/>
                <a:gd name="connsiteX17" fmla="*/ 288886 w 548999"/>
                <a:gd name="connsiteY17" fmla="*/ 490309 h 604463"/>
                <a:gd name="connsiteX18" fmla="*/ 299402 w 548999"/>
                <a:gd name="connsiteY18" fmla="*/ 508444 h 604463"/>
                <a:gd name="connsiteX19" fmla="*/ 327889 w 548999"/>
                <a:gd name="connsiteY19" fmla="*/ 512071 h 604463"/>
                <a:gd name="connsiteX20" fmla="*/ 375686 w 548999"/>
                <a:gd name="connsiteY20" fmla="*/ 497658 h 604463"/>
                <a:gd name="connsiteX21" fmla="*/ 393467 w 548999"/>
                <a:gd name="connsiteY21" fmla="*/ 444876 h 604463"/>
                <a:gd name="connsiteX22" fmla="*/ 393467 w 548999"/>
                <a:gd name="connsiteY22" fmla="*/ 379400 h 604463"/>
                <a:gd name="connsiteX23" fmla="*/ 393658 w 548999"/>
                <a:gd name="connsiteY23" fmla="*/ 360311 h 604463"/>
                <a:gd name="connsiteX24" fmla="*/ 389356 w 548999"/>
                <a:gd name="connsiteY24" fmla="*/ 349239 h 604463"/>
                <a:gd name="connsiteX25" fmla="*/ 378459 w 548999"/>
                <a:gd name="connsiteY25" fmla="*/ 344657 h 604463"/>
                <a:gd name="connsiteX26" fmla="*/ 376642 w 548999"/>
                <a:gd name="connsiteY26" fmla="*/ 344657 h 604463"/>
                <a:gd name="connsiteX27" fmla="*/ 361443 w 548999"/>
                <a:gd name="connsiteY27" fmla="*/ 358593 h 604463"/>
                <a:gd name="connsiteX28" fmla="*/ 360965 w 548999"/>
                <a:gd name="connsiteY28" fmla="*/ 358593 h 604463"/>
                <a:gd name="connsiteX29" fmla="*/ 328845 w 548999"/>
                <a:gd name="connsiteY29" fmla="*/ 341985 h 604463"/>
                <a:gd name="connsiteX30" fmla="*/ 173599 w 548999"/>
                <a:gd name="connsiteY30" fmla="*/ 291685 h 604463"/>
                <a:gd name="connsiteX31" fmla="*/ 155341 w 548999"/>
                <a:gd name="connsiteY31" fmla="*/ 309915 h 604463"/>
                <a:gd name="connsiteX32" fmla="*/ 155341 w 548999"/>
                <a:gd name="connsiteY32" fmla="*/ 443731 h 604463"/>
                <a:gd name="connsiteX33" fmla="*/ 173599 w 548999"/>
                <a:gd name="connsiteY33" fmla="*/ 461961 h 604463"/>
                <a:gd name="connsiteX34" fmla="*/ 191858 w 548999"/>
                <a:gd name="connsiteY34" fmla="*/ 443731 h 604463"/>
                <a:gd name="connsiteX35" fmla="*/ 191858 w 548999"/>
                <a:gd name="connsiteY35" fmla="*/ 425214 h 604463"/>
                <a:gd name="connsiteX36" fmla="*/ 201226 w 548999"/>
                <a:gd name="connsiteY36" fmla="*/ 413761 h 604463"/>
                <a:gd name="connsiteX37" fmla="*/ 224264 w 548999"/>
                <a:gd name="connsiteY37" fmla="*/ 452894 h 604463"/>
                <a:gd name="connsiteX38" fmla="*/ 239942 w 548999"/>
                <a:gd name="connsiteY38" fmla="*/ 461961 h 604463"/>
                <a:gd name="connsiteX39" fmla="*/ 256002 w 548999"/>
                <a:gd name="connsiteY39" fmla="*/ 452226 h 604463"/>
                <a:gd name="connsiteX40" fmla="*/ 254950 w 548999"/>
                <a:gd name="connsiteY40" fmla="*/ 433614 h 604463"/>
                <a:gd name="connsiteX41" fmla="*/ 226367 w 548999"/>
                <a:gd name="connsiteY41" fmla="*/ 392190 h 604463"/>
                <a:gd name="connsiteX42" fmla="*/ 245773 w 548999"/>
                <a:gd name="connsiteY42" fmla="*/ 370237 h 604463"/>
                <a:gd name="connsiteX43" fmla="*/ 248259 w 548999"/>
                <a:gd name="connsiteY43" fmla="*/ 353725 h 604463"/>
                <a:gd name="connsiteX44" fmla="*/ 234206 w 548999"/>
                <a:gd name="connsiteY44" fmla="*/ 344657 h 604463"/>
                <a:gd name="connsiteX45" fmla="*/ 219102 w 548999"/>
                <a:gd name="connsiteY45" fmla="*/ 352770 h 604463"/>
                <a:gd name="connsiteX46" fmla="*/ 191858 w 548999"/>
                <a:gd name="connsiteY46" fmla="*/ 394099 h 604463"/>
                <a:gd name="connsiteX47" fmla="*/ 191858 w 548999"/>
                <a:gd name="connsiteY47" fmla="*/ 309915 h 604463"/>
                <a:gd name="connsiteX48" fmla="*/ 173599 w 548999"/>
                <a:gd name="connsiteY48" fmla="*/ 291685 h 604463"/>
                <a:gd name="connsiteX49" fmla="*/ 274451 w 548999"/>
                <a:gd name="connsiteY49" fmla="*/ 60036 h 604463"/>
                <a:gd name="connsiteX50" fmla="*/ 179048 w 548999"/>
                <a:gd name="connsiteY50" fmla="*/ 144506 h 604463"/>
                <a:gd name="connsiteX51" fmla="*/ 274451 w 548999"/>
                <a:gd name="connsiteY51" fmla="*/ 127135 h 604463"/>
                <a:gd name="connsiteX52" fmla="*/ 369855 w 548999"/>
                <a:gd name="connsiteY52" fmla="*/ 144506 h 604463"/>
                <a:gd name="connsiteX53" fmla="*/ 274451 w 548999"/>
                <a:gd name="connsiteY53" fmla="*/ 60036 h 604463"/>
                <a:gd name="connsiteX54" fmla="*/ 274451 w 548999"/>
                <a:gd name="connsiteY54" fmla="*/ 0 h 604463"/>
                <a:gd name="connsiteX55" fmla="*/ 431227 w 548999"/>
                <a:gd name="connsiteY55" fmla="*/ 156437 h 604463"/>
                <a:gd name="connsiteX56" fmla="*/ 429889 w 548999"/>
                <a:gd name="connsiteY56" fmla="*/ 175431 h 604463"/>
                <a:gd name="connsiteX57" fmla="*/ 548999 w 548999"/>
                <a:gd name="connsiteY57" fmla="*/ 401162 h 604463"/>
                <a:gd name="connsiteX58" fmla="*/ 489635 w 548999"/>
                <a:gd name="connsiteY58" fmla="*/ 570961 h 604463"/>
                <a:gd name="connsiteX59" fmla="*/ 420138 w 548999"/>
                <a:gd name="connsiteY59" fmla="*/ 604463 h 604463"/>
                <a:gd name="connsiteX60" fmla="*/ 128861 w 548999"/>
                <a:gd name="connsiteY60" fmla="*/ 604463 h 604463"/>
                <a:gd name="connsiteX61" fmla="*/ 59364 w 548999"/>
                <a:gd name="connsiteY61" fmla="*/ 570961 h 604463"/>
                <a:gd name="connsiteX62" fmla="*/ 0 w 548999"/>
                <a:gd name="connsiteY62" fmla="*/ 401162 h 604463"/>
                <a:gd name="connsiteX63" fmla="*/ 119015 w 548999"/>
                <a:gd name="connsiteY63" fmla="*/ 175431 h 604463"/>
                <a:gd name="connsiteX64" fmla="*/ 117772 w 548999"/>
                <a:gd name="connsiteY64" fmla="*/ 156437 h 604463"/>
                <a:gd name="connsiteX65" fmla="*/ 274451 w 548999"/>
                <a:gd name="connsiteY65" fmla="*/ 0 h 604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48999" h="604463">
                  <a:moveTo>
                    <a:pt x="336461" y="369551"/>
                  </a:moveTo>
                  <a:cubicBezTo>
                    <a:pt x="346595" y="369551"/>
                    <a:pt x="353574" y="376046"/>
                    <a:pt x="356155" y="385693"/>
                  </a:cubicBezTo>
                  <a:cubicBezTo>
                    <a:pt x="356633" y="387603"/>
                    <a:pt x="356920" y="389991"/>
                    <a:pt x="356920" y="392379"/>
                  </a:cubicBezTo>
                  <a:lnTo>
                    <a:pt x="356920" y="409667"/>
                  </a:lnTo>
                  <a:cubicBezTo>
                    <a:pt x="356920" y="412819"/>
                    <a:pt x="356633" y="416639"/>
                    <a:pt x="355677" y="419313"/>
                  </a:cubicBezTo>
                  <a:cubicBezTo>
                    <a:pt x="353287" y="427910"/>
                    <a:pt x="345830" y="434118"/>
                    <a:pt x="336461" y="434118"/>
                  </a:cubicBezTo>
                  <a:cubicBezTo>
                    <a:pt x="321069" y="434118"/>
                    <a:pt x="312464" y="420460"/>
                    <a:pt x="312464" y="402981"/>
                  </a:cubicBezTo>
                  <a:cubicBezTo>
                    <a:pt x="312464" y="381586"/>
                    <a:pt x="323268" y="369551"/>
                    <a:pt x="336461" y="369551"/>
                  </a:cubicBezTo>
                  <a:close/>
                  <a:moveTo>
                    <a:pt x="328845" y="341985"/>
                  </a:moveTo>
                  <a:cubicBezTo>
                    <a:pt x="299975" y="341985"/>
                    <a:pt x="275503" y="366038"/>
                    <a:pt x="275503" y="403643"/>
                  </a:cubicBezTo>
                  <a:cubicBezTo>
                    <a:pt x="275503" y="437527"/>
                    <a:pt x="296151" y="461007"/>
                    <a:pt x="325213" y="461007"/>
                  </a:cubicBezTo>
                  <a:cubicBezTo>
                    <a:pt x="338691" y="461007"/>
                    <a:pt x="349972" y="455471"/>
                    <a:pt x="356950" y="445640"/>
                  </a:cubicBezTo>
                  <a:lnTo>
                    <a:pt x="357428" y="445640"/>
                  </a:lnTo>
                  <a:lnTo>
                    <a:pt x="357428" y="453276"/>
                  </a:lnTo>
                  <a:cubicBezTo>
                    <a:pt x="357428" y="474847"/>
                    <a:pt x="344236" y="484296"/>
                    <a:pt x="326838" y="484296"/>
                  </a:cubicBezTo>
                  <a:cubicBezTo>
                    <a:pt x="319381" y="484296"/>
                    <a:pt x="312020" y="482864"/>
                    <a:pt x="305806" y="480955"/>
                  </a:cubicBezTo>
                  <a:cubicBezTo>
                    <a:pt x="302269" y="479810"/>
                    <a:pt x="298541" y="480192"/>
                    <a:pt x="295291" y="482005"/>
                  </a:cubicBezTo>
                  <a:cubicBezTo>
                    <a:pt x="292136" y="483723"/>
                    <a:pt x="289842" y="486777"/>
                    <a:pt x="288886" y="490309"/>
                  </a:cubicBezTo>
                  <a:cubicBezTo>
                    <a:pt x="286783" y="498136"/>
                    <a:pt x="291467" y="506249"/>
                    <a:pt x="299402" y="508444"/>
                  </a:cubicBezTo>
                  <a:cubicBezTo>
                    <a:pt x="308101" y="510830"/>
                    <a:pt x="318234" y="512071"/>
                    <a:pt x="327889" y="512071"/>
                  </a:cubicBezTo>
                  <a:cubicBezTo>
                    <a:pt x="345192" y="512071"/>
                    <a:pt x="362686" y="508730"/>
                    <a:pt x="375686" y="497658"/>
                  </a:cubicBezTo>
                  <a:cubicBezTo>
                    <a:pt x="388879" y="485918"/>
                    <a:pt x="393467" y="467497"/>
                    <a:pt x="393467" y="444876"/>
                  </a:cubicBezTo>
                  <a:lnTo>
                    <a:pt x="393467" y="379400"/>
                  </a:lnTo>
                  <a:cubicBezTo>
                    <a:pt x="393467" y="371764"/>
                    <a:pt x="393563" y="365465"/>
                    <a:pt x="393658" y="360311"/>
                  </a:cubicBezTo>
                  <a:cubicBezTo>
                    <a:pt x="393754" y="356207"/>
                    <a:pt x="392224" y="352198"/>
                    <a:pt x="389356" y="349239"/>
                  </a:cubicBezTo>
                  <a:cubicBezTo>
                    <a:pt x="386489" y="346280"/>
                    <a:pt x="382569" y="344657"/>
                    <a:pt x="378459" y="344657"/>
                  </a:cubicBezTo>
                  <a:lnTo>
                    <a:pt x="376642" y="344657"/>
                  </a:lnTo>
                  <a:cubicBezTo>
                    <a:pt x="368708" y="344657"/>
                    <a:pt x="362112" y="350671"/>
                    <a:pt x="361443" y="358593"/>
                  </a:cubicBezTo>
                  <a:lnTo>
                    <a:pt x="360965" y="358593"/>
                  </a:lnTo>
                  <a:cubicBezTo>
                    <a:pt x="354942" y="348953"/>
                    <a:pt x="344905" y="341985"/>
                    <a:pt x="328845" y="341985"/>
                  </a:cubicBezTo>
                  <a:close/>
                  <a:moveTo>
                    <a:pt x="173599" y="291685"/>
                  </a:moveTo>
                  <a:cubicBezTo>
                    <a:pt x="163466" y="291685"/>
                    <a:pt x="155341" y="299798"/>
                    <a:pt x="155341" y="309915"/>
                  </a:cubicBezTo>
                  <a:lnTo>
                    <a:pt x="155341" y="443731"/>
                  </a:lnTo>
                  <a:cubicBezTo>
                    <a:pt x="155341" y="453753"/>
                    <a:pt x="163466" y="461961"/>
                    <a:pt x="173599" y="461961"/>
                  </a:cubicBezTo>
                  <a:cubicBezTo>
                    <a:pt x="183637" y="461961"/>
                    <a:pt x="191858" y="453753"/>
                    <a:pt x="191858" y="443731"/>
                  </a:cubicBezTo>
                  <a:lnTo>
                    <a:pt x="191858" y="425214"/>
                  </a:lnTo>
                  <a:lnTo>
                    <a:pt x="201226" y="413761"/>
                  </a:lnTo>
                  <a:lnTo>
                    <a:pt x="224264" y="452894"/>
                  </a:lnTo>
                  <a:cubicBezTo>
                    <a:pt x="227515" y="458525"/>
                    <a:pt x="233537" y="461961"/>
                    <a:pt x="239942" y="461961"/>
                  </a:cubicBezTo>
                  <a:cubicBezTo>
                    <a:pt x="246729" y="461961"/>
                    <a:pt x="252847" y="458239"/>
                    <a:pt x="256002" y="452226"/>
                  </a:cubicBezTo>
                  <a:cubicBezTo>
                    <a:pt x="259156" y="446308"/>
                    <a:pt x="258774" y="439150"/>
                    <a:pt x="254950" y="433614"/>
                  </a:cubicBezTo>
                  <a:lnTo>
                    <a:pt x="226367" y="392190"/>
                  </a:lnTo>
                  <a:lnTo>
                    <a:pt x="245773" y="370237"/>
                  </a:lnTo>
                  <a:cubicBezTo>
                    <a:pt x="249788" y="365751"/>
                    <a:pt x="250744" y="359261"/>
                    <a:pt x="248259" y="353725"/>
                  </a:cubicBezTo>
                  <a:cubicBezTo>
                    <a:pt x="245773" y="348189"/>
                    <a:pt x="240324" y="344657"/>
                    <a:pt x="234206" y="344657"/>
                  </a:cubicBezTo>
                  <a:cubicBezTo>
                    <a:pt x="228184" y="344657"/>
                    <a:pt x="222448" y="347712"/>
                    <a:pt x="219102" y="352770"/>
                  </a:cubicBezTo>
                  <a:lnTo>
                    <a:pt x="191858" y="394099"/>
                  </a:lnTo>
                  <a:lnTo>
                    <a:pt x="191858" y="309915"/>
                  </a:lnTo>
                  <a:cubicBezTo>
                    <a:pt x="191858" y="299798"/>
                    <a:pt x="183637" y="291685"/>
                    <a:pt x="173599" y="291685"/>
                  </a:cubicBezTo>
                  <a:close/>
                  <a:moveTo>
                    <a:pt x="274451" y="60036"/>
                  </a:moveTo>
                  <a:cubicBezTo>
                    <a:pt x="225316" y="60036"/>
                    <a:pt x="185071" y="96974"/>
                    <a:pt x="179048" y="144506"/>
                  </a:cubicBezTo>
                  <a:cubicBezTo>
                    <a:pt x="208874" y="133434"/>
                    <a:pt x="240898" y="127135"/>
                    <a:pt x="274451" y="127135"/>
                  </a:cubicBezTo>
                  <a:cubicBezTo>
                    <a:pt x="308101" y="127135"/>
                    <a:pt x="340125" y="133434"/>
                    <a:pt x="369855" y="144506"/>
                  </a:cubicBezTo>
                  <a:cubicBezTo>
                    <a:pt x="363928" y="96974"/>
                    <a:pt x="323683" y="60036"/>
                    <a:pt x="274451" y="60036"/>
                  </a:cubicBezTo>
                  <a:close/>
                  <a:moveTo>
                    <a:pt x="274451" y="0"/>
                  </a:moveTo>
                  <a:cubicBezTo>
                    <a:pt x="360869" y="0"/>
                    <a:pt x="431227" y="70153"/>
                    <a:pt x="431227" y="156437"/>
                  </a:cubicBezTo>
                  <a:cubicBezTo>
                    <a:pt x="431227" y="162927"/>
                    <a:pt x="430653" y="169227"/>
                    <a:pt x="429889" y="175431"/>
                  </a:cubicBezTo>
                  <a:cubicBezTo>
                    <a:pt x="501776" y="224872"/>
                    <a:pt x="548999" y="307433"/>
                    <a:pt x="548999" y="401162"/>
                  </a:cubicBezTo>
                  <a:cubicBezTo>
                    <a:pt x="548999" y="465397"/>
                    <a:pt x="526726" y="524288"/>
                    <a:pt x="489635" y="570961"/>
                  </a:cubicBezTo>
                  <a:cubicBezTo>
                    <a:pt x="472810" y="592055"/>
                    <a:pt x="447191" y="604463"/>
                    <a:pt x="420138" y="604463"/>
                  </a:cubicBezTo>
                  <a:lnTo>
                    <a:pt x="128861" y="604463"/>
                  </a:lnTo>
                  <a:cubicBezTo>
                    <a:pt x="101808" y="604463"/>
                    <a:pt x="76189" y="592150"/>
                    <a:pt x="59364" y="570961"/>
                  </a:cubicBezTo>
                  <a:cubicBezTo>
                    <a:pt x="22273" y="524288"/>
                    <a:pt x="0" y="465397"/>
                    <a:pt x="0" y="401162"/>
                  </a:cubicBezTo>
                  <a:cubicBezTo>
                    <a:pt x="0" y="307433"/>
                    <a:pt x="47223" y="224872"/>
                    <a:pt x="119015" y="175431"/>
                  </a:cubicBezTo>
                  <a:cubicBezTo>
                    <a:pt x="118250" y="169227"/>
                    <a:pt x="117772" y="162927"/>
                    <a:pt x="117772" y="156437"/>
                  </a:cubicBezTo>
                  <a:cubicBezTo>
                    <a:pt x="117772" y="70153"/>
                    <a:pt x="188034" y="0"/>
                    <a:pt x="274451" y="0"/>
                  </a:cubicBezTo>
                  <a:close/>
                </a:path>
              </a:pathLst>
            </a:custGeom>
            <a:solidFill>
              <a:schemeClr val="bg1"/>
            </a:solidFill>
            <a:ln>
              <a:noFill/>
            </a:ln>
          </p:spPr>
        </p:sp>
        <p:sp>
          <p:nvSpPr>
            <p:cNvPr id="1048697" name="矩形 7"/>
            <p:cNvSpPr/>
            <p:nvPr/>
          </p:nvSpPr>
          <p:spPr>
            <a:xfrm>
              <a:off x="368938" y="4520864"/>
              <a:ext cx="2569210" cy="583565"/>
            </a:xfrm>
            <a:prstGeom prst="rect">
              <a:avLst/>
            </a:prstGeom>
          </p:spPr>
          <p:txBody>
            <a:bodyPr wrap="square">
              <a:spAutoFit/>
            </a:bodyPr>
            <a:lstStyle/>
            <a:p>
              <a:pPr algn="ctr"/>
              <a:r>
                <a:rPr lang="zh-CN" altLang="en-US" sz="1600" b="1" dirty="0">
                  <a:solidFill>
                    <a:schemeClr val="tx1">
                      <a:lumMod val="75000"/>
                      <a:lumOff val="25000"/>
                    </a:schemeClr>
                  </a:solidFill>
                  <a:latin typeface="思源黑体" panose="020B0400000000000000" pitchFamily="34" charset="-122"/>
                  <a:ea typeface="思源黑体" panose="020B0400000000000000" pitchFamily="34" charset="-122"/>
                </a:rPr>
                <a:t>Control the intensity of the load</a:t>
              </a:r>
            </a:p>
          </p:txBody>
        </p:sp>
      </p:grpSp>
      <p:grpSp>
        <p:nvGrpSpPr>
          <p:cNvPr id="64" name="Group 10"/>
          <p:cNvGrpSpPr/>
          <p:nvPr/>
        </p:nvGrpSpPr>
        <p:grpSpPr>
          <a:xfrm>
            <a:off x="2580626" y="3469090"/>
            <a:ext cx="9611360" cy="2029460"/>
            <a:chOff x="202991" y="3664312"/>
            <a:chExt cx="9611360" cy="2029460"/>
          </a:xfrm>
        </p:grpSpPr>
        <p:sp>
          <p:nvSpPr>
            <p:cNvPr id="1048700" name="heavy-weight_76651"/>
            <p:cNvSpPr>
              <a:spLocks noChangeAspect="1"/>
            </p:cNvSpPr>
            <p:nvPr/>
          </p:nvSpPr>
          <p:spPr bwMode="auto">
            <a:xfrm>
              <a:off x="2046703" y="3664312"/>
              <a:ext cx="465265" cy="307413"/>
            </a:xfrm>
            <a:custGeom>
              <a:avLst/>
              <a:gdLst>
                <a:gd name="T0" fmla="*/ 481 w 603"/>
                <a:gd name="T1" fmla="*/ 113 h 399"/>
                <a:gd name="T2" fmla="*/ 448 w 603"/>
                <a:gd name="T3" fmla="*/ 113 h 399"/>
                <a:gd name="T4" fmla="*/ 386 w 603"/>
                <a:gd name="T5" fmla="*/ 0 h 399"/>
                <a:gd name="T6" fmla="*/ 386 w 603"/>
                <a:gd name="T7" fmla="*/ 1 h 399"/>
                <a:gd name="T8" fmla="*/ 386 w 603"/>
                <a:gd name="T9" fmla="*/ 0 h 399"/>
                <a:gd name="T10" fmla="*/ 169 w 603"/>
                <a:gd name="T11" fmla="*/ 0 h 399"/>
                <a:gd name="T12" fmla="*/ 169 w 603"/>
                <a:gd name="T13" fmla="*/ 62 h 399"/>
                <a:gd name="T14" fmla="*/ 350 w 603"/>
                <a:gd name="T15" fmla="*/ 62 h 399"/>
                <a:gd name="T16" fmla="*/ 378 w 603"/>
                <a:gd name="T17" fmla="*/ 113 h 399"/>
                <a:gd name="T18" fmla="*/ 123 w 603"/>
                <a:gd name="T19" fmla="*/ 113 h 399"/>
                <a:gd name="T20" fmla="*/ 0 w 603"/>
                <a:gd name="T21" fmla="*/ 235 h 399"/>
                <a:gd name="T22" fmla="*/ 0 w 603"/>
                <a:gd name="T23" fmla="*/ 276 h 399"/>
                <a:gd name="T24" fmla="*/ 123 w 603"/>
                <a:gd name="T25" fmla="*/ 399 h 399"/>
                <a:gd name="T26" fmla="*/ 481 w 603"/>
                <a:gd name="T27" fmla="*/ 399 h 399"/>
                <a:gd name="T28" fmla="*/ 603 w 603"/>
                <a:gd name="T29" fmla="*/ 276 h 399"/>
                <a:gd name="T30" fmla="*/ 603 w 603"/>
                <a:gd name="T31" fmla="*/ 235 h 399"/>
                <a:gd name="T32" fmla="*/ 481 w 603"/>
                <a:gd name="T33" fmla="*/ 113 h 399"/>
                <a:gd name="T34" fmla="*/ 123 w 603"/>
                <a:gd name="T35" fmla="*/ 166 h 399"/>
                <a:gd name="T36" fmla="*/ 377 w 603"/>
                <a:gd name="T37" fmla="*/ 166 h 399"/>
                <a:gd name="T38" fmla="*/ 467 w 603"/>
                <a:gd name="T39" fmla="*/ 166 h 399"/>
                <a:gd name="T40" fmla="*/ 481 w 603"/>
                <a:gd name="T41" fmla="*/ 166 h 399"/>
                <a:gd name="T42" fmla="*/ 549 w 603"/>
                <a:gd name="T43" fmla="*/ 224 h 399"/>
                <a:gd name="T44" fmla="*/ 54 w 603"/>
                <a:gd name="T45" fmla="*/ 224 h 399"/>
                <a:gd name="T46" fmla="*/ 123 w 603"/>
                <a:gd name="T47" fmla="*/ 166 h 399"/>
                <a:gd name="T48" fmla="*/ 481 w 603"/>
                <a:gd name="T49" fmla="*/ 346 h 399"/>
                <a:gd name="T50" fmla="*/ 123 w 603"/>
                <a:gd name="T51" fmla="*/ 346 h 399"/>
                <a:gd name="T52" fmla="*/ 56 w 603"/>
                <a:gd name="T53" fmla="*/ 297 h 399"/>
                <a:gd name="T54" fmla="*/ 547 w 603"/>
                <a:gd name="T55" fmla="*/ 297 h 399"/>
                <a:gd name="T56" fmla="*/ 481 w 603"/>
                <a:gd name="T57" fmla="*/ 346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3" h="399">
                  <a:moveTo>
                    <a:pt x="481" y="113"/>
                  </a:moveTo>
                  <a:lnTo>
                    <a:pt x="448" y="113"/>
                  </a:lnTo>
                  <a:lnTo>
                    <a:pt x="386" y="0"/>
                  </a:lnTo>
                  <a:lnTo>
                    <a:pt x="386" y="1"/>
                  </a:lnTo>
                  <a:lnTo>
                    <a:pt x="386" y="0"/>
                  </a:lnTo>
                  <a:lnTo>
                    <a:pt x="169" y="0"/>
                  </a:lnTo>
                  <a:lnTo>
                    <a:pt x="169" y="62"/>
                  </a:lnTo>
                  <a:lnTo>
                    <a:pt x="350" y="62"/>
                  </a:lnTo>
                  <a:lnTo>
                    <a:pt x="378" y="113"/>
                  </a:lnTo>
                  <a:lnTo>
                    <a:pt x="123" y="113"/>
                  </a:lnTo>
                  <a:cubicBezTo>
                    <a:pt x="55" y="113"/>
                    <a:pt x="0" y="168"/>
                    <a:pt x="0" y="235"/>
                  </a:cubicBezTo>
                  <a:lnTo>
                    <a:pt x="0" y="276"/>
                  </a:lnTo>
                  <a:cubicBezTo>
                    <a:pt x="0" y="344"/>
                    <a:pt x="55" y="399"/>
                    <a:pt x="123" y="399"/>
                  </a:cubicBezTo>
                  <a:lnTo>
                    <a:pt x="481" y="399"/>
                  </a:lnTo>
                  <a:cubicBezTo>
                    <a:pt x="548" y="399"/>
                    <a:pt x="603" y="344"/>
                    <a:pt x="603" y="276"/>
                  </a:cubicBezTo>
                  <a:lnTo>
                    <a:pt x="603" y="235"/>
                  </a:lnTo>
                  <a:cubicBezTo>
                    <a:pt x="603" y="168"/>
                    <a:pt x="548" y="113"/>
                    <a:pt x="481" y="113"/>
                  </a:cubicBezTo>
                  <a:close/>
                  <a:moveTo>
                    <a:pt x="123" y="166"/>
                  </a:moveTo>
                  <a:lnTo>
                    <a:pt x="377" y="166"/>
                  </a:lnTo>
                  <a:lnTo>
                    <a:pt x="467" y="166"/>
                  </a:lnTo>
                  <a:lnTo>
                    <a:pt x="481" y="166"/>
                  </a:lnTo>
                  <a:cubicBezTo>
                    <a:pt x="515" y="166"/>
                    <a:pt x="544" y="191"/>
                    <a:pt x="549" y="224"/>
                  </a:cubicBezTo>
                  <a:lnTo>
                    <a:pt x="54" y="224"/>
                  </a:lnTo>
                  <a:cubicBezTo>
                    <a:pt x="60" y="191"/>
                    <a:pt x="88" y="166"/>
                    <a:pt x="123" y="166"/>
                  </a:cubicBezTo>
                  <a:close/>
                  <a:moveTo>
                    <a:pt x="481" y="346"/>
                  </a:moveTo>
                  <a:lnTo>
                    <a:pt x="123" y="346"/>
                  </a:lnTo>
                  <a:cubicBezTo>
                    <a:pt x="91" y="346"/>
                    <a:pt x="65" y="325"/>
                    <a:pt x="56" y="297"/>
                  </a:cubicBezTo>
                  <a:lnTo>
                    <a:pt x="547" y="297"/>
                  </a:lnTo>
                  <a:cubicBezTo>
                    <a:pt x="538" y="325"/>
                    <a:pt x="512" y="346"/>
                    <a:pt x="481" y="346"/>
                  </a:cubicBezTo>
                  <a:close/>
                </a:path>
              </a:pathLst>
            </a:custGeom>
            <a:solidFill>
              <a:schemeClr val="bg1"/>
            </a:solidFill>
            <a:ln>
              <a:noFill/>
            </a:ln>
          </p:spPr>
          <p:txBody>
            <a:bodyPr/>
            <a:lstStyle/>
            <a:p>
              <a:endParaRPr lang="zh-CN" altLang="en-US"/>
            </a:p>
          </p:txBody>
        </p:sp>
        <p:sp>
          <p:nvSpPr>
            <p:cNvPr id="1048701" name="矩形 28"/>
            <p:cNvSpPr/>
            <p:nvPr/>
          </p:nvSpPr>
          <p:spPr>
            <a:xfrm>
              <a:off x="7742346" y="4687234"/>
              <a:ext cx="2072005" cy="58356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600" b="1" dirty="0">
                  <a:solidFill>
                    <a:schemeClr val="tx1">
                      <a:lumMod val="75000"/>
                      <a:lumOff val="25000"/>
                    </a:schemeClr>
                  </a:solidFill>
                  <a:latin typeface="思源黑体" panose="020B0400000000000000" pitchFamily="34" charset="-122"/>
                  <a:ea typeface="思源黑体" panose="020B0400000000000000" pitchFamily="34" charset="-122"/>
                </a:rPr>
                <a:t>Control the amount of load</a:t>
              </a:r>
            </a:p>
          </p:txBody>
        </p:sp>
        <p:sp>
          <p:nvSpPr>
            <p:cNvPr id="1048702" name="矩形 29"/>
            <p:cNvSpPr/>
            <p:nvPr/>
          </p:nvSpPr>
          <p:spPr>
            <a:xfrm>
              <a:off x="202991" y="3755752"/>
              <a:ext cx="7381240" cy="1938020"/>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200000"/>
                </a:lnSpc>
              </a:pPr>
              <a:r>
                <a:rPr lang="zh-CN" altLang="en-US" sz="1000" dirty="0">
                  <a:solidFill>
                    <a:schemeClr val="tx1">
                      <a:lumMod val="75000"/>
                      <a:lumOff val="25000"/>
                    </a:schemeClr>
                  </a:solidFill>
                  <a:latin typeface="思源黑体" panose="020B0400000000000000" pitchFamily="34" charset="-122"/>
                  <a:ea typeface="思源黑体" panose="020B0400000000000000" pitchFamily="34" charset="-122"/>
                </a:rPr>
                <a:t>Reasonable control of load and load intensity. In sports training, it is generally the first load, in the amount of product Gradually increase the load intensity on the basis of accumulation. When the strength is increased, the load is reduced appropriately. When the body of an athlete is economized, the load will be increased, and the load intensity will be reduced, so as to gradually upgrade and continuously improve the level of sports training. If the load and load intensity increase at the same time, not only the whole exercise load can not be added, but also overtraining is easy to occur. In a training cycle, the arrangement of load and load intensity should present a wave like fluctuation.</a:t>
              </a:r>
            </a:p>
          </p:txBody>
        </p:sp>
      </p:grpSp>
      <p:grpSp>
        <p:nvGrpSpPr>
          <p:cNvPr id="66" name="Group 20"/>
          <p:cNvGrpSpPr/>
          <p:nvPr/>
        </p:nvGrpSpPr>
        <p:grpSpPr>
          <a:xfrm>
            <a:off x="10626543" y="3125492"/>
            <a:ext cx="994611" cy="994611"/>
            <a:chOff x="2464020" y="3320714"/>
            <a:chExt cx="994611" cy="994611"/>
          </a:xfrm>
        </p:grpSpPr>
        <p:sp>
          <p:nvSpPr>
            <p:cNvPr id="1048707" name="矩形: 圆角 36"/>
            <p:cNvSpPr/>
            <p:nvPr/>
          </p:nvSpPr>
          <p:spPr>
            <a:xfrm rot="2667613">
              <a:off x="2464020" y="3320714"/>
              <a:ext cx="994611" cy="994611"/>
            </a:xfrm>
            <a:prstGeom prst="roundRect">
              <a:avLst/>
            </a:prstGeom>
            <a:solidFill>
              <a:srgbClr val="7F7F7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sp>
          <p:nvSpPr>
            <p:cNvPr id="1048708" name="heavy-weight_76651"/>
            <p:cNvSpPr>
              <a:spLocks noChangeAspect="1"/>
            </p:cNvSpPr>
            <p:nvPr/>
          </p:nvSpPr>
          <p:spPr bwMode="auto">
            <a:xfrm flipH="1">
              <a:off x="2690542" y="3585509"/>
              <a:ext cx="687070" cy="465455"/>
            </a:xfrm>
            <a:custGeom>
              <a:avLst/>
              <a:gdLst>
                <a:gd name="connsiteX0" fmla="*/ 305413 w 431907"/>
                <a:gd name="connsiteY0" fmla="*/ 481511 h 607569"/>
                <a:gd name="connsiteX1" fmla="*/ 310475 w 431907"/>
                <a:gd name="connsiteY1" fmla="*/ 496038 h 607569"/>
                <a:gd name="connsiteX2" fmla="*/ 293391 w 431907"/>
                <a:gd name="connsiteY2" fmla="*/ 531536 h 607569"/>
                <a:gd name="connsiteX3" fmla="*/ 303641 w 431907"/>
                <a:gd name="connsiteY3" fmla="*/ 531536 h 607569"/>
                <a:gd name="connsiteX4" fmla="*/ 314651 w 431907"/>
                <a:gd name="connsiteY4" fmla="*/ 542526 h 607569"/>
                <a:gd name="connsiteX5" fmla="*/ 303641 w 431907"/>
                <a:gd name="connsiteY5" fmla="*/ 553516 h 607569"/>
                <a:gd name="connsiteX6" fmla="*/ 249733 w 431907"/>
                <a:gd name="connsiteY6" fmla="*/ 553516 h 607569"/>
                <a:gd name="connsiteX7" fmla="*/ 238723 w 431907"/>
                <a:gd name="connsiteY7" fmla="*/ 542526 h 607569"/>
                <a:gd name="connsiteX8" fmla="*/ 249733 w 431907"/>
                <a:gd name="connsiteY8" fmla="*/ 531536 h 607569"/>
                <a:gd name="connsiteX9" fmla="*/ 268968 w 431907"/>
                <a:gd name="connsiteY9" fmla="*/ 531536 h 607569"/>
                <a:gd name="connsiteX10" fmla="*/ 290734 w 431907"/>
                <a:gd name="connsiteY10" fmla="*/ 486564 h 607569"/>
                <a:gd name="connsiteX11" fmla="*/ 305413 w 431907"/>
                <a:gd name="connsiteY11" fmla="*/ 481511 h 607569"/>
                <a:gd name="connsiteX12" fmla="*/ 221669 w 431907"/>
                <a:gd name="connsiteY12" fmla="*/ 398267 h 607569"/>
                <a:gd name="connsiteX13" fmla="*/ 127662 w 431907"/>
                <a:gd name="connsiteY13" fmla="*/ 492118 h 607569"/>
                <a:gd name="connsiteX14" fmla="*/ 213571 w 431907"/>
                <a:gd name="connsiteY14" fmla="*/ 585717 h 607569"/>
                <a:gd name="connsiteX15" fmla="*/ 296823 w 431907"/>
                <a:gd name="connsiteY15" fmla="*/ 585717 h 607569"/>
                <a:gd name="connsiteX16" fmla="*/ 382733 w 431907"/>
                <a:gd name="connsiteY16" fmla="*/ 492118 h 607569"/>
                <a:gd name="connsiteX17" fmla="*/ 288726 w 431907"/>
                <a:gd name="connsiteY17" fmla="*/ 398267 h 607569"/>
                <a:gd name="connsiteX18" fmla="*/ 76800 w 431907"/>
                <a:gd name="connsiteY18" fmla="*/ 0 h 607569"/>
                <a:gd name="connsiteX19" fmla="*/ 89452 w 431907"/>
                <a:gd name="connsiteY19" fmla="*/ 0 h 607569"/>
                <a:gd name="connsiteX20" fmla="*/ 100459 w 431907"/>
                <a:gd name="connsiteY20" fmla="*/ 10989 h 607569"/>
                <a:gd name="connsiteX21" fmla="*/ 89452 w 431907"/>
                <a:gd name="connsiteY21" fmla="*/ 21852 h 607569"/>
                <a:gd name="connsiteX22" fmla="*/ 76800 w 431907"/>
                <a:gd name="connsiteY22" fmla="*/ 21852 h 607569"/>
                <a:gd name="connsiteX23" fmla="*/ 22015 w 431907"/>
                <a:gd name="connsiteY23" fmla="*/ 76672 h 607569"/>
                <a:gd name="connsiteX24" fmla="*/ 76800 w 431907"/>
                <a:gd name="connsiteY24" fmla="*/ 131366 h 607569"/>
                <a:gd name="connsiteX25" fmla="*/ 91476 w 431907"/>
                <a:gd name="connsiteY25" fmla="*/ 131366 h 607569"/>
                <a:gd name="connsiteX26" fmla="*/ 77432 w 431907"/>
                <a:gd name="connsiteY26" fmla="*/ 112166 h 607569"/>
                <a:gd name="connsiteX27" fmla="*/ 79710 w 431907"/>
                <a:gd name="connsiteY27" fmla="*/ 96882 h 607569"/>
                <a:gd name="connsiteX28" fmla="*/ 95145 w 431907"/>
                <a:gd name="connsiteY28" fmla="*/ 99156 h 607569"/>
                <a:gd name="connsiteX29" fmla="*/ 143224 w 431907"/>
                <a:gd name="connsiteY29" fmla="*/ 164839 h 607569"/>
                <a:gd name="connsiteX30" fmla="*/ 140820 w 431907"/>
                <a:gd name="connsiteY30" fmla="*/ 180249 h 607569"/>
                <a:gd name="connsiteX31" fmla="*/ 134368 w 431907"/>
                <a:gd name="connsiteY31" fmla="*/ 182270 h 607569"/>
                <a:gd name="connsiteX32" fmla="*/ 125511 w 431907"/>
                <a:gd name="connsiteY32" fmla="*/ 177849 h 607569"/>
                <a:gd name="connsiteX33" fmla="*/ 114883 w 431907"/>
                <a:gd name="connsiteY33" fmla="*/ 163323 h 607569"/>
                <a:gd name="connsiteX34" fmla="*/ 159799 w 431907"/>
                <a:gd name="connsiteY34" fmla="*/ 394351 h 607569"/>
                <a:gd name="connsiteX35" fmla="*/ 221669 w 431907"/>
                <a:gd name="connsiteY35" fmla="*/ 376415 h 607569"/>
                <a:gd name="connsiteX36" fmla="*/ 288726 w 431907"/>
                <a:gd name="connsiteY36" fmla="*/ 376415 h 607569"/>
                <a:gd name="connsiteX37" fmla="*/ 327569 w 431907"/>
                <a:gd name="connsiteY37" fmla="*/ 383109 h 607569"/>
                <a:gd name="connsiteX38" fmla="*/ 352114 w 431907"/>
                <a:gd name="connsiteY38" fmla="*/ 251743 h 607569"/>
                <a:gd name="connsiteX39" fmla="*/ 312133 w 431907"/>
                <a:gd name="connsiteY39" fmla="*/ 251743 h 607569"/>
                <a:gd name="connsiteX40" fmla="*/ 301125 w 431907"/>
                <a:gd name="connsiteY40" fmla="*/ 240880 h 607569"/>
                <a:gd name="connsiteX41" fmla="*/ 312133 w 431907"/>
                <a:gd name="connsiteY41" fmla="*/ 229891 h 607569"/>
                <a:gd name="connsiteX42" fmla="*/ 365019 w 431907"/>
                <a:gd name="connsiteY42" fmla="*/ 229891 h 607569"/>
                <a:gd name="connsiteX43" fmla="*/ 365146 w 431907"/>
                <a:gd name="connsiteY43" fmla="*/ 229891 h 607569"/>
                <a:gd name="connsiteX44" fmla="*/ 374382 w 431907"/>
                <a:gd name="connsiteY44" fmla="*/ 229891 h 607569"/>
                <a:gd name="connsiteX45" fmla="*/ 429546 w 431907"/>
                <a:gd name="connsiteY45" fmla="*/ 256796 h 607569"/>
                <a:gd name="connsiteX46" fmla="*/ 427648 w 431907"/>
                <a:gd name="connsiteY46" fmla="*/ 272206 h 607569"/>
                <a:gd name="connsiteX47" fmla="*/ 420943 w 431907"/>
                <a:gd name="connsiteY47" fmla="*/ 274479 h 607569"/>
                <a:gd name="connsiteX48" fmla="*/ 412339 w 431907"/>
                <a:gd name="connsiteY48" fmla="*/ 270311 h 607569"/>
                <a:gd name="connsiteX49" fmla="*/ 374382 w 431907"/>
                <a:gd name="connsiteY49" fmla="*/ 251743 h 607569"/>
                <a:gd name="connsiteX50" fmla="*/ 347939 w 431907"/>
                <a:gd name="connsiteY50" fmla="*/ 392709 h 607569"/>
                <a:gd name="connsiteX51" fmla="*/ 404621 w 431907"/>
                <a:gd name="connsiteY51" fmla="*/ 492118 h 607569"/>
                <a:gd name="connsiteX52" fmla="*/ 356922 w 431907"/>
                <a:gd name="connsiteY52" fmla="*/ 585717 h 607569"/>
                <a:gd name="connsiteX53" fmla="*/ 414364 w 431907"/>
                <a:gd name="connsiteY53" fmla="*/ 585717 h 607569"/>
                <a:gd name="connsiteX54" fmla="*/ 425244 w 431907"/>
                <a:gd name="connsiteY54" fmla="*/ 596580 h 607569"/>
                <a:gd name="connsiteX55" fmla="*/ 414364 w 431907"/>
                <a:gd name="connsiteY55" fmla="*/ 607569 h 607569"/>
                <a:gd name="connsiteX56" fmla="*/ 96031 w 431907"/>
                <a:gd name="connsiteY56" fmla="*/ 607569 h 607569"/>
                <a:gd name="connsiteX57" fmla="*/ 85150 w 431907"/>
                <a:gd name="connsiteY57" fmla="*/ 596580 h 607569"/>
                <a:gd name="connsiteX58" fmla="*/ 96031 w 431907"/>
                <a:gd name="connsiteY58" fmla="*/ 585717 h 607569"/>
                <a:gd name="connsiteX59" fmla="*/ 153473 w 431907"/>
                <a:gd name="connsiteY59" fmla="*/ 585717 h 607569"/>
                <a:gd name="connsiteX60" fmla="*/ 105773 w 431907"/>
                <a:gd name="connsiteY60" fmla="*/ 492118 h 607569"/>
                <a:gd name="connsiteX61" fmla="*/ 140694 w 431907"/>
                <a:gd name="connsiteY61" fmla="*/ 409383 h 607569"/>
                <a:gd name="connsiteX62" fmla="*/ 90591 w 431907"/>
                <a:gd name="connsiteY62" fmla="*/ 153218 h 607569"/>
                <a:gd name="connsiteX63" fmla="*/ 76800 w 431907"/>
                <a:gd name="connsiteY63" fmla="*/ 153218 h 607569"/>
                <a:gd name="connsiteX64" fmla="*/ 0 w 431907"/>
                <a:gd name="connsiteY64" fmla="*/ 76672 h 607569"/>
                <a:gd name="connsiteX65" fmla="*/ 76800 w 431907"/>
                <a:gd name="connsiteY65" fmla="*/ 0 h 607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31907" h="607569">
                  <a:moveTo>
                    <a:pt x="305413" y="481511"/>
                  </a:moveTo>
                  <a:cubicBezTo>
                    <a:pt x="310855" y="484038"/>
                    <a:pt x="313132" y="490606"/>
                    <a:pt x="310475" y="496038"/>
                  </a:cubicBezTo>
                  <a:lnTo>
                    <a:pt x="293391" y="531536"/>
                  </a:lnTo>
                  <a:lnTo>
                    <a:pt x="303641" y="531536"/>
                  </a:lnTo>
                  <a:cubicBezTo>
                    <a:pt x="309716" y="531536"/>
                    <a:pt x="314651" y="536462"/>
                    <a:pt x="314651" y="542526"/>
                  </a:cubicBezTo>
                  <a:cubicBezTo>
                    <a:pt x="314651" y="548590"/>
                    <a:pt x="309716" y="553516"/>
                    <a:pt x="303641" y="553516"/>
                  </a:cubicBezTo>
                  <a:lnTo>
                    <a:pt x="249733" y="553516"/>
                  </a:lnTo>
                  <a:cubicBezTo>
                    <a:pt x="243658" y="553516"/>
                    <a:pt x="238723" y="548590"/>
                    <a:pt x="238723" y="542526"/>
                  </a:cubicBezTo>
                  <a:cubicBezTo>
                    <a:pt x="238723" y="536462"/>
                    <a:pt x="243658" y="531536"/>
                    <a:pt x="249733" y="531536"/>
                  </a:cubicBezTo>
                  <a:lnTo>
                    <a:pt x="268968" y="531536"/>
                  </a:lnTo>
                  <a:lnTo>
                    <a:pt x="290734" y="486564"/>
                  </a:lnTo>
                  <a:cubicBezTo>
                    <a:pt x="293391" y="481132"/>
                    <a:pt x="299972" y="478858"/>
                    <a:pt x="305413" y="481511"/>
                  </a:cubicBezTo>
                  <a:close/>
                  <a:moveTo>
                    <a:pt x="221669" y="398267"/>
                  </a:moveTo>
                  <a:cubicBezTo>
                    <a:pt x="169921" y="398267"/>
                    <a:pt x="127662" y="440456"/>
                    <a:pt x="127662" y="492118"/>
                  </a:cubicBezTo>
                  <a:cubicBezTo>
                    <a:pt x="127662" y="541255"/>
                    <a:pt x="165492" y="581549"/>
                    <a:pt x="213571" y="585717"/>
                  </a:cubicBezTo>
                  <a:lnTo>
                    <a:pt x="296823" y="585717"/>
                  </a:lnTo>
                  <a:cubicBezTo>
                    <a:pt x="344902" y="581549"/>
                    <a:pt x="382733" y="541255"/>
                    <a:pt x="382733" y="492118"/>
                  </a:cubicBezTo>
                  <a:cubicBezTo>
                    <a:pt x="382733" y="440456"/>
                    <a:pt x="340600" y="398267"/>
                    <a:pt x="288726" y="398267"/>
                  </a:cubicBezTo>
                  <a:close/>
                  <a:moveTo>
                    <a:pt x="76800" y="0"/>
                  </a:moveTo>
                  <a:lnTo>
                    <a:pt x="89452" y="0"/>
                  </a:lnTo>
                  <a:cubicBezTo>
                    <a:pt x="95525" y="0"/>
                    <a:pt x="100459" y="4926"/>
                    <a:pt x="100459" y="10989"/>
                  </a:cubicBezTo>
                  <a:cubicBezTo>
                    <a:pt x="100459" y="17052"/>
                    <a:pt x="95525" y="21852"/>
                    <a:pt x="89452" y="21852"/>
                  </a:cubicBezTo>
                  <a:lnTo>
                    <a:pt x="76800" y="21852"/>
                  </a:lnTo>
                  <a:cubicBezTo>
                    <a:pt x="46561" y="21852"/>
                    <a:pt x="22015" y="46483"/>
                    <a:pt x="22015" y="76672"/>
                  </a:cubicBezTo>
                  <a:cubicBezTo>
                    <a:pt x="22015" y="106861"/>
                    <a:pt x="46561" y="131366"/>
                    <a:pt x="76800" y="131366"/>
                  </a:cubicBezTo>
                  <a:lnTo>
                    <a:pt x="91476" y="131366"/>
                  </a:lnTo>
                  <a:lnTo>
                    <a:pt x="77432" y="112166"/>
                  </a:lnTo>
                  <a:cubicBezTo>
                    <a:pt x="73763" y="107240"/>
                    <a:pt x="74902" y="100419"/>
                    <a:pt x="79710" y="96882"/>
                  </a:cubicBezTo>
                  <a:cubicBezTo>
                    <a:pt x="84644" y="93219"/>
                    <a:pt x="91476" y="94356"/>
                    <a:pt x="95145" y="99156"/>
                  </a:cubicBezTo>
                  <a:lnTo>
                    <a:pt x="143224" y="164839"/>
                  </a:lnTo>
                  <a:cubicBezTo>
                    <a:pt x="146767" y="169765"/>
                    <a:pt x="145628" y="176586"/>
                    <a:pt x="140820" y="180249"/>
                  </a:cubicBezTo>
                  <a:cubicBezTo>
                    <a:pt x="138796" y="181639"/>
                    <a:pt x="136519" y="182270"/>
                    <a:pt x="134368" y="182270"/>
                  </a:cubicBezTo>
                  <a:cubicBezTo>
                    <a:pt x="130952" y="182270"/>
                    <a:pt x="127662" y="180755"/>
                    <a:pt x="125511" y="177849"/>
                  </a:cubicBezTo>
                  <a:lnTo>
                    <a:pt x="114883" y="163323"/>
                  </a:lnTo>
                  <a:lnTo>
                    <a:pt x="159799" y="394351"/>
                  </a:lnTo>
                  <a:cubicBezTo>
                    <a:pt x="177765" y="382983"/>
                    <a:pt x="199021" y="376415"/>
                    <a:pt x="221669" y="376415"/>
                  </a:cubicBezTo>
                  <a:lnTo>
                    <a:pt x="288726" y="376415"/>
                  </a:lnTo>
                  <a:cubicBezTo>
                    <a:pt x="302264" y="376415"/>
                    <a:pt x="315422" y="378815"/>
                    <a:pt x="327569" y="383109"/>
                  </a:cubicBezTo>
                  <a:lnTo>
                    <a:pt x="352114" y="251743"/>
                  </a:lnTo>
                  <a:lnTo>
                    <a:pt x="312133" y="251743"/>
                  </a:lnTo>
                  <a:cubicBezTo>
                    <a:pt x="306060" y="251743"/>
                    <a:pt x="301125" y="246817"/>
                    <a:pt x="301125" y="240880"/>
                  </a:cubicBezTo>
                  <a:cubicBezTo>
                    <a:pt x="301125" y="234817"/>
                    <a:pt x="306060" y="229891"/>
                    <a:pt x="312133" y="229891"/>
                  </a:cubicBezTo>
                  <a:lnTo>
                    <a:pt x="365019" y="229891"/>
                  </a:lnTo>
                  <a:lnTo>
                    <a:pt x="365146" y="229891"/>
                  </a:lnTo>
                  <a:lnTo>
                    <a:pt x="374382" y="229891"/>
                  </a:lnTo>
                  <a:cubicBezTo>
                    <a:pt x="396144" y="229891"/>
                    <a:pt x="416261" y="239743"/>
                    <a:pt x="429546" y="256796"/>
                  </a:cubicBezTo>
                  <a:cubicBezTo>
                    <a:pt x="433342" y="261595"/>
                    <a:pt x="432456" y="268543"/>
                    <a:pt x="427648" y="272206"/>
                  </a:cubicBezTo>
                  <a:cubicBezTo>
                    <a:pt x="425624" y="273722"/>
                    <a:pt x="423347" y="274479"/>
                    <a:pt x="420943" y="274479"/>
                  </a:cubicBezTo>
                  <a:cubicBezTo>
                    <a:pt x="417653" y="274479"/>
                    <a:pt x="414490" y="273090"/>
                    <a:pt x="412339" y="270311"/>
                  </a:cubicBezTo>
                  <a:cubicBezTo>
                    <a:pt x="403103" y="258564"/>
                    <a:pt x="389312" y="251743"/>
                    <a:pt x="374382" y="251743"/>
                  </a:cubicBezTo>
                  <a:cubicBezTo>
                    <a:pt x="374382" y="251743"/>
                    <a:pt x="348065" y="392456"/>
                    <a:pt x="347939" y="392709"/>
                  </a:cubicBezTo>
                  <a:cubicBezTo>
                    <a:pt x="381847" y="412919"/>
                    <a:pt x="404621" y="449929"/>
                    <a:pt x="404621" y="492118"/>
                  </a:cubicBezTo>
                  <a:cubicBezTo>
                    <a:pt x="404621" y="530518"/>
                    <a:pt x="385896" y="564623"/>
                    <a:pt x="356922" y="585717"/>
                  </a:cubicBezTo>
                  <a:lnTo>
                    <a:pt x="414364" y="585717"/>
                  </a:lnTo>
                  <a:cubicBezTo>
                    <a:pt x="420437" y="585717"/>
                    <a:pt x="425244" y="590643"/>
                    <a:pt x="425244" y="596580"/>
                  </a:cubicBezTo>
                  <a:cubicBezTo>
                    <a:pt x="425244" y="602643"/>
                    <a:pt x="420437" y="607569"/>
                    <a:pt x="414364" y="607569"/>
                  </a:cubicBezTo>
                  <a:lnTo>
                    <a:pt x="96031" y="607569"/>
                  </a:lnTo>
                  <a:cubicBezTo>
                    <a:pt x="89958" y="607569"/>
                    <a:pt x="85150" y="602643"/>
                    <a:pt x="85150" y="596580"/>
                  </a:cubicBezTo>
                  <a:cubicBezTo>
                    <a:pt x="85150" y="590643"/>
                    <a:pt x="89958" y="585717"/>
                    <a:pt x="96031" y="585717"/>
                  </a:cubicBezTo>
                  <a:lnTo>
                    <a:pt x="153473" y="585717"/>
                  </a:lnTo>
                  <a:cubicBezTo>
                    <a:pt x="124625" y="564623"/>
                    <a:pt x="105773" y="530518"/>
                    <a:pt x="105773" y="492118"/>
                  </a:cubicBezTo>
                  <a:cubicBezTo>
                    <a:pt x="105773" y="459782"/>
                    <a:pt x="119185" y="430477"/>
                    <a:pt x="140694" y="409383"/>
                  </a:cubicBezTo>
                  <a:lnTo>
                    <a:pt x="90591" y="153218"/>
                  </a:lnTo>
                  <a:lnTo>
                    <a:pt x="76800" y="153218"/>
                  </a:lnTo>
                  <a:cubicBezTo>
                    <a:pt x="34541" y="153218"/>
                    <a:pt x="0" y="118861"/>
                    <a:pt x="0" y="76672"/>
                  </a:cubicBezTo>
                  <a:cubicBezTo>
                    <a:pt x="0" y="34357"/>
                    <a:pt x="34541" y="0"/>
                    <a:pt x="76800" y="0"/>
                  </a:cubicBezTo>
                  <a:close/>
                </a:path>
              </a:pathLst>
            </a:custGeom>
            <a:solidFill>
              <a:schemeClr val="bg1"/>
            </a:solidFill>
            <a:ln>
              <a:noFill/>
            </a:ln>
          </p:spPr>
          <p:txBody>
            <a:bodyPr/>
            <a:lstStyle/>
            <a:p>
              <a:endParaRPr lang="zh-CN" altLang="en-US"/>
            </a:p>
          </p:txBody>
        </p:sp>
      </p:grpSp>
      <p:sp>
        <p:nvSpPr>
          <p:cNvPr id="4" name="文本框 3"/>
          <p:cNvSpPr txBox="1"/>
          <p:nvPr/>
        </p:nvSpPr>
        <p:spPr>
          <a:xfrm>
            <a:off x="2580640" y="5498465"/>
            <a:ext cx="7325995" cy="1168400"/>
          </a:xfrm>
          <a:prstGeom prst="rect">
            <a:avLst/>
          </a:prstGeom>
          <a:noFill/>
        </p:spPr>
        <p:txBody>
          <a:bodyPr wrap="square" rtlCol="0">
            <a:spAutoFit/>
          </a:bodyPr>
          <a:lstStyle/>
          <a:p>
            <a:r>
              <a:rPr lang="zh-CN" altLang="en-US" sz="1400"/>
              <a:t>合理的控制负荷量和负荷强度。在运动训练中一般是先上负荷量，在量的积累的基础上，逐渐加负荷强度。在上强度时，负荷量又适当降低。当运动员机体产生节省化现象后，再加负荷量，负荷强度又适当降低，这样逐步升级，不断提高运动训练水平。如果负荷量和负荷强度一直同时增加，不但整个运动负荷加不上去，而且容易产生过度训练，在一个训练周期中，负荷量和负荷强度的安排要呈现出波浪式的起伏状态。</a:t>
            </a:r>
          </a:p>
        </p:txBody>
      </p:sp>
      <p:sp>
        <p:nvSpPr>
          <p:cNvPr id="2" name="文本框 1"/>
          <p:cNvSpPr txBox="1"/>
          <p:nvPr/>
        </p:nvSpPr>
        <p:spPr>
          <a:xfrm>
            <a:off x="167640" y="5078095"/>
            <a:ext cx="2348865" cy="368300"/>
          </a:xfrm>
          <a:prstGeom prst="rect">
            <a:avLst/>
          </a:prstGeom>
          <a:noFill/>
        </p:spPr>
        <p:txBody>
          <a:bodyPr wrap="square" rtlCol="0">
            <a:spAutoFit/>
          </a:bodyPr>
          <a:lstStyle/>
          <a:p>
            <a:r>
              <a:rPr lang="zh-CN" altLang="en-US"/>
              <a:t>控制负荷的强度</a:t>
            </a:r>
          </a:p>
        </p:txBody>
      </p:sp>
      <p:sp>
        <p:nvSpPr>
          <p:cNvPr id="3" name="文本框 2"/>
          <p:cNvSpPr txBox="1"/>
          <p:nvPr/>
        </p:nvSpPr>
        <p:spPr>
          <a:xfrm>
            <a:off x="10420350" y="5130165"/>
            <a:ext cx="2113915" cy="368300"/>
          </a:xfrm>
          <a:prstGeom prst="rect">
            <a:avLst/>
          </a:prstGeom>
          <a:noFill/>
        </p:spPr>
        <p:txBody>
          <a:bodyPr wrap="square" rtlCol="0">
            <a:spAutoFit/>
          </a:bodyPr>
          <a:lstStyle/>
          <a:p>
            <a:r>
              <a:rPr lang="zh-CN" altLang="en-US"/>
              <a:t>控制负荷的量</a:t>
            </a:r>
          </a:p>
        </p:txBody>
      </p:sp>
    </p:spTree>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097157"/>
                                        </p:tgtEl>
                                        <p:attrNameLst>
                                          <p:attrName>style.visibility</p:attrName>
                                        </p:attrNameLst>
                                      </p:cBhvr>
                                      <p:to>
                                        <p:strVal val="visible"/>
                                      </p:to>
                                    </p:set>
                                    <p:animEffect transition="in" filter="wipe(up)">
                                      <p:cBhvr>
                                        <p:cTn id="7" dur="500"/>
                                        <p:tgtEl>
                                          <p:spTgt spid="209715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63"/>
                                        </p:tgtEl>
                                        <p:attrNameLst>
                                          <p:attrName>style.visibility</p:attrName>
                                        </p:attrNameLst>
                                      </p:cBhvr>
                                      <p:to>
                                        <p:strVal val="visible"/>
                                      </p:to>
                                    </p:set>
                                    <p:animEffect transition="in" filter="wipe(up)">
                                      <p:cBhvr>
                                        <p:cTn id="11" dur="500"/>
                                        <p:tgtEl>
                                          <p:spTgt spid="6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wipe(up)">
                                      <p:cBhvr>
                                        <p:cTn id="15" dur="500"/>
                                        <p:tgtEl>
                                          <p:spTgt spid="64"/>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66"/>
                                        </p:tgtEl>
                                        <p:attrNameLst>
                                          <p:attrName>style.visibility</p:attrName>
                                        </p:attrNameLst>
                                      </p:cBhvr>
                                      <p:to>
                                        <p:strVal val="visible"/>
                                      </p:to>
                                    </p:set>
                                    <p:animEffect transition="in" filter="wipe(up)">
                                      <p:cBhvr>
                                        <p:cTn id="19"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37" name="矩形: 圆角 1"/>
          <p:cNvSpPr/>
          <p:nvPr/>
        </p:nvSpPr>
        <p:spPr>
          <a:xfrm>
            <a:off x="-192505" y="234388"/>
            <a:ext cx="898358" cy="401053"/>
          </a:xfrm>
          <a:prstGeom prst="roundRect">
            <a:avLst>
              <a:gd name="adj" fmla="val 50000"/>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738" name="矩形 2"/>
          <p:cNvSpPr/>
          <p:nvPr/>
        </p:nvSpPr>
        <p:spPr>
          <a:xfrm>
            <a:off x="930910" y="234950"/>
            <a:ext cx="4440555" cy="398780"/>
          </a:xfrm>
          <a:prstGeom prst="rect">
            <a:avLst/>
          </a:prstGeom>
        </p:spPr>
        <p:txBody>
          <a:bodyPr wrap="square">
            <a:spAutoFit/>
          </a:bodyPr>
          <a:lstStyle/>
          <a:p>
            <a:r>
              <a:rPr lang="zh-CN" altLang="en-US" sz="2000" b="1" dirty="0">
                <a:solidFill>
                  <a:schemeClr val="tx1">
                    <a:lumMod val="75000"/>
                    <a:lumOff val="25000"/>
                  </a:schemeClr>
                </a:solidFill>
                <a:latin typeface="思源黑体" panose="020B0400000000000000" pitchFamily="34" charset="-122"/>
                <a:ea typeface="思源黑体" panose="020B0400000000000000" pitchFamily="34" charset="-122"/>
              </a:rPr>
              <a:t>Exercise load of sports training</a:t>
            </a:r>
          </a:p>
        </p:txBody>
      </p:sp>
      <p:pic>
        <p:nvPicPr>
          <p:cNvPr id="2097158" name="图片 4"/>
          <p:cNvPicPr>
            <a:picLocks noChangeAspect="1"/>
          </p:cNvPicPr>
          <p:nvPr/>
        </p:nvPicPr>
        <p:blipFill>
          <a:blip r:embed="rId2"/>
          <a:stretch>
            <a:fillRect/>
          </a:stretch>
        </p:blipFill>
        <p:spPr>
          <a:xfrm>
            <a:off x="7802477" y="1610893"/>
            <a:ext cx="3406945" cy="2271296"/>
          </a:xfrm>
          <a:prstGeom prst="rect">
            <a:avLst/>
          </a:prstGeom>
        </p:spPr>
      </p:pic>
      <p:sp>
        <p:nvSpPr>
          <p:cNvPr id="1048739" name="矩形 5"/>
          <p:cNvSpPr/>
          <p:nvPr/>
        </p:nvSpPr>
        <p:spPr>
          <a:xfrm>
            <a:off x="7802245" y="3882390"/>
            <a:ext cx="3574415" cy="275844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740" name="矩形 6"/>
          <p:cNvSpPr/>
          <p:nvPr/>
        </p:nvSpPr>
        <p:spPr>
          <a:xfrm>
            <a:off x="6597650" y="3964305"/>
            <a:ext cx="4473575" cy="230695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200000"/>
              </a:lnSpc>
            </a:pPr>
            <a:r>
              <a:rPr lang="zh-CN" altLang="en-US" sz="1200" dirty="0">
                <a:solidFill>
                  <a:schemeClr val="tx1">
                    <a:lumMod val="75000"/>
                    <a:lumOff val="25000"/>
                  </a:schemeClr>
                </a:solidFill>
                <a:latin typeface="思源黑体" panose="020B0400000000000000" pitchFamily="34" charset="-122"/>
                <a:ea typeface="思源黑体" panose="020B0400000000000000" pitchFamily="34" charset="-122"/>
              </a:rPr>
              <a:t>运动负荷是运动训练中最为活跃的因素，应该贯彻训练的始终。运动员能够和应该承受多大的运动负荷，又如何去承受这一负荷，并在整个训练过程中对其实施科学的控制。这些都是运动训练需要考虑的问题，明确运动负荷在运动训练中的重要性，对于在以后的教学和训练中具有指导性的意义。同时，控制好运动负荷与运动强度的搭配、实施对于运动训练起着重要作用。</a:t>
            </a:r>
          </a:p>
        </p:txBody>
      </p:sp>
      <p:sp>
        <p:nvSpPr>
          <p:cNvPr id="1048741" name="矩形 7"/>
          <p:cNvSpPr/>
          <p:nvPr/>
        </p:nvSpPr>
        <p:spPr>
          <a:xfrm>
            <a:off x="6166251" y="2310431"/>
            <a:ext cx="1828800" cy="1572126"/>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742" name="man-lifting-bar_83290"/>
          <p:cNvSpPr>
            <a:spLocks noChangeAspect="1"/>
          </p:cNvSpPr>
          <p:nvPr/>
        </p:nvSpPr>
        <p:spPr bwMode="auto">
          <a:xfrm>
            <a:off x="6855292" y="2791652"/>
            <a:ext cx="450719" cy="609685"/>
          </a:xfrm>
          <a:custGeom>
            <a:avLst/>
            <a:gdLst>
              <a:gd name="connsiteX0" fmla="*/ 224740 w 449572"/>
              <a:gd name="connsiteY0" fmla="*/ 189242 h 608133"/>
              <a:gd name="connsiteX1" fmla="*/ 161688 w 449572"/>
              <a:gd name="connsiteY1" fmla="*/ 233147 h 608133"/>
              <a:gd name="connsiteX2" fmla="*/ 161688 w 449572"/>
              <a:gd name="connsiteY2" fmla="*/ 535418 h 608133"/>
              <a:gd name="connsiteX3" fmla="*/ 170814 w 449572"/>
              <a:gd name="connsiteY3" fmla="*/ 553459 h 608133"/>
              <a:gd name="connsiteX4" fmla="*/ 170814 w 449572"/>
              <a:gd name="connsiteY4" fmla="*/ 448253 h 608133"/>
              <a:gd name="connsiteX5" fmla="*/ 175976 w 449572"/>
              <a:gd name="connsiteY5" fmla="*/ 443007 h 608133"/>
              <a:gd name="connsiteX6" fmla="*/ 181230 w 449572"/>
              <a:gd name="connsiteY6" fmla="*/ 448253 h 608133"/>
              <a:gd name="connsiteX7" fmla="*/ 181230 w 449572"/>
              <a:gd name="connsiteY7" fmla="*/ 557693 h 608133"/>
              <a:gd name="connsiteX8" fmla="*/ 184180 w 449572"/>
              <a:gd name="connsiteY8" fmla="*/ 557877 h 608133"/>
              <a:gd name="connsiteX9" fmla="*/ 206672 w 449572"/>
              <a:gd name="connsiteY9" fmla="*/ 535418 h 608133"/>
              <a:gd name="connsiteX10" fmla="*/ 206672 w 449572"/>
              <a:gd name="connsiteY10" fmla="*/ 420732 h 608133"/>
              <a:gd name="connsiteX11" fmla="*/ 208608 w 449572"/>
              <a:gd name="connsiteY11" fmla="*/ 416682 h 608133"/>
              <a:gd name="connsiteX12" fmla="*/ 212941 w 449572"/>
              <a:gd name="connsiteY12" fmla="*/ 415670 h 608133"/>
              <a:gd name="connsiteX13" fmla="*/ 224740 w 449572"/>
              <a:gd name="connsiteY13" fmla="*/ 416958 h 608133"/>
              <a:gd name="connsiteX14" fmla="*/ 236539 w 449572"/>
              <a:gd name="connsiteY14" fmla="*/ 415670 h 608133"/>
              <a:gd name="connsiteX15" fmla="*/ 237646 w 449572"/>
              <a:gd name="connsiteY15" fmla="*/ 415577 h 608133"/>
              <a:gd name="connsiteX16" fmla="*/ 240872 w 449572"/>
              <a:gd name="connsiteY16" fmla="*/ 416682 h 608133"/>
              <a:gd name="connsiteX17" fmla="*/ 242808 w 449572"/>
              <a:gd name="connsiteY17" fmla="*/ 420732 h 608133"/>
              <a:gd name="connsiteX18" fmla="*/ 242808 w 449572"/>
              <a:gd name="connsiteY18" fmla="*/ 535418 h 608133"/>
              <a:gd name="connsiteX19" fmla="*/ 265300 w 449572"/>
              <a:gd name="connsiteY19" fmla="*/ 557877 h 608133"/>
              <a:gd name="connsiteX20" fmla="*/ 270370 w 449572"/>
              <a:gd name="connsiteY20" fmla="*/ 557325 h 608133"/>
              <a:gd name="connsiteX21" fmla="*/ 270370 w 449572"/>
              <a:gd name="connsiteY21" fmla="*/ 474025 h 608133"/>
              <a:gd name="connsiteX22" fmla="*/ 275625 w 449572"/>
              <a:gd name="connsiteY22" fmla="*/ 468779 h 608133"/>
              <a:gd name="connsiteX23" fmla="*/ 280787 w 449572"/>
              <a:gd name="connsiteY23" fmla="*/ 474025 h 608133"/>
              <a:gd name="connsiteX24" fmla="*/ 280787 w 449572"/>
              <a:gd name="connsiteY24" fmla="*/ 551710 h 608133"/>
              <a:gd name="connsiteX25" fmla="*/ 287885 w 449572"/>
              <a:gd name="connsiteY25" fmla="*/ 535418 h 608133"/>
              <a:gd name="connsiteX26" fmla="*/ 287793 w 449572"/>
              <a:gd name="connsiteY26" fmla="*/ 535418 h 608133"/>
              <a:gd name="connsiteX27" fmla="*/ 287793 w 449572"/>
              <a:gd name="connsiteY27" fmla="*/ 233147 h 608133"/>
              <a:gd name="connsiteX28" fmla="*/ 224740 w 449572"/>
              <a:gd name="connsiteY28" fmla="*/ 189242 h 608133"/>
              <a:gd name="connsiteX29" fmla="*/ 224740 w 449572"/>
              <a:gd name="connsiteY29" fmla="*/ 76235 h 608133"/>
              <a:gd name="connsiteX30" fmla="*/ 179920 w 449572"/>
              <a:gd name="connsiteY30" fmla="*/ 120949 h 608133"/>
              <a:gd name="connsiteX31" fmla="*/ 224740 w 449572"/>
              <a:gd name="connsiteY31" fmla="*/ 165664 h 608133"/>
              <a:gd name="connsiteX32" fmla="*/ 269561 w 449572"/>
              <a:gd name="connsiteY32" fmla="*/ 120949 h 608133"/>
              <a:gd name="connsiteX33" fmla="*/ 224740 w 449572"/>
              <a:gd name="connsiteY33" fmla="*/ 76235 h 608133"/>
              <a:gd name="connsiteX34" fmla="*/ 224740 w 449572"/>
              <a:gd name="connsiteY34" fmla="*/ 65838 h 608133"/>
              <a:gd name="connsiteX35" fmla="*/ 280074 w 449572"/>
              <a:gd name="connsiteY35" fmla="*/ 120949 h 608133"/>
              <a:gd name="connsiteX36" fmla="*/ 224740 w 449572"/>
              <a:gd name="connsiteY36" fmla="*/ 176061 h 608133"/>
              <a:gd name="connsiteX37" fmla="*/ 169498 w 449572"/>
              <a:gd name="connsiteY37" fmla="*/ 120949 h 608133"/>
              <a:gd name="connsiteX38" fmla="*/ 224740 w 449572"/>
              <a:gd name="connsiteY38" fmla="*/ 65838 h 608133"/>
              <a:gd name="connsiteX39" fmla="*/ 119560 w 449572"/>
              <a:gd name="connsiteY39" fmla="*/ 65719 h 608133"/>
              <a:gd name="connsiteX40" fmla="*/ 107392 w 449572"/>
              <a:gd name="connsiteY40" fmla="*/ 87257 h 608133"/>
              <a:gd name="connsiteX41" fmla="*/ 144542 w 449572"/>
              <a:gd name="connsiteY41" fmla="*/ 220169 h 608133"/>
              <a:gd name="connsiteX42" fmla="*/ 151455 w 449572"/>
              <a:gd name="connsiteY42" fmla="*/ 229833 h 608133"/>
              <a:gd name="connsiteX43" fmla="*/ 174224 w 449572"/>
              <a:gd name="connsiteY43" fmla="*/ 196421 h 608133"/>
              <a:gd name="connsiteX44" fmla="*/ 141039 w 449572"/>
              <a:gd name="connsiteY44" fmla="*/ 77869 h 608133"/>
              <a:gd name="connsiteX45" fmla="*/ 119560 w 449572"/>
              <a:gd name="connsiteY45" fmla="*/ 65719 h 608133"/>
              <a:gd name="connsiteX46" fmla="*/ 327062 w 449572"/>
              <a:gd name="connsiteY46" fmla="*/ 65167 h 608133"/>
              <a:gd name="connsiteX47" fmla="*/ 308441 w 449572"/>
              <a:gd name="connsiteY47" fmla="*/ 77869 h 608133"/>
              <a:gd name="connsiteX48" fmla="*/ 275256 w 449572"/>
              <a:gd name="connsiteY48" fmla="*/ 196421 h 608133"/>
              <a:gd name="connsiteX49" fmla="*/ 298117 w 449572"/>
              <a:gd name="connsiteY49" fmla="*/ 229833 h 608133"/>
              <a:gd name="connsiteX50" fmla="*/ 304939 w 449572"/>
              <a:gd name="connsiteY50" fmla="*/ 220169 h 608133"/>
              <a:gd name="connsiteX51" fmla="*/ 342180 w 449572"/>
              <a:gd name="connsiteY51" fmla="*/ 87165 h 608133"/>
              <a:gd name="connsiteX52" fmla="*/ 336741 w 449572"/>
              <a:gd name="connsiteY52" fmla="*/ 69309 h 608133"/>
              <a:gd name="connsiteX53" fmla="*/ 317475 w 449572"/>
              <a:gd name="connsiteY53" fmla="*/ 131899 h 608133"/>
              <a:gd name="connsiteX54" fmla="*/ 310930 w 449572"/>
              <a:gd name="connsiteY54" fmla="*/ 135396 h 608133"/>
              <a:gd name="connsiteX55" fmla="*/ 307427 w 449572"/>
              <a:gd name="connsiteY55" fmla="*/ 128861 h 608133"/>
              <a:gd name="connsiteX56" fmla="*/ 145464 w 449572"/>
              <a:gd name="connsiteY56" fmla="*/ 64431 h 608133"/>
              <a:gd name="connsiteX57" fmla="*/ 151179 w 449572"/>
              <a:gd name="connsiteY57" fmla="*/ 75108 h 608133"/>
              <a:gd name="connsiteX58" fmla="*/ 183443 w 449572"/>
              <a:gd name="connsiteY58" fmla="*/ 190623 h 608133"/>
              <a:gd name="connsiteX59" fmla="*/ 224740 w 449572"/>
              <a:gd name="connsiteY59" fmla="*/ 178841 h 608133"/>
              <a:gd name="connsiteX60" fmla="*/ 266038 w 449572"/>
              <a:gd name="connsiteY60" fmla="*/ 190623 h 608133"/>
              <a:gd name="connsiteX61" fmla="*/ 298394 w 449572"/>
              <a:gd name="connsiteY61" fmla="*/ 75108 h 608133"/>
              <a:gd name="connsiteX62" fmla="*/ 304109 w 449572"/>
              <a:gd name="connsiteY62" fmla="*/ 64431 h 608133"/>
              <a:gd name="connsiteX63" fmla="*/ 44985 w 449572"/>
              <a:gd name="connsiteY63" fmla="*/ 34977 h 608133"/>
              <a:gd name="connsiteX64" fmla="*/ 44985 w 449572"/>
              <a:gd name="connsiteY64" fmla="*/ 54030 h 608133"/>
              <a:gd name="connsiteX65" fmla="*/ 404495 w 449572"/>
              <a:gd name="connsiteY65" fmla="*/ 54030 h 608133"/>
              <a:gd name="connsiteX66" fmla="*/ 404495 w 449572"/>
              <a:gd name="connsiteY66" fmla="*/ 34977 h 608133"/>
              <a:gd name="connsiteX67" fmla="*/ 422010 w 449572"/>
              <a:gd name="connsiteY67" fmla="*/ 10401 h 608133"/>
              <a:gd name="connsiteX68" fmla="*/ 415004 w 449572"/>
              <a:gd name="connsiteY68" fmla="*/ 17488 h 608133"/>
              <a:gd name="connsiteX69" fmla="*/ 415004 w 449572"/>
              <a:gd name="connsiteY69" fmla="*/ 590645 h 608133"/>
              <a:gd name="connsiteX70" fmla="*/ 422010 w 449572"/>
              <a:gd name="connsiteY70" fmla="*/ 597640 h 608133"/>
              <a:gd name="connsiteX71" fmla="*/ 432058 w 449572"/>
              <a:gd name="connsiteY71" fmla="*/ 597640 h 608133"/>
              <a:gd name="connsiteX72" fmla="*/ 439063 w 449572"/>
              <a:gd name="connsiteY72" fmla="*/ 590645 h 608133"/>
              <a:gd name="connsiteX73" fmla="*/ 439063 w 449572"/>
              <a:gd name="connsiteY73" fmla="*/ 17488 h 608133"/>
              <a:gd name="connsiteX74" fmla="*/ 432058 w 449572"/>
              <a:gd name="connsiteY74" fmla="*/ 10401 h 608133"/>
              <a:gd name="connsiteX75" fmla="*/ 17515 w 449572"/>
              <a:gd name="connsiteY75" fmla="*/ 10401 h 608133"/>
              <a:gd name="connsiteX76" fmla="*/ 10417 w 449572"/>
              <a:gd name="connsiteY76" fmla="*/ 17488 h 608133"/>
              <a:gd name="connsiteX77" fmla="*/ 10417 w 449572"/>
              <a:gd name="connsiteY77" fmla="*/ 590645 h 608133"/>
              <a:gd name="connsiteX78" fmla="*/ 17515 w 449572"/>
              <a:gd name="connsiteY78" fmla="*/ 597640 h 608133"/>
              <a:gd name="connsiteX79" fmla="*/ 27471 w 449572"/>
              <a:gd name="connsiteY79" fmla="*/ 597640 h 608133"/>
              <a:gd name="connsiteX80" fmla="*/ 34569 w 449572"/>
              <a:gd name="connsiteY80" fmla="*/ 590645 h 608133"/>
              <a:gd name="connsiteX81" fmla="*/ 34569 w 449572"/>
              <a:gd name="connsiteY81" fmla="*/ 17488 h 608133"/>
              <a:gd name="connsiteX82" fmla="*/ 27471 w 449572"/>
              <a:gd name="connsiteY82" fmla="*/ 10401 h 608133"/>
              <a:gd name="connsiteX83" fmla="*/ 17515 w 449572"/>
              <a:gd name="connsiteY83" fmla="*/ 0 h 608133"/>
              <a:gd name="connsiteX84" fmla="*/ 27471 w 449572"/>
              <a:gd name="connsiteY84" fmla="*/ 0 h 608133"/>
              <a:gd name="connsiteX85" fmla="*/ 44985 w 449572"/>
              <a:gd name="connsiteY85" fmla="*/ 17488 h 608133"/>
              <a:gd name="connsiteX86" fmla="*/ 44985 w 449572"/>
              <a:gd name="connsiteY86" fmla="*/ 24576 h 608133"/>
              <a:gd name="connsiteX87" fmla="*/ 404495 w 449572"/>
              <a:gd name="connsiteY87" fmla="*/ 24576 h 608133"/>
              <a:gd name="connsiteX88" fmla="*/ 404495 w 449572"/>
              <a:gd name="connsiteY88" fmla="*/ 17488 h 608133"/>
              <a:gd name="connsiteX89" fmla="*/ 422010 w 449572"/>
              <a:gd name="connsiteY89" fmla="*/ 0 h 608133"/>
              <a:gd name="connsiteX90" fmla="*/ 432058 w 449572"/>
              <a:gd name="connsiteY90" fmla="*/ 0 h 608133"/>
              <a:gd name="connsiteX91" fmla="*/ 449572 w 449572"/>
              <a:gd name="connsiteY91" fmla="*/ 17488 h 608133"/>
              <a:gd name="connsiteX92" fmla="*/ 449572 w 449572"/>
              <a:gd name="connsiteY92" fmla="*/ 590645 h 608133"/>
              <a:gd name="connsiteX93" fmla="*/ 432058 w 449572"/>
              <a:gd name="connsiteY93" fmla="*/ 608133 h 608133"/>
              <a:gd name="connsiteX94" fmla="*/ 422010 w 449572"/>
              <a:gd name="connsiteY94" fmla="*/ 608133 h 608133"/>
              <a:gd name="connsiteX95" fmla="*/ 404495 w 449572"/>
              <a:gd name="connsiteY95" fmla="*/ 590645 h 608133"/>
              <a:gd name="connsiteX96" fmla="*/ 404495 w 449572"/>
              <a:gd name="connsiteY96" fmla="*/ 64431 h 608133"/>
              <a:gd name="connsiteX97" fmla="*/ 346513 w 449572"/>
              <a:gd name="connsiteY97" fmla="*/ 64431 h 608133"/>
              <a:gd name="connsiteX98" fmla="*/ 352228 w 449572"/>
              <a:gd name="connsiteY98" fmla="*/ 90019 h 608133"/>
              <a:gd name="connsiteX99" fmla="*/ 314986 w 449572"/>
              <a:gd name="connsiteY99" fmla="*/ 222930 h 608133"/>
              <a:gd name="connsiteX100" fmla="*/ 298301 w 449572"/>
              <a:gd name="connsiteY100" fmla="*/ 241431 h 608133"/>
              <a:gd name="connsiteX101" fmla="*/ 298301 w 449572"/>
              <a:gd name="connsiteY101" fmla="*/ 535418 h 608133"/>
              <a:gd name="connsiteX102" fmla="*/ 265300 w 449572"/>
              <a:gd name="connsiteY102" fmla="*/ 568278 h 608133"/>
              <a:gd name="connsiteX103" fmla="*/ 232391 w 449572"/>
              <a:gd name="connsiteY103" fmla="*/ 535418 h 608133"/>
              <a:gd name="connsiteX104" fmla="*/ 232391 w 449572"/>
              <a:gd name="connsiteY104" fmla="*/ 426899 h 608133"/>
              <a:gd name="connsiteX105" fmla="*/ 217181 w 449572"/>
              <a:gd name="connsiteY105" fmla="*/ 426899 h 608133"/>
              <a:gd name="connsiteX106" fmla="*/ 217181 w 449572"/>
              <a:gd name="connsiteY106" fmla="*/ 535418 h 608133"/>
              <a:gd name="connsiteX107" fmla="*/ 184180 w 449572"/>
              <a:gd name="connsiteY107" fmla="*/ 568278 h 608133"/>
              <a:gd name="connsiteX108" fmla="*/ 151271 w 449572"/>
              <a:gd name="connsiteY108" fmla="*/ 535418 h 608133"/>
              <a:gd name="connsiteX109" fmla="*/ 151271 w 449572"/>
              <a:gd name="connsiteY109" fmla="*/ 241431 h 608133"/>
              <a:gd name="connsiteX110" fmla="*/ 134494 w 449572"/>
              <a:gd name="connsiteY110" fmla="*/ 222930 h 608133"/>
              <a:gd name="connsiteX111" fmla="*/ 97345 w 449572"/>
              <a:gd name="connsiteY111" fmla="*/ 90019 h 608133"/>
              <a:gd name="connsiteX112" fmla="*/ 102968 w 449572"/>
              <a:gd name="connsiteY112" fmla="*/ 64431 h 608133"/>
              <a:gd name="connsiteX113" fmla="*/ 44985 w 449572"/>
              <a:gd name="connsiteY113" fmla="*/ 64431 h 608133"/>
              <a:gd name="connsiteX114" fmla="*/ 44985 w 449572"/>
              <a:gd name="connsiteY114" fmla="*/ 590645 h 608133"/>
              <a:gd name="connsiteX115" fmla="*/ 27471 w 449572"/>
              <a:gd name="connsiteY115" fmla="*/ 608133 h 608133"/>
              <a:gd name="connsiteX116" fmla="*/ 17515 w 449572"/>
              <a:gd name="connsiteY116" fmla="*/ 608133 h 608133"/>
              <a:gd name="connsiteX117" fmla="*/ 0 w 449572"/>
              <a:gd name="connsiteY117" fmla="*/ 590645 h 608133"/>
              <a:gd name="connsiteX118" fmla="*/ 0 w 449572"/>
              <a:gd name="connsiteY118" fmla="*/ 17488 h 608133"/>
              <a:gd name="connsiteX119" fmla="*/ 17515 w 449572"/>
              <a:gd name="connsiteY119" fmla="*/ 0 h 608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449572" h="608133">
                <a:moveTo>
                  <a:pt x="224740" y="189242"/>
                </a:moveTo>
                <a:cubicBezTo>
                  <a:pt x="200404" y="189242"/>
                  <a:pt x="161688" y="209400"/>
                  <a:pt x="161688" y="233147"/>
                </a:cubicBezTo>
                <a:lnTo>
                  <a:pt x="161688" y="535418"/>
                </a:lnTo>
                <a:cubicBezTo>
                  <a:pt x="161688" y="542782"/>
                  <a:pt x="165283" y="549317"/>
                  <a:pt x="170814" y="553459"/>
                </a:cubicBezTo>
                <a:lnTo>
                  <a:pt x="170814" y="448253"/>
                </a:lnTo>
                <a:cubicBezTo>
                  <a:pt x="170814" y="445400"/>
                  <a:pt x="173118" y="443007"/>
                  <a:pt x="175976" y="443007"/>
                </a:cubicBezTo>
                <a:cubicBezTo>
                  <a:pt x="178926" y="443007"/>
                  <a:pt x="181230" y="445400"/>
                  <a:pt x="181230" y="448253"/>
                </a:cubicBezTo>
                <a:lnTo>
                  <a:pt x="181230" y="557693"/>
                </a:lnTo>
                <a:cubicBezTo>
                  <a:pt x="182244" y="557785"/>
                  <a:pt x="183166" y="557877"/>
                  <a:pt x="184180" y="557877"/>
                </a:cubicBezTo>
                <a:cubicBezTo>
                  <a:pt x="196625" y="557877"/>
                  <a:pt x="206672" y="547844"/>
                  <a:pt x="206672" y="535418"/>
                </a:cubicBezTo>
                <a:lnTo>
                  <a:pt x="206672" y="420732"/>
                </a:lnTo>
                <a:cubicBezTo>
                  <a:pt x="206672" y="419167"/>
                  <a:pt x="207410" y="417695"/>
                  <a:pt x="208608" y="416682"/>
                </a:cubicBezTo>
                <a:cubicBezTo>
                  <a:pt x="209807" y="415762"/>
                  <a:pt x="211466" y="415301"/>
                  <a:pt x="212941" y="415670"/>
                </a:cubicBezTo>
                <a:cubicBezTo>
                  <a:pt x="217181" y="416498"/>
                  <a:pt x="221145" y="416958"/>
                  <a:pt x="224740" y="416958"/>
                </a:cubicBezTo>
                <a:cubicBezTo>
                  <a:pt x="228335" y="416958"/>
                  <a:pt x="232299" y="416498"/>
                  <a:pt x="236539" y="415670"/>
                </a:cubicBezTo>
                <a:cubicBezTo>
                  <a:pt x="236908" y="415577"/>
                  <a:pt x="237277" y="415577"/>
                  <a:pt x="237646" y="415577"/>
                </a:cubicBezTo>
                <a:cubicBezTo>
                  <a:pt x="238844" y="415577"/>
                  <a:pt x="239950" y="415946"/>
                  <a:pt x="240872" y="416682"/>
                </a:cubicBezTo>
                <a:cubicBezTo>
                  <a:pt x="242163" y="417695"/>
                  <a:pt x="242808" y="419167"/>
                  <a:pt x="242808" y="420732"/>
                </a:cubicBezTo>
                <a:lnTo>
                  <a:pt x="242808" y="535418"/>
                </a:lnTo>
                <a:cubicBezTo>
                  <a:pt x="242808" y="547844"/>
                  <a:pt x="252948" y="557877"/>
                  <a:pt x="265300" y="557877"/>
                </a:cubicBezTo>
                <a:cubicBezTo>
                  <a:pt x="267052" y="557877"/>
                  <a:pt x="268711" y="557693"/>
                  <a:pt x="270370" y="557325"/>
                </a:cubicBezTo>
                <a:lnTo>
                  <a:pt x="270370" y="474025"/>
                </a:lnTo>
                <a:cubicBezTo>
                  <a:pt x="270370" y="471172"/>
                  <a:pt x="272675" y="468779"/>
                  <a:pt x="275625" y="468779"/>
                </a:cubicBezTo>
                <a:cubicBezTo>
                  <a:pt x="278482" y="468779"/>
                  <a:pt x="280787" y="471172"/>
                  <a:pt x="280787" y="474025"/>
                </a:cubicBezTo>
                <a:lnTo>
                  <a:pt x="280787" y="551710"/>
                </a:lnTo>
                <a:cubicBezTo>
                  <a:pt x="285119" y="547568"/>
                  <a:pt x="287885" y="541861"/>
                  <a:pt x="287885" y="535418"/>
                </a:cubicBezTo>
                <a:lnTo>
                  <a:pt x="287793" y="535418"/>
                </a:lnTo>
                <a:lnTo>
                  <a:pt x="287793" y="233147"/>
                </a:lnTo>
                <a:cubicBezTo>
                  <a:pt x="287793" y="209400"/>
                  <a:pt x="249076" y="189242"/>
                  <a:pt x="224740" y="189242"/>
                </a:cubicBezTo>
                <a:close/>
                <a:moveTo>
                  <a:pt x="224740" y="76235"/>
                </a:moveTo>
                <a:cubicBezTo>
                  <a:pt x="200024" y="76235"/>
                  <a:pt x="179920" y="96292"/>
                  <a:pt x="179920" y="120949"/>
                </a:cubicBezTo>
                <a:cubicBezTo>
                  <a:pt x="179920" y="145607"/>
                  <a:pt x="200024" y="165664"/>
                  <a:pt x="224740" y="165664"/>
                </a:cubicBezTo>
                <a:cubicBezTo>
                  <a:pt x="249456" y="165664"/>
                  <a:pt x="269561" y="145607"/>
                  <a:pt x="269561" y="120949"/>
                </a:cubicBezTo>
                <a:cubicBezTo>
                  <a:pt x="269561" y="96292"/>
                  <a:pt x="249456" y="76235"/>
                  <a:pt x="224740" y="76235"/>
                </a:cubicBezTo>
                <a:close/>
                <a:moveTo>
                  <a:pt x="224740" y="65838"/>
                </a:moveTo>
                <a:cubicBezTo>
                  <a:pt x="255266" y="65838"/>
                  <a:pt x="280074" y="90588"/>
                  <a:pt x="280074" y="120949"/>
                </a:cubicBezTo>
                <a:cubicBezTo>
                  <a:pt x="280074" y="151311"/>
                  <a:pt x="255266" y="176061"/>
                  <a:pt x="224740" y="176061"/>
                </a:cubicBezTo>
                <a:cubicBezTo>
                  <a:pt x="194306" y="176061"/>
                  <a:pt x="169498" y="151311"/>
                  <a:pt x="169498" y="120949"/>
                </a:cubicBezTo>
                <a:cubicBezTo>
                  <a:pt x="169498" y="90588"/>
                  <a:pt x="194306" y="65838"/>
                  <a:pt x="224740" y="65838"/>
                </a:cubicBezTo>
                <a:close/>
                <a:moveTo>
                  <a:pt x="119560" y="65719"/>
                </a:moveTo>
                <a:cubicBezTo>
                  <a:pt x="110250" y="68296"/>
                  <a:pt x="104811" y="77961"/>
                  <a:pt x="107392" y="87257"/>
                </a:cubicBezTo>
                <a:lnTo>
                  <a:pt x="144542" y="220169"/>
                </a:lnTo>
                <a:cubicBezTo>
                  <a:pt x="145740" y="224127"/>
                  <a:pt x="148137" y="227532"/>
                  <a:pt x="151455" y="229833"/>
                </a:cubicBezTo>
                <a:cubicBezTo>
                  <a:pt x="152838" y="216763"/>
                  <a:pt x="161964" y="205165"/>
                  <a:pt x="174224" y="196421"/>
                </a:cubicBezTo>
                <a:lnTo>
                  <a:pt x="141039" y="77869"/>
                </a:lnTo>
                <a:cubicBezTo>
                  <a:pt x="138458" y="68573"/>
                  <a:pt x="128871" y="63142"/>
                  <a:pt x="119560" y="65719"/>
                </a:cubicBezTo>
                <a:close/>
                <a:moveTo>
                  <a:pt x="327062" y="65167"/>
                </a:moveTo>
                <a:cubicBezTo>
                  <a:pt x="318766" y="64339"/>
                  <a:pt x="310746" y="69585"/>
                  <a:pt x="308441" y="77869"/>
                </a:cubicBezTo>
                <a:lnTo>
                  <a:pt x="275256" y="196421"/>
                </a:lnTo>
                <a:cubicBezTo>
                  <a:pt x="287516" y="205165"/>
                  <a:pt x="296734" y="216763"/>
                  <a:pt x="298117" y="229833"/>
                </a:cubicBezTo>
                <a:cubicBezTo>
                  <a:pt x="301343" y="227532"/>
                  <a:pt x="303832" y="224127"/>
                  <a:pt x="304939" y="220169"/>
                </a:cubicBezTo>
                <a:lnTo>
                  <a:pt x="342180" y="87165"/>
                </a:lnTo>
                <a:cubicBezTo>
                  <a:pt x="344024" y="80538"/>
                  <a:pt x="341719" y="73635"/>
                  <a:pt x="336741" y="69309"/>
                </a:cubicBezTo>
                <a:lnTo>
                  <a:pt x="317475" y="131899"/>
                </a:lnTo>
                <a:cubicBezTo>
                  <a:pt x="316553" y="134660"/>
                  <a:pt x="313696" y="136225"/>
                  <a:pt x="310930" y="135396"/>
                </a:cubicBezTo>
                <a:cubicBezTo>
                  <a:pt x="308165" y="134568"/>
                  <a:pt x="306598" y="131623"/>
                  <a:pt x="307427" y="128861"/>
                </a:cubicBezTo>
                <a:close/>
                <a:moveTo>
                  <a:pt x="145464" y="64431"/>
                </a:moveTo>
                <a:cubicBezTo>
                  <a:pt x="148045" y="67468"/>
                  <a:pt x="149980" y="71058"/>
                  <a:pt x="151179" y="75108"/>
                </a:cubicBezTo>
                <a:lnTo>
                  <a:pt x="183443" y="190623"/>
                </a:lnTo>
                <a:cubicBezTo>
                  <a:pt x="196901" y="183167"/>
                  <a:pt x="212296" y="178841"/>
                  <a:pt x="224740" y="178841"/>
                </a:cubicBezTo>
                <a:cubicBezTo>
                  <a:pt x="237277" y="178841"/>
                  <a:pt x="252579" y="183167"/>
                  <a:pt x="266038" y="190623"/>
                </a:cubicBezTo>
                <a:lnTo>
                  <a:pt x="298394" y="75108"/>
                </a:lnTo>
                <a:cubicBezTo>
                  <a:pt x="299500" y="71058"/>
                  <a:pt x="301528" y="67468"/>
                  <a:pt x="304109" y="64431"/>
                </a:cubicBezTo>
                <a:close/>
                <a:moveTo>
                  <a:pt x="44985" y="34977"/>
                </a:moveTo>
                <a:lnTo>
                  <a:pt x="44985" y="54030"/>
                </a:lnTo>
                <a:lnTo>
                  <a:pt x="404495" y="54030"/>
                </a:lnTo>
                <a:lnTo>
                  <a:pt x="404495" y="34977"/>
                </a:lnTo>
                <a:close/>
                <a:moveTo>
                  <a:pt x="422010" y="10401"/>
                </a:moveTo>
                <a:cubicBezTo>
                  <a:pt x="418138" y="10401"/>
                  <a:pt x="415004" y="13622"/>
                  <a:pt x="415004" y="17488"/>
                </a:cubicBezTo>
                <a:lnTo>
                  <a:pt x="415004" y="590645"/>
                </a:lnTo>
                <a:cubicBezTo>
                  <a:pt x="415004" y="594511"/>
                  <a:pt x="418138" y="597640"/>
                  <a:pt x="422010" y="597640"/>
                </a:cubicBezTo>
                <a:lnTo>
                  <a:pt x="432058" y="597640"/>
                </a:lnTo>
                <a:cubicBezTo>
                  <a:pt x="435929" y="597640"/>
                  <a:pt x="439063" y="594511"/>
                  <a:pt x="439063" y="590645"/>
                </a:cubicBezTo>
                <a:lnTo>
                  <a:pt x="439063" y="17488"/>
                </a:lnTo>
                <a:cubicBezTo>
                  <a:pt x="439063" y="13622"/>
                  <a:pt x="435929" y="10401"/>
                  <a:pt x="432058" y="10401"/>
                </a:cubicBezTo>
                <a:close/>
                <a:moveTo>
                  <a:pt x="17515" y="10401"/>
                </a:moveTo>
                <a:cubicBezTo>
                  <a:pt x="13643" y="10401"/>
                  <a:pt x="10417" y="13622"/>
                  <a:pt x="10417" y="17488"/>
                </a:cubicBezTo>
                <a:lnTo>
                  <a:pt x="10417" y="590645"/>
                </a:lnTo>
                <a:cubicBezTo>
                  <a:pt x="10417" y="594511"/>
                  <a:pt x="13643" y="597640"/>
                  <a:pt x="17515" y="597640"/>
                </a:cubicBezTo>
                <a:lnTo>
                  <a:pt x="27471" y="597640"/>
                </a:lnTo>
                <a:cubicBezTo>
                  <a:pt x="31434" y="597640"/>
                  <a:pt x="34569" y="594511"/>
                  <a:pt x="34569" y="590645"/>
                </a:cubicBezTo>
                <a:lnTo>
                  <a:pt x="34569" y="17488"/>
                </a:lnTo>
                <a:cubicBezTo>
                  <a:pt x="34569" y="13622"/>
                  <a:pt x="31434" y="10401"/>
                  <a:pt x="27471" y="10401"/>
                </a:cubicBezTo>
                <a:close/>
                <a:moveTo>
                  <a:pt x="17515" y="0"/>
                </a:moveTo>
                <a:lnTo>
                  <a:pt x="27471" y="0"/>
                </a:lnTo>
                <a:cubicBezTo>
                  <a:pt x="37150" y="0"/>
                  <a:pt x="44985" y="7824"/>
                  <a:pt x="44985" y="17488"/>
                </a:cubicBezTo>
                <a:lnTo>
                  <a:pt x="44985" y="24576"/>
                </a:lnTo>
                <a:lnTo>
                  <a:pt x="404495" y="24576"/>
                </a:lnTo>
                <a:lnTo>
                  <a:pt x="404495" y="17488"/>
                </a:lnTo>
                <a:cubicBezTo>
                  <a:pt x="404495" y="7824"/>
                  <a:pt x="412423" y="0"/>
                  <a:pt x="422010" y="0"/>
                </a:cubicBezTo>
                <a:lnTo>
                  <a:pt x="432058" y="0"/>
                </a:lnTo>
                <a:cubicBezTo>
                  <a:pt x="441645" y="0"/>
                  <a:pt x="449572" y="7824"/>
                  <a:pt x="449572" y="17488"/>
                </a:cubicBezTo>
                <a:lnTo>
                  <a:pt x="449572" y="590645"/>
                </a:lnTo>
                <a:cubicBezTo>
                  <a:pt x="449572" y="600217"/>
                  <a:pt x="441645" y="608133"/>
                  <a:pt x="432058" y="608133"/>
                </a:cubicBezTo>
                <a:lnTo>
                  <a:pt x="422010" y="608133"/>
                </a:lnTo>
                <a:cubicBezTo>
                  <a:pt x="412423" y="608133"/>
                  <a:pt x="404495" y="600217"/>
                  <a:pt x="404495" y="590645"/>
                </a:cubicBezTo>
                <a:lnTo>
                  <a:pt x="404495" y="64431"/>
                </a:lnTo>
                <a:lnTo>
                  <a:pt x="346513" y="64431"/>
                </a:lnTo>
                <a:cubicBezTo>
                  <a:pt x="352320" y="71242"/>
                  <a:pt x="354809" y="80722"/>
                  <a:pt x="352228" y="90019"/>
                </a:cubicBezTo>
                <a:lnTo>
                  <a:pt x="314986" y="222930"/>
                </a:lnTo>
                <a:cubicBezTo>
                  <a:pt x="312682" y="231490"/>
                  <a:pt x="306413" y="238301"/>
                  <a:pt x="298301" y="241431"/>
                </a:cubicBezTo>
                <a:lnTo>
                  <a:pt x="298301" y="535418"/>
                </a:lnTo>
                <a:cubicBezTo>
                  <a:pt x="298301" y="553551"/>
                  <a:pt x="283552" y="568278"/>
                  <a:pt x="265300" y="568278"/>
                </a:cubicBezTo>
                <a:cubicBezTo>
                  <a:pt x="247140" y="568278"/>
                  <a:pt x="232391" y="553551"/>
                  <a:pt x="232391" y="535418"/>
                </a:cubicBezTo>
                <a:lnTo>
                  <a:pt x="232391" y="426899"/>
                </a:lnTo>
                <a:cubicBezTo>
                  <a:pt x="227137" y="427543"/>
                  <a:pt x="222436" y="427543"/>
                  <a:pt x="217181" y="426899"/>
                </a:cubicBezTo>
                <a:lnTo>
                  <a:pt x="217181" y="535418"/>
                </a:lnTo>
                <a:cubicBezTo>
                  <a:pt x="217181" y="553551"/>
                  <a:pt x="202340" y="568278"/>
                  <a:pt x="184180" y="568278"/>
                </a:cubicBezTo>
                <a:cubicBezTo>
                  <a:pt x="166020" y="568278"/>
                  <a:pt x="151271" y="553551"/>
                  <a:pt x="151271" y="535418"/>
                </a:cubicBezTo>
                <a:lnTo>
                  <a:pt x="151271" y="241431"/>
                </a:lnTo>
                <a:cubicBezTo>
                  <a:pt x="143159" y="238301"/>
                  <a:pt x="136891" y="231490"/>
                  <a:pt x="134494" y="222930"/>
                </a:cubicBezTo>
                <a:lnTo>
                  <a:pt x="97345" y="90019"/>
                </a:lnTo>
                <a:cubicBezTo>
                  <a:pt x="94763" y="80722"/>
                  <a:pt x="97160" y="71242"/>
                  <a:pt x="102968" y="64431"/>
                </a:cubicBezTo>
                <a:lnTo>
                  <a:pt x="44985" y="64431"/>
                </a:lnTo>
                <a:lnTo>
                  <a:pt x="44985" y="590645"/>
                </a:lnTo>
                <a:cubicBezTo>
                  <a:pt x="44985" y="600217"/>
                  <a:pt x="37150" y="608133"/>
                  <a:pt x="27471" y="608133"/>
                </a:cubicBezTo>
                <a:lnTo>
                  <a:pt x="17515" y="608133"/>
                </a:lnTo>
                <a:cubicBezTo>
                  <a:pt x="7836" y="608133"/>
                  <a:pt x="0" y="600217"/>
                  <a:pt x="0" y="590645"/>
                </a:cubicBezTo>
                <a:lnTo>
                  <a:pt x="0" y="17488"/>
                </a:lnTo>
                <a:cubicBezTo>
                  <a:pt x="0" y="7824"/>
                  <a:pt x="7836" y="0"/>
                  <a:pt x="17515" y="0"/>
                </a:cubicBezTo>
                <a:close/>
              </a:path>
            </a:pathLst>
          </a:custGeom>
          <a:solidFill>
            <a:schemeClr val="bg1"/>
          </a:solidFill>
          <a:ln>
            <a:noFill/>
          </a:ln>
        </p:spPr>
      </p:sp>
      <p:sp>
        <p:nvSpPr>
          <p:cNvPr id="1048744" name="矩形 10"/>
          <p:cNvSpPr/>
          <p:nvPr/>
        </p:nvSpPr>
        <p:spPr>
          <a:xfrm>
            <a:off x="930910" y="1452880"/>
            <a:ext cx="5235575" cy="4399915"/>
          </a:xfrm>
          <a:prstGeom prst="rect">
            <a:avLst/>
          </a:prstGeom>
        </p:spPr>
        <p:txBody>
          <a:bodyPr wrap="square">
            <a:spAutoFit/>
          </a:bodyPr>
          <a:lstStyle/>
          <a:p>
            <a:pPr>
              <a:lnSpc>
                <a:spcPct val="200000"/>
              </a:lnSpc>
            </a:pPr>
            <a:r>
              <a:rPr lang="zh-CN" altLang="en-US" sz="1400" dirty="0">
                <a:solidFill>
                  <a:schemeClr val="tx1">
                    <a:lumMod val="75000"/>
                    <a:lumOff val="25000"/>
                  </a:schemeClr>
                </a:solidFill>
                <a:latin typeface="思源黑体" panose="020B0400000000000000" pitchFamily="34" charset="-122"/>
                <a:ea typeface="思源黑体" panose="020B0400000000000000" pitchFamily="34" charset="-122"/>
              </a:rPr>
              <a:t>Exercise load is the most active factor in sports training, which should be carried out from beginning to end. Athletes can How much exercise load can and should bear, and how to bear it, and how to control it scientifically in the whole training process. These are the problems that need to be considered in sports training. To make clear the importance of sports load in sports training is of guiding significance for future teaching and training. At the same time, it plays an important role in sports training to control the match and implementation of exercise load and intensity.</a:t>
            </a:r>
          </a:p>
        </p:txBody>
      </p:sp>
      <p:sp>
        <p:nvSpPr>
          <p:cNvPr id="1048745" name="矩形: 圆角 11"/>
          <p:cNvSpPr/>
          <p:nvPr/>
        </p:nvSpPr>
        <p:spPr>
          <a:xfrm>
            <a:off x="930655" y="6030261"/>
            <a:ext cx="1251071" cy="224589"/>
          </a:xfrm>
          <a:prstGeom prst="roundRect">
            <a:avLst>
              <a:gd name="adj" fmla="val 50000"/>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48744"/>
                                        </p:tgtEl>
                                        <p:attrNameLst>
                                          <p:attrName>style.visibility</p:attrName>
                                        </p:attrNameLst>
                                      </p:cBhvr>
                                      <p:to>
                                        <p:strVal val="visible"/>
                                      </p:to>
                                    </p:set>
                                    <p:animEffect transition="in" filter="wheel(1)">
                                      <p:cBhvr>
                                        <p:cTn id="7" dur="2000"/>
                                        <p:tgtEl>
                                          <p:spTgt spid="1048744"/>
                                        </p:tgtEl>
                                      </p:cBhvr>
                                    </p:animEffect>
                                  </p:childTnLst>
                                </p:cTn>
                              </p:par>
                            </p:childTnLst>
                          </p:cTn>
                        </p:par>
                        <p:par>
                          <p:cTn id="8" fill="hold">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1048745"/>
                                        </p:tgtEl>
                                        <p:attrNameLst>
                                          <p:attrName>style.visibility</p:attrName>
                                        </p:attrNameLst>
                                      </p:cBhvr>
                                      <p:to>
                                        <p:strVal val="visible"/>
                                      </p:to>
                                    </p:set>
                                    <p:animEffect transition="in" filter="wheel(1)">
                                      <p:cBhvr>
                                        <p:cTn id="11" dur="2000"/>
                                        <p:tgtEl>
                                          <p:spTgt spid="1048745"/>
                                        </p:tgtEl>
                                      </p:cBhvr>
                                    </p:animEffect>
                                  </p:childTnLst>
                                </p:cTn>
                              </p:par>
                            </p:childTnLst>
                          </p:cTn>
                        </p:par>
                        <p:par>
                          <p:cTn id="12" fill="hold">
                            <p:stCondLst>
                              <p:cond delay="4000"/>
                            </p:stCondLst>
                            <p:childTnLst>
                              <p:par>
                                <p:cTn id="13" presetID="21" presetClass="entr" presetSubtype="1" fill="hold" nodeType="afterEffect">
                                  <p:stCondLst>
                                    <p:cond delay="0"/>
                                  </p:stCondLst>
                                  <p:childTnLst>
                                    <p:set>
                                      <p:cBhvr>
                                        <p:cTn id="14" dur="1" fill="hold">
                                          <p:stCondLst>
                                            <p:cond delay="0"/>
                                          </p:stCondLst>
                                        </p:cTn>
                                        <p:tgtEl>
                                          <p:spTgt spid="2097158"/>
                                        </p:tgtEl>
                                        <p:attrNameLst>
                                          <p:attrName>style.visibility</p:attrName>
                                        </p:attrNameLst>
                                      </p:cBhvr>
                                      <p:to>
                                        <p:strVal val="visible"/>
                                      </p:to>
                                    </p:set>
                                    <p:animEffect transition="in" filter="wheel(1)">
                                      <p:cBhvr>
                                        <p:cTn id="15" dur="2000"/>
                                        <p:tgtEl>
                                          <p:spTgt spid="2097158"/>
                                        </p:tgtEl>
                                      </p:cBhvr>
                                    </p:animEffect>
                                  </p:childTnLst>
                                </p:cTn>
                              </p:par>
                            </p:childTnLst>
                          </p:cTn>
                        </p:par>
                        <p:par>
                          <p:cTn id="16" fill="hold">
                            <p:stCondLst>
                              <p:cond delay="6000"/>
                            </p:stCondLst>
                            <p:childTnLst>
                              <p:par>
                                <p:cTn id="17" presetID="21" presetClass="entr" presetSubtype="1" fill="hold" grpId="0" nodeType="afterEffect">
                                  <p:stCondLst>
                                    <p:cond delay="0"/>
                                  </p:stCondLst>
                                  <p:childTnLst>
                                    <p:set>
                                      <p:cBhvr>
                                        <p:cTn id="18" dur="1" fill="hold">
                                          <p:stCondLst>
                                            <p:cond delay="0"/>
                                          </p:stCondLst>
                                        </p:cTn>
                                        <p:tgtEl>
                                          <p:spTgt spid="1048741"/>
                                        </p:tgtEl>
                                        <p:attrNameLst>
                                          <p:attrName>style.visibility</p:attrName>
                                        </p:attrNameLst>
                                      </p:cBhvr>
                                      <p:to>
                                        <p:strVal val="visible"/>
                                      </p:to>
                                    </p:set>
                                    <p:animEffect transition="in" filter="wheel(1)">
                                      <p:cBhvr>
                                        <p:cTn id="19" dur="2000"/>
                                        <p:tgtEl>
                                          <p:spTgt spid="1048741"/>
                                        </p:tgtEl>
                                      </p:cBhvr>
                                    </p:animEffect>
                                  </p:childTnLst>
                                </p:cTn>
                              </p:par>
                            </p:childTnLst>
                          </p:cTn>
                        </p:par>
                        <p:par>
                          <p:cTn id="20" fill="hold">
                            <p:stCondLst>
                              <p:cond delay="8000"/>
                            </p:stCondLst>
                            <p:childTnLst>
                              <p:par>
                                <p:cTn id="21" presetID="21" presetClass="entr" presetSubtype="1" fill="hold" nodeType="afterEffect">
                                  <p:stCondLst>
                                    <p:cond delay="0"/>
                                  </p:stCondLst>
                                  <p:childTnLst>
                                    <p:set>
                                      <p:cBhvr>
                                        <p:cTn id="22" dur="1" fill="hold">
                                          <p:stCondLst>
                                            <p:cond delay="0"/>
                                          </p:stCondLst>
                                        </p:cTn>
                                        <p:tgtEl>
                                          <p:spTgt spid="1048742"/>
                                        </p:tgtEl>
                                        <p:attrNameLst>
                                          <p:attrName>style.visibility</p:attrName>
                                        </p:attrNameLst>
                                      </p:cBhvr>
                                      <p:to>
                                        <p:strVal val="visible"/>
                                      </p:to>
                                    </p:set>
                                    <p:animEffect transition="in" filter="wheel(1)">
                                      <p:cBhvr>
                                        <p:cTn id="23" dur="2000"/>
                                        <p:tgtEl>
                                          <p:spTgt spid="1048742"/>
                                        </p:tgtEl>
                                      </p:cBhvr>
                                    </p:animEffect>
                                  </p:childTnLst>
                                </p:cTn>
                              </p:par>
                            </p:childTnLst>
                          </p:cTn>
                        </p:par>
                        <p:par>
                          <p:cTn id="24" fill="hold">
                            <p:stCondLst>
                              <p:cond delay="10000"/>
                            </p:stCondLst>
                            <p:childTnLst>
                              <p:par>
                                <p:cTn id="25" presetID="21" presetClass="entr" presetSubtype="1" fill="hold" grpId="0" nodeType="afterEffect">
                                  <p:stCondLst>
                                    <p:cond delay="0"/>
                                  </p:stCondLst>
                                  <p:childTnLst>
                                    <p:set>
                                      <p:cBhvr>
                                        <p:cTn id="26" dur="1" fill="hold">
                                          <p:stCondLst>
                                            <p:cond delay="0"/>
                                          </p:stCondLst>
                                        </p:cTn>
                                        <p:tgtEl>
                                          <p:spTgt spid="1048739"/>
                                        </p:tgtEl>
                                        <p:attrNameLst>
                                          <p:attrName>style.visibility</p:attrName>
                                        </p:attrNameLst>
                                      </p:cBhvr>
                                      <p:to>
                                        <p:strVal val="visible"/>
                                      </p:to>
                                    </p:set>
                                    <p:animEffect transition="in" filter="wheel(1)">
                                      <p:cBhvr>
                                        <p:cTn id="27" dur="2000"/>
                                        <p:tgtEl>
                                          <p:spTgt spid="1048739"/>
                                        </p:tgtEl>
                                      </p:cBhvr>
                                    </p:animEffect>
                                  </p:childTnLst>
                                </p:cTn>
                              </p:par>
                            </p:childTnLst>
                          </p:cTn>
                        </p:par>
                        <p:par>
                          <p:cTn id="28" fill="hold">
                            <p:stCondLst>
                              <p:cond delay="12000"/>
                            </p:stCondLst>
                            <p:childTnLst>
                              <p:par>
                                <p:cTn id="29" presetID="21" presetClass="entr" presetSubtype="1" fill="hold" grpId="0" nodeType="afterEffect">
                                  <p:stCondLst>
                                    <p:cond delay="0"/>
                                  </p:stCondLst>
                                  <p:childTnLst>
                                    <p:set>
                                      <p:cBhvr>
                                        <p:cTn id="30" dur="1" fill="hold">
                                          <p:stCondLst>
                                            <p:cond delay="0"/>
                                          </p:stCondLst>
                                        </p:cTn>
                                        <p:tgtEl>
                                          <p:spTgt spid="1048740"/>
                                        </p:tgtEl>
                                        <p:attrNameLst>
                                          <p:attrName>style.visibility</p:attrName>
                                        </p:attrNameLst>
                                      </p:cBhvr>
                                      <p:to>
                                        <p:strVal val="visible"/>
                                      </p:to>
                                    </p:set>
                                    <p:animEffect transition="in" filter="wheel(1)">
                                      <p:cBhvr>
                                        <p:cTn id="31" dur="2000"/>
                                        <p:tgtEl>
                                          <p:spTgt spid="10487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39" grpId="0" bldLvl="0" animBg="1"/>
      <p:bldP spid="1048740" grpId="0"/>
      <p:bldP spid="1048741" grpId="0" bldLvl="0" animBg="1"/>
      <p:bldP spid="1048744" grpId="0"/>
      <p:bldP spid="1048745" grpId="0" bldLvl="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Документ" ma:contentTypeID="0x0101004216CB7EAD73364A8C08FF5BEECD6A59" ma:contentTypeVersion="0" ma:contentTypeDescription="Создание документа." ma:contentTypeScope="" ma:versionID="b693fa730db6f2d4e0692dd5da85b6a9">
  <xsd:schema xmlns:xsd="http://www.w3.org/2001/XMLSchema" xmlns:xs="http://www.w3.org/2001/XMLSchema" xmlns:p="http://schemas.microsoft.com/office/2006/metadata/properties" targetNamespace="http://schemas.microsoft.com/office/2006/metadata/properties" ma:root="true" ma:fieldsID="89d58f4857a619b7c345529988bca39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8040529-479E-45F7-A88D-A051180713FD}"/>
</file>

<file path=customXml/itemProps2.xml><?xml version="1.0" encoding="utf-8"?>
<ds:datastoreItem xmlns:ds="http://schemas.openxmlformats.org/officeDocument/2006/customXml" ds:itemID="{DF0CC000-554C-4E90-B1B1-7A213F2424F3}"/>
</file>

<file path=customXml/itemProps3.xml><?xml version="1.0" encoding="utf-8"?>
<ds:datastoreItem xmlns:ds="http://schemas.openxmlformats.org/officeDocument/2006/customXml" ds:itemID="{58DB4A31-0301-4CAC-964A-9D20034DA755}"/>
</file>

<file path=docProps/app.xml><?xml version="1.0" encoding="utf-8"?>
<Properties xmlns="http://schemas.openxmlformats.org/officeDocument/2006/extended-properties" xmlns:vt="http://schemas.openxmlformats.org/officeDocument/2006/docPropsVTypes">
  <TotalTime>70</TotalTime>
  <Words>3027</Words>
  <Application>Microsoft Office PowerPoint</Application>
  <PresentationFormat>Широкоэкранный</PresentationFormat>
  <Paragraphs>23</Paragraphs>
  <Slides>5</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5</vt:i4>
      </vt:variant>
    </vt:vector>
  </HeadingPairs>
  <TitlesOfParts>
    <vt:vector size="11" baseType="lpstr">
      <vt:lpstr>思源黑体</vt:lpstr>
      <vt:lpstr>Arial</vt:lpstr>
      <vt:lpstr>等线</vt:lpstr>
      <vt:lpstr>Calibri</vt:lpstr>
      <vt:lpstr>等线 Light</vt:lpstr>
      <vt:lpstr>Office 主题​​</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123</dc:creator>
  <cp:lastModifiedBy>User</cp:lastModifiedBy>
  <cp:revision>4</cp:revision>
  <dcterms:created xsi:type="dcterms:W3CDTF">2021-05-18T05:24:00Z</dcterms:created>
  <dcterms:modified xsi:type="dcterms:W3CDTF">2021-05-26T14:19:24Z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2052-11.1.0.10356</vt:lpwstr>
  </property>
  <property fmtid="{D5CDD505-2E9C-101B-9397-08002B2CF9AE}" pid="3" name="KSOTemplateUUID">
    <vt:lpwstr>v1.0_mb_OW6XVF7aWzFAEpqfZTTKIg==</vt:lpwstr>
  </property>
  <property fmtid="{D5CDD505-2E9C-101B-9397-08002B2CF9AE}" pid="4" name="ICV">
    <vt:lpwstr>8A867BF349E24A20B55ED06FE61B4D41</vt:lpwstr>
  </property>
  <property fmtid="{D5CDD505-2E9C-101B-9397-08002B2CF9AE}" pid="5" name="ContentTypeId">
    <vt:lpwstr>0x0101004216CB7EAD73364A8C08FF5BEECD6A59</vt:lpwstr>
  </property>
</Properties>
</file>