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Masters/slideMaster5.xml" ContentType="application/vnd.openxmlformats-officedocument.presentationml.slideMaster+xml"/>
  <Override PartName="/ppt/theme/theme5.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fonts/font10.fntdata" ContentType="application/x-fontdata"/>
  <Override PartName="/ppt/fonts/font11.fntdata" ContentType="application/x-fontdat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 id="2147483684" r:id="rId5"/>
    <p:sldMasterId id="2147483696" r:id="rId6"/>
  </p:sldMasterIdLst>
  <p:notesMasterIdLst>
    <p:notesMasterId r:id="rId14"/>
  </p:notesMasterIdLst>
  <p:sldIdLst>
    <p:sldId id="298" r:id="rId7"/>
    <p:sldId id="303" r:id="rId8"/>
    <p:sldId id="328" r:id="rId9"/>
    <p:sldId id="331" r:id="rId10"/>
    <p:sldId id="332" r:id="rId11"/>
    <p:sldId id="333" r:id="rId12"/>
    <p:sldId id="317" r:id="rId13"/>
  </p:sldIdLst>
  <p:sldSz cx="12192000" cy="6858000" type="screen16x9"/>
  <p:notesSz cx="6858000" cy="9144000"/>
  <p:embeddedFontLst>
    <p:embeddedFont>
      <p:font typeface="方正粗黑宋简体" panose="02000000000000000000" charset="-122"/>
      <p:regular r:id="rId18"/>
    </p:embeddedFont>
    <p:embeddedFont>
      <p:font typeface="站酷文艺体" panose="02000603000000000000" pitchFamily="2" charset="-122"/>
      <p:regular r:id="rId19"/>
    </p:embeddedFont>
    <p:embeddedFont>
      <p:font typeface="方正兰亭超细黑简体" panose="02000000000000000000" pitchFamily="2" charset="-122"/>
      <p:regular r:id="rId20"/>
    </p:embeddedFont>
    <p:embeddedFont>
      <p:font typeface="Calibri" panose="020F0502020204030204" charset="0"/>
      <p:regular r:id="rId21"/>
      <p:bold r:id="rId22"/>
      <p:italic r:id="rId23"/>
      <p:boldItalic r:id="rId24"/>
    </p:embeddedFont>
    <p:embeddedFont>
      <p:font typeface="微软雅黑" panose="020B0503020204020204" charset="-122"/>
      <p:regular r:id="rId25"/>
    </p:embeddedFont>
    <p:embeddedFont>
      <p:font typeface="等线" panose="02010600030101010101" charset="-122"/>
      <p:regular r:id="rId26"/>
    </p:embeddedFont>
    <p:embeddedFont>
      <p:font typeface="Butler" panose="02070803080706020303" charset="0"/>
      <p:regular r:id="rId27"/>
    </p:embeddedFont>
    <p:embeddedFont>
      <p:font typeface="仿宋" panose="02010609060101010101" charset="-122"/>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9D1D6"/>
    <a:srgbClr val="9CA5AD"/>
    <a:srgbClr val="FAFBFB"/>
    <a:srgbClr val="4F6479"/>
    <a:srgbClr val="BDC7CB"/>
    <a:srgbClr val="019EBB"/>
    <a:srgbClr val="0187D1"/>
    <a:srgbClr val="008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howGuides="1">
      <p:cViewPr>
        <p:scale>
          <a:sx n="33" d="100"/>
          <a:sy n="33" d="100"/>
        </p:scale>
        <p:origin x="1608" y="1328"/>
      </p:cViewPr>
      <p:guideLst>
        <p:guide orient="horz" pos="2025"/>
        <p:guide pos="3840"/>
        <p:guide pos="7606"/>
        <p:guide pos="165"/>
        <p:guide orient="horz" pos="4119"/>
        <p:guide orient="horz" pos="256"/>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26" Type="http://schemas.openxmlformats.org/officeDocument/2006/relationships/font" Target="fonts/font9.fntdata"/><Relationship Id="rId18" Type="http://schemas.openxmlformats.org/officeDocument/2006/relationships/font" Target="fonts/font1.fntdata"/><Relationship Id="rId13" Type="http://schemas.openxmlformats.org/officeDocument/2006/relationships/slide" Target="slides/slide7.xml"/><Relationship Id="rId3" Type="http://schemas.openxmlformats.org/officeDocument/2006/relationships/slideMaster" Target="slideMasters/slideMaster2.xml"/><Relationship Id="rId21" Type="http://schemas.openxmlformats.org/officeDocument/2006/relationships/font" Target="fonts/font4.fntdata"/><Relationship Id="rId7" Type="http://schemas.openxmlformats.org/officeDocument/2006/relationships/slide" Target="slides/slide1.xml"/><Relationship Id="rId25" Type="http://schemas.openxmlformats.org/officeDocument/2006/relationships/font" Target="fonts/font8.fntdata"/><Relationship Id="rId17" Type="http://schemas.openxmlformats.org/officeDocument/2006/relationships/tableStyles" Target="tableStyles.xml"/><Relationship Id="rId12" Type="http://schemas.openxmlformats.org/officeDocument/2006/relationships/slide" Target="slides/slide6.xml"/><Relationship Id="rId20" Type="http://schemas.openxmlformats.org/officeDocument/2006/relationships/font" Target="fonts/font3.fntdata"/><Relationship Id="rId2" Type="http://schemas.openxmlformats.org/officeDocument/2006/relationships/theme" Target="theme/theme1.xml"/><Relationship Id="rId16" Type="http://schemas.openxmlformats.org/officeDocument/2006/relationships/viewProps" Target="viewProps.xml"/><Relationship Id="rId29" Type="http://schemas.openxmlformats.org/officeDocument/2006/relationships/customXml" Target="../customXml/item1.xml"/><Relationship Id="rId6" Type="http://schemas.openxmlformats.org/officeDocument/2006/relationships/slideMaster" Target="slideMasters/slideMaster5.xml"/><Relationship Id="rId24" Type="http://schemas.openxmlformats.org/officeDocument/2006/relationships/font" Target="fonts/font7.fntdata"/><Relationship Id="rId11" Type="http://schemas.openxmlformats.org/officeDocument/2006/relationships/slide" Target="slides/slide5.xml"/><Relationship Id="rId1" Type="http://schemas.openxmlformats.org/officeDocument/2006/relationships/slideMaster" Target="slideMasters/slideMaster1.xml"/><Relationship Id="rId5" Type="http://schemas.openxmlformats.org/officeDocument/2006/relationships/slideMaster" Target="slideMasters/slideMaster4.xml"/><Relationship Id="rId28" Type="http://schemas.openxmlformats.org/officeDocument/2006/relationships/font" Target="fonts/font11.fntdata"/><Relationship Id="rId23" Type="http://schemas.openxmlformats.org/officeDocument/2006/relationships/font" Target="fonts/font6.fntdata"/><Relationship Id="rId15" Type="http://schemas.openxmlformats.org/officeDocument/2006/relationships/presProps" Target="presProps.xml"/><Relationship Id="rId19" Type="http://schemas.openxmlformats.org/officeDocument/2006/relationships/font" Target="fonts/font2.fntdata"/><Relationship Id="rId10" Type="http://schemas.openxmlformats.org/officeDocument/2006/relationships/slide" Target="slides/slide4.xml"/><Relationship Id="rId31" Type="http://schemas.openxmlformats.org/officeDocument/2006/relationships/customXml" Target="../customXml/item3.xml"/><Relationship Id="rId9" Type="http://schemas.openxmlformats.org/officeDocument/2006/relationships/slide" Target="slides/slide3.xml"/><Relationship Id="rId4" Type="http://schemas.openxmlformats.org/officeDocument/2006/relationships/slideMaster" Target="slideMasters/slideMaster3.xml"/><Relationship Id="rId27" Type="http://schemas.openxmlformats.org/officeDocument/2006/relationships/font" Target="fonts/font10.fntdata"/><Relationship Id="rId22" Type="http://schemas.openxmlformats.org/officeDocument/2006/relationships/font" Target="fonts/font5.fntdata"/><Relationship Id="rId14" Type="http://schemas.openxmlformats.org/officeDocument/2006/relationships/notesMaster" Target="notesMasters/notesMaster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70" name=""/>
        <p:cNvGrpSpPr/>
        <p:nvPr/>
      </p:nvGrpSpPr>
      <p:grpSpPr>
        <a:xfrm>
          <a:off x="0" y="0"/>
          <a:ext cx="0" cy="0"/>
          <a:chOff x="0" y="0"/>
          <a:chExt cx="0" cy="0"/>
        </a:xfrm>
      </p:grpSpPr>
      <p:sp>
        <p:nvSpPr>
          <p:cNvPr id="1049599"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600"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9245-80DD-49B3-8949-2AB6F3245F84}" type="datetimeFigureOut">
              <a:rPr lang="zh-CN" altLang="en-US" smtClean="0"/>
            </a:fld>
            <a:endParaRPr lang="zh-CN" altLang="en-US"/>
          </a:p>
        </p:txBody>
      </p:sp>
      <p:sp>
        <p:nvSpPr>
          <p:cNvPr id="1049601"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9602"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603"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604"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74A65-7E13-41D0-B5C0-AB5D567F3D4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268" name=""/>
        <p:cNvGrpSpPr/>
        <p:nvPr/>
      </p:nvGrpSpPr>
      <p:grpSpPr>
        <a:xfrm>
          <a:off x="0" y="0"/>
          <a:ext cx="0" cy="0"/>
          <a:chOff x="0" y="0"/>
          <a:chExt cx="0" cy="0"/>
        </a:xfrm>
      </p:grpSpPr>
      <p:sp>
        <p:nvSpPr>
          <p:cNvPr id="104910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910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9103" name="日期占位符 3"/>
          <p:cNvSpPr>
            <a:spLocks noGrp="1"/>
          </p:cNvSpPr>
          <p:nvPr>
            <p:ph type="dt" sz="half" idx="10"/>
          </p:nvPr>
        </p:nvSpPr>
        <p:spPr/>
        <p:txBody>
          <a:bodyPr/>
          <a:p>
            <a:fld id="{65E956FD-07DC-4F4D-BDA9-7F3CFDE1CAFC}" type="datetimeFigureOut">
              <a:rPr lang="zh-CN" altLang="en-US" smtClean="0"/>
            </a:fld>
            <a:endParaRPr lang="zh-CN" altLang="en-US"/>
          </a:p>
        </p:txBody>
      </p:sp>
      <p:sp>
        <p:nvSpPr>
          <p:cNvPr id="1049104" name="页脚占位符 4"/>
          <p:cNvSpPr>
            <a:spLocks noGrp="1"/>
          </p:cNvSpPr>
          <p:nvPr>
            <p:ph type="ftr" sz="quarter" idx="11"/>
          </p:nvPr>
        </p:nvSpPr>
        <p:spPr/>
        <p:txBody>
          <a:bodyPr/>
          <a:p>
            <a:endParaRPr lang="zh-CN" altLang="en-US"/>
          </a:p>
        </p:txBody>
      </p:sp>
      <p:sp>
        <p:nvSpPr>
          <p:cNvPr id="1049105" name="灯片编号占位符 5"/>
          <p:cNvSpPr>
            <a:spLocks noGrp="1"/>
          </p:cNvSpPr>
          <p:nvPr>
            <p:ph type="sldNum" sz="quarter" idx="12"/>
          </p:nvPr>
        </p:nvSpPr>
        <p:spPr/>
        <p:txBody>
          <a:bodyPr/>
          <a:p>
            <a:fld id="{212EAD5D-196A-4F68-BF63-A19C38C9D65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270" name=""/>
        <p:cNvGrpSpPr/>
        <p:nvPr/>
      </p:nvGrpSpPr>
      <p:grpSpPr>
        <a:xfrm>
          <a:off x="0" y="0"/>
          <a:ext cx="0" cy="0"/>
          <a:chOff x="0" y="0"/>
          <a:chExt cx="0" cy="0"/>
        </a:xfrm>
      </p:grpSpPr>
      <p:sp>
        <p:nvSpPr>
          <p:cNvPr id="1049112" name="标题 1"/>
          <p:cNvSpPr>
            <a:spLocks noGrp="1"/>
          </p:cNvSpPr>
          <p:nvPr>
            <p:ph type="title"/>
          </p:nvPr>
        </p:nvSpPr>
        <p:spPr/>
        <p:txBody>
          <a:bodyPr/>
          <a:p>
            <a:r>
              <a:rPr lang="zh-CN" altLang="en-US"/>
              <a:t>单击此处编辑母版标题样式</a:t>
            </a:r>
            <a:endParaRPr lang="zh-CN" altLang="en-US"/>
          </a:p>
        </p:txBody>
      </p:sp>
      <p:sp>
        <p:nvSpPr>
          <p:cNvPr id="1049113" name="竖排文字占位符 2"/>
          <p:cNvSpPr>
            <a:spLocks noGrp="1"/>
          </p:cNvSpPr>
          <p:nvPr>
            <p:ph type="body" orient="vert" idx="1"/>
          </p:nvPr>
        </p:nvSpPr>
        <p:spPr/>
        <p:txBody>
          <a:bodyPr vert="eaVert"/>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114" name="日期占位符 3"/>
          <p:cNvSpPr>
            <a:spLocks noGrp="1"/>
          </p:cNvSpPr>
          <p:nvPr>
            <p:ph type="dt" sz="half" idx="10"/>
          </p:nvPr>
        </p:nvSpPr>
        <p:spPr/>
        <p:txBody>
          <a:bodyPr/>
          <a:p>
            <a:fld id="{65E956FD-07DC-4F4D-BDA9-7F3CFDE1CAFC}" type="datetimeFigureOut">
              <a:rPr lang="zh-CN" altLang="en-US" smtClean="0"/>
            </a:fld>
            <a:endParaRPr lang="zh-CN" altLang="en-US"/>
          </a:p>
        </p:txBody>
      </p:sp>
      <p:sp>
        <p:nvSpPr>
          <p:cNvPr id="1049115" name="页脚占位符 4"/>
          <p:cNvSpPr>
            <a:spLocks noGrp="1"/>
          </p:cNvSpPr>
          <p:nvPr>
            <p:ph type="ftr" sz="quarter" idx="11"/>
          </p:nvPr>
        </p:nvSpPr>
        <p:spPr/>
        <p:txBody>
          <a:bodyPr/>
          <a:p>
            <a:endParaRPr lang="zh-CN" altLang="en-US"/>
          </a:p>
        </p:txBody>
      </p:sp>
      <p:sp>
        <p:nvSpPr>
          <p:cNvPr id="1049116" name="灯片编号占位符 5"/>
          <p:cNvSpPr>
            <a:spLocks noGrp="1"/>
          </p:cNvSpPr>
          <p:nvPr>
            <p:ph type="sldNum" sz="quarter" idx="12"/>
          </p:nvPr>
        </p:nvSpPr>
        <p:spPr/>
        <p:txBody>
          <a:bodyPr/>
          <a:p>
            <a:fld id="{212EAD5D-196A-4F68-BF63-A19C38C9D65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271" name=""/>
        <p:cNvGrpSpPr/>
        <p:nvPr/>
      </p:nvGrpSpPr>
      <p:grpSpPr>
        <a:xfrm>
          <a:off x="0" y="0"/>
          <a:ext cx="0" cy="0"/>
          <a:chOff x="0" y="0"/>
          <a:chExt cx="0" cy="0"/>
        </a:xfrm>
      </p:grpSpPr>
      <p:sp>
        <p:nvSpPr>
          <p:cNvPr id="1049117"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9118" name="竖排文字占位符 2"/>
          <p:cNvSpPr>
            <a:spLocks noGrp="1"/>
          </p:cNvSpPr>
          <p:nvPr>
            <p:ph type="body" orient="vert" idx="1"/>
          </p:nvPr>
        </p:nvSpPr>
        <p:spPr>
          <a:xfrm>
            <a:off x="838200" y="365125"/>
            <a:ext cx="7734300" cy="5811838"/>
          </a:xfrm>
        </p:spPr>
        <p:txBody>
          <a:bodyPr vert="eaVert"/>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119" name="日期占位符 3"/>
          <p:cNvSpPr>
            <a:spLocks noGrp="1"/>
          </p:cNvSpPr>
          <p:nvPr>
            <p:ph type="dt" sz="half" idx="10"/>
          </p:nvPr>
        </p:nvSpPr>
        <p:spPr/>
        <p:txBody>
          <a:bodyPr/>
          <a:p>
            <a:fld id="{65E956FD-07DC-4F4D-BDA9-7F3CFDE1CAFC}" type="datetimeFigureOut">
              <a:rPr lang="zh-CN" altLang="en-US" smtClean="0"/>
            </a:fld>
            <a:endParaRPr lang="zh-CN" altLang="en-US"/>
          </a:p>
        </p:txBody>
      </p:sp>
      <p:sp>
        <p:nvSpPr>
          <p:cNvPr id="1049120" name="页脚占位符 4"/>
          <p:cNvSpPr>
            <a:spLocks noGrp="1"/>
          </p:cNvSpPr>
          <p:nvPr>
            <p:ph type="ftr" sz="quarter" idx="11"/>
          </p:nvPr>
        </p:nvSpPr>
        <p:spPr/>
        <p:txBody>
          <a:bodyPr/>
          <a:p>
            <a:endParaRPr lang="zh-CN" altLang="en-US"/>
          </a:p>
        </p:txBody>
      </p:sp>
      <p:sp>
        <p:nvSpPr>
          <p:cNvPr id="1049121" name="灯片编号占位符 5"/>
          <p:cNvSpPr>
            <a:spLocks noGrp="1"/>
          </p:cNvSpPr>
          <p:nvPr>
            <p:ph type="sldNum" sz="quarter" idx="12"/>
          </p:nvPr>
        </p:nvSpPr>
        <p:spPr/>
        <p:txBody>
          <a:bodyPr/>
          <a:p>
            <a:fld id="{212EAD5D-196A-4F68-BF63-A19C38C9D65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253" name=""/>
        <p:cNvGrpSpPr/>
        <p:nvPr/>
      </p:nvGrpSpPr>
      <p:grpSpPr>
        <a:xfrm>
          <a:off x="0" y="0"/>
          <a:ext cx="0" cy="0"/>
          <a:chOff x="0" y="0"/>
          <a:chExt cx="0" cy="0"/>
        </a:xfrm>
      </p:grpSpPr>
      <p:sp>
        <p:nvSpPr>
          <p:cNvPr id="1049020"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9021"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9022" name="日期占位符 3"/>
          <p:cNvSpPr>
            <a:spLocks noGrp="1"/>
          </p:cNvSpPr>
          <p:nvPr>
            <p:ph type="dt" sz="half" idx="10"/>
          </p:nvPr>
        </p:nvSpPr>
        <p:spPr/>
        <p:txBody>
          <a:bodyPr/>
          <a:p>
            <a:fld id="{E2329A15-27AA-4F84-A453-CFE818CB9BA4}" type="datetimeFigureOut">
              <a:rPr lang="zh-CN" altLang="en-US" smtClean="0"/>
            </a:fld>
            <a:endParaRPr lang="zh-CN" altLang="en-US"/>
          </a:p>
        </p:txBody>
      </p:sp>
      <p:sp>
        <p:nvSpPr>
          <p:cNvPr id="1049023" name="页脚占位符 4"/>
          <p:cNvSpPr>
            <a:spLocks noGrp="1"/>
          </p:cNvSpPr>
          <p:nvPr>
            <p:ph type="ftr" sz="quarter" idx="11"/>
          </p:nvPr>
        </p:nvSpPr>
        <p:spPr/>
        <p:txBody>
          <a:bodyPr/>
          <a:p>
            <a:endParaRPr lang="zh-CN" altLang="en-US"/>
          </a:p>
        </p:txBody>
      </p:sp>
      <p:sp>
        <p:nvSpPr>
          <p:cNvPr id="1049024" name="灯片编号占位符 5"/>
          <p:cNvSpPr>
            <a:spLocks noGrp="1"/>
          </p:cNvSpPr>
          <p:nvPr>
            <p:ph type="sldNum" sz="quarter" idx="12"/>
          </p:nvPr>
        </p:nvSpPr>
        <p:spPr/>
        <p:txBody>
          <a:bodyPr/>
          <a:p>
            <a:fld id="{AD9C17B3-B88A-4221-BC12-9004C6F27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255" name=""/>
        <p:cNvGrpSpPr/>
        <p:nvPr/>
      </p:nvGrpSpPr>
      <p:grpSpPr>
        <a:xfrm>
          <a:off x="0" y="0"/>
          <a:ext cx="0" cy="0"/>
          <a:chOff x="0" y="0"/>
          <a:chExt cx="0" cy="0"/>
        </a:xfrm>
      </p:grpSpPr>
      <p:sp>
        <p:nvSpPr>
          <p:cNvPr id="1049031" name="标题 1"/>
          <p:cNvSpPr>
            <a:spLocks noGrp="1"/>
          </p:cNvSpPr>
          <p:nvPr>
            <p:ph type="title"/>
          </p:nvPr>
        </p:nvSpPr>
        <p:spPr/>
        <p:txBody>
          <a:bodyPr/>
          <a:p>
            <a:r>
              <a:rPr lang="zh-CN" altLang="en-US"/>
              <a:t>单击此处编辑母版标题样式</a:t>
            </a:r>
            <a:endParaRPr lang="zh-CN" altLang="en-US"/>
          </a:p>
        </p:txBody>
      </p:sp>
      <p:sp>
        <p:nvSpPr>
          <p:cNvPr id="1049032" name="内容占位符 2"/>
          <p:cNvSpPr>
            <a:spLocks noGrp="1"/>
          </p:cNvSpPr>
          <p:nvPr>
            <p:ph idx="1" hasCustomPrompt="1"/>
          </p:nvPr>
        </p:nvSpPr>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33" name="日期占位符 3"/>
          <p:cNvSpPr>
            <a:spLocks noGrp="1"/>
          </p:cNvSpPr>
          <p:nvPr>
            <p:ph type="dt" sz="half" idx="10"/>
          </p:nvPr>
        </p:nvSpPr>
        <p:spPr/>
        <p:txBody>
          <a:bodyPr/>
          <a:p>
            <a:fld id="{E2329A15-27AA-4F84-A453-CFE818CB9BA4}" type="datetimeFigureOut">
              <a:rPr lang="zh-CN" altLang="en-US" smtClean="0"/>
            </a:fld>
            <a:endParaRPr lang="zh-CN" altLang="en-US"/>
          </a:p>
        </p:txBody>
      </p:sp>
      <p:sp>
        <p:nvSpPr>
          <p:cNvPr id="1049034" name="页脚占位符 4"/>
          <p:cNvSpPr>
            <a:spLocks noGrp="1"/>
          </p:cNvSpPr>
          <p:nvPr>
            <p:ph type="ftr" sz="quarter" idx="11"/>
          </p:nvPr>
        </p:nvSpPr>
        <p:spPr/>
        <p:txBody>
          <a:bodyPr/>
          <a:p>
            <a:endParaRPr lang="zh-CN" altLang="en-US"/>
          </a:p>
        </p:txBody>
      </p:sp>
      <p:sp>
        <p:nvSpPr>
          <p:cNvPr id="1049035" name="灯片编号占位符 5"/>
          <p:cNvSpPr>
            <a:spLocks noGrp="1"/>
          </p:cNvSpPr>
          <p:nvPr>
            <p:ph type="sldNum" sz="quarter" idx="12"/>
          </p:nvPr>
        </p:nvSpPr>
        <p:spPr/>
        <p:txBody>
          <a:bodyPr/>
          <a:p>
            <a:fld id="{AD9C17B3-B88A-4221-BC12-9004C6F27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250" name=""/>
        <p:cNvGrpSpPr/>
        <p:nvPr/>
      </p:nvGrpSpPr>
      <p:grpSpPr>
        <a:xfrm>
          <a:off x="0" y="0"/>
          <a:ext cx="0" cy="0"/>
          <a:chOff x="0" y="0"/>
          <a:chExt cx="0" cy="0"/>
        </a:xfrm>
      </p:grpSpPr>
      <p:sp>
        <p:nvSpPr>
          <p:cNvPr id="1049001"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9002"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049003" name="日期占位符 3"/>
          <p:cNvSpPr>
            <a:spLocks noGrp="1"/>
          </p:cNvSpPr>
          <p:nvPr>
            <p:ph type="dt" sz="half" idx="10"/>
          </p:nvPr>
        </p:nvSpPr>
        <p:spPr/>
        <p:txBody>
          <a:bodyPr/>
          <a:p>
            <a:fld id="{E2329A15-27AA-4F84-A453-CFE818CB9BA4}" type="datetimeFigureOut">
              <a:rPr lang="zh-CN" altLang="en-US" smtClean="0"/>
            </a:fld>
            <a:endParaRPr lang="zh-CN" altLang="en-US"/>
          </a:p>
        </p:txBody>
      </p:sp>
      <p:sp>
        <p:nvSpPr>
          <p:cNvPr id="1049004" name="页脚占位符 4"/>
          <p:cNvSpPr>
            <a:spLocks noGrp="1"/>
          </p:cNvSpPr>
          <p:nvPr>
            <p:ph type="ftr" sz="quarter" idx="11"/>
          </p:nvPr>
        </p:nvSpPr>
        <p:spPr/>
        <p:txBody>
          <a:bodyPr/>
          <a:p>
            <a:endParaRPr lang="zh-CN" altLang="en-US"/>
          </a:p>
        </p:txBody>
      </p:sp>
      <p:sp>
        <p:nvSpPr>
          <p:cNvPr id="1049005" name="灯片编号占位符 5"/>
          <p:cNvSpPr>
            <a:spLocks noGrp="1"/>
          </p:cNvSpPr>
          <p:nvPr>
            <p:ph type="sldNum" sz="quarter" idx="12"/>
          </p:nvPr>
        </p:nvSpPr>
        <p:spPr/>
        <p:txBody>
          <a:bodyPr/>
          <a:p>
            <a:fld id="{AD9C17B3-B88A-4221-BC12-9004C6F27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248" name=""/>
        <p:cNvGrpSpPr/>
        <p:nvPr/>
      </p:nvGrpSpPr>
      <p:grpSpPr>
        <a:xfrm>
          <a:off x="0" y="0"/>
          <a:ext cx="0" cy="0"/>
          <a:chOff x="0" y="0"/>
          <a:chExt cx="0" cy="0"/>
        </a:xfrm>
      </p:grpSpPr>
      <p:sp>
        <p:nvSpPr>
          <p:cNvPr id="1048991" name="标题 1"/>
          <p:cNvSpPr>
            <a:spLocks noGrp="1"/>
          </p:cNvSpPr>
          <p:nvPr>
            <p:ph type="title"/>
          </p:nvPr>
        </p:nvSpPr>
        <p:spPr/>
        <p:txBody>
          <a:bodyPr/>
          <a:p>
            <a:r>
              <a:rPr lang="zh-CN" altLang="en-US"/>
              <a:t>单击此处编辑母版标题样式</a:t>
            </a:r>
            <a:endParaRPr lang="zh-CN" altLang="en-US"/>
          </a:p>
        </p:txBody>
      </p:sp>
      <p:sp>
        <p:nvSpPr>
          <p:cNvPr id="1048992" name="内容占位符 2"/>
          <p:cNvSpPr>
            <a:spLocks noGrp="1"/>
          </p:cNvSpPr>
          <p:nvPr>
            <p:ph sz="half" idx="1" hasCustomPrompt="1"/>
          </p:nvPr>
        </p:nvSpPr>
        <p:spPr>
          <a:xfrm>
            <a:off x="838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93" name="内容占位符 3"/>
          <p:cNvSpPr>
            <a:spLocks noGrp="1"/>
          </p:cNvSpPr>
          <p:nvPr>
            <p:ph sz="half" idx="2" hasCustomPrompt="1"/>
          </p:nvPr>
        </p:nvSpPr>
        <p:spPr>
          <a:xfrm>
            <a:off x="6172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94" name="日期占位符 4"/>
          <p:cNvSpPr>
            <a:spLocks noGrp="1"/>
          </p:cNvSpPr>
          <p:nvPr>
            <p:ph type="dt" sz="half" idx="10"/>
          </p:nvPr>
        </p:nvSpPr>
        <p:spPr/>
        <p:txBody>
          <a:bodyPr/>
          <a:p>
            <a:fld id="{E2329A15-27AA-4F84-A453-CFE818CB9BA4}" type="datetimeFigureOut">
              <a:rPr lang="zh-CN" altLang="en-US" smtClean="0"/>
            </a:fld>
            <a:endParaRPr lang="zh-CN" altLang="en-US"/>
          </a:p>
        </p:txBody>
      </p:sp>
      <p:sp>
        <p:nvSpPr>
          <p:cNvPr id="1048995" name="页脚占位符 5"/>
          <p:cNvSpPr>
            <a:spLocks noGrp="1"/>
          </p:cNvSpPr>
          <p:nvPr>
            <p:ph type="ftr" sz="quarter" idx="11"/>
          </p:nvPr>
        </p:nvSpPr>
        <p:spPr/>
        <p:txBody>
          <a:bodyPr/>
          <a:p>
            <a:endParaRPr lang="zh-CN" altLang="en-US"/>
          </a:p>
        </p:txBody>
      </p:sp>
      <p:sp>
        <p:nvSpPr>
          <p:cNvPr id="1048996" name="灯片编号占位符 6"/>
          <p:cNvSpPr>
            <a:spLocks noGrp="1"/>
          </p:cNvSpPr>
          <p:nvPr>
            <p:ph type="sldNum" sz="quarter" idx="12"/>
          </p:nvPr>
        </p:nvSpPr>
        <p:spPr/>
        <p:txBody>
          <a:bodyPr/>
          <a:p>
            <a:fld id="{AD9C17B3-B88A-4221-BC12-9004C6F27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251" name=""/>
        <p:cNvGrpSpPr/>
        <p:nvPr/>
      </p:nvGrpSpPr>
      <p:grpSpPr>
        <a:xfrm>
          <a:off x="0" y="0"/>
          <a:ext cx="0" cy="0"/>
          <a:chOff x="0" y="0"/>
          <a:chExt cx="0" cy="0"/>
        </a:xfrm>
      </p:grpSpPr>
      <p:sp>
        <p:nvSpPr>
          <p:cNvPr id="1049006"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9007"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9008" name="内容占位符 3"/>
          <p:cNvSpPr>
            <a:spLocks noGrp="1"/>
          </p:cNvSpPr>
          <p:nvPr>
            <p:ph sz="half" idx="2" hasCustomPrompt="1"/>
          </p:nvPr>
        </p:nvSpPr>
        <p:spPr>
          <a:xfrm>
            <a:off x="839788" y="2505075"/>
            <a:ext cx="5157787"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09"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9010" name="内容占位符 5"/>
          <p:cNvSpPr>
            <a:spLocks noGrp="1"/>
          </p:cNvSpPr>
          <p:nvPr>
            <p:ph sz="quarter" idx="4" hasCustomPrompt="1"/>
          </p:nvPr>
        </p:nvSpPr>
        <p:spPr>
          <a:xfrm>
            <a:off x="6172200" y="2505075"/>
            <a:ext cx="5183188"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11" name="日期占位符 6"/>
          <p:cNvSpPr>
            <a:spLocks noGrp="1"/>
          </p:cNvSpPr>
          <p:nvPr>
            <p:ph type="dt" sz="half" idx="10"/>
          </p:nvPr>
        </p:nvSpPr>
        <p:spPr/>
        <p:txBody>
          <a:bodyPr/>
          <a:p>
            <a:fld id="{E2329A15-27AA-4F84-A453-CFE818CB9BA4}" type="datetimeFigureOut">
              <a:rPr lang="zh-CN" altLang="en-US" smtClean="0"/>
            </a:fld>
            <a:endParaRPr lang="zh-CN" altLang="en-US"/>
          </a:p>
        </p:txBody>
      </p:sp>
      <p:sp>
        <p:nvSpPr>
          <p:cNvPr id="1049012" name="页脚占位符 7"/>
          <p:cNvSpPr>
            <a:spLocks noGrp="1"/>
          </p:cNvSpPr>
          <p:nvPr>
            <p:ph type="ftr" sz="quarter" idx="11"/>
          </p:nvPr>
        </p:nvSpPr>
        <p:spPr/>
        <p:txBody>
          <a:bodyPr/>
          <a:p>
            <a:endParaRPr lang="zh-CN" altLang="en-US"/>
          </a:p>
        </p:txBody>
      </p:sp>
      <p:sp>
        <p:nvSpPr>
          <p:cNvPr id="1049013" name="灯片编号占位符 8"/>
          <p:cNvSpPr>
            <a:spLocks noGrp="1"/>
          </p:cNvSpPr>
          <p:nvPr>
            <p:ph type="sldNum" sz="quarter" idx="12"/>
          </p:nvPr>
        </p:nvSpPr>
        <p:spPr/>
        <p:txBody>
          <a:bodyPr/>
          <a:p>
            <a:fld id="{AD9C17B3-B88A-4221-BC12-9004C6F27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249" name=""/>
        <p:cNvGrpSpPr/>
        <p:nvPr/>
      </p:nvGrpSpPr>
      <p:grpSpPr>
        <a:xfrm>
          <a:off x="0" y="0"/>
          <a:ext cx="0" cy="0"/>
          <a:chOff x="0" y="0"/>
          <a:chExt cx="0" cy="0"/>
        </a:xfrm>
      </p:grpSpPr>
      <p:sp>
        <p:nvSpPr>
          <p:cNvPr id="1048997" name="标题 1"/>
          <p:cNvSpPr>
            <a:spLocks noGrp="1"/>
          </p:cNvSpPr>
          <p:nvPr>
            <p:ph type="title"/>
          </p:nvPr>
        </p:nvSpPr>
        <p:spPr/>
        <p:txBody>
          <a:bodyPr/>
          <a:p>
            <a:r>
              <a:rPr lang="zh-CN" altLang="en-US"/>
              <a:t>单击此处编辑母版标题样式</a:t>
            </a:r>
            <a:endParaRPr lang="zh-CN" altLang="en-US"/>
          </a:p>
        </p:txBody>
      </p:sp>
      <p:sp>
        <p:nvSpPr>
          <p:cNvPr id="1048998" name="日期占位符 2"/>
          <p:cNvSpPr>
            <a:spLocks noGrp="1"/>
          </p:cNvSpPr>
          <p:nvPr>
            <p:ph type="dt" sz="half" idx="10"/>
          </p:nvPr>
        </p:nvSpPr>
        <p:spPr/>
        <p:txBody>
          <a:bodyPr/>
          <a:p>
            <a:fld id="{E2329A15-27AA-4F84-A453-CFE818CB9BA4}" type="datetimeFigureOut">
              <a:rPr lang="zh-CN" altLang="en-US" smtClean="0"/>
            </a:fld>
            <a:endParaRPr lang="zh-CN" altLang="en-US"/>
          </a:p>
        </p:txBody>
      </p:sp>
      <p:sp>
        <p:nvSpPr>
          <p:cNvPr id="1048999" name="页脚占位符 3"/>
          <p:cNvSpPr>
            <a:spLocks noGrp="1"/>
          </p:cNvSpPr>
          <p:nvPr>
            <p:ph type="ftr" sz="quarter" idx="11"/>
          </p:nvPr>
        </p:nvSpPr>
        <p:spPr/>
        <p:txBody>
          <a:bodyPr/>
          <a:p>
            <a:endParaRPr lang="zh-CN" altLang="en-US"/>
          </a:p>
        </p:txBody>
      </p:sp>
      <p:sp>
        <p:nvSpPr>
          <p:cNvPr id="1049000" name="灯片编号占位符 4"/>
          <p:cNvSpPr>
            <a:spLocks noGrp="1"/>
          </p:cNvSpPr>
          <p:nvPr>
            <p:ph type="sldNum" sz="quarter" idx="12"/>
          </p:nvPr>
        </p:nvSpPr>
        <p:spPr/>
        <p:txBody>
          <a:bodyPr/>
          <a:p>
            <a:fld id="{AD9C17B3-B88A-4221-BC12-9004C6F27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25" name=""/>
        <p:cNvGrpSpPr/>
        <p:nvPr/>
      </p:nvGrpSpPr>
      <p:grpSpPr>
        <a:xfrm>
          <a:off x="0" y="0"/>
          <a:ext cx="0" cy="0"/>
          <a:chOff x="0" y="0"/>
          <a:chExt cx="0" cy="0"/>
        </a:xfrm>
      </p:grpSpPr>
      <p:sp>
        <p:nvSpPr>
          <p:cNvPr id="1048734" name="日期占位符 1"/>
          <p:cNvSpPr>
            <a:spLocks noGrp="1"/>
          </p:cNvSpPr>
          <p:nvPr>
            <p:ph type="dt" sz="half" idx="10"/>
          </p:nvPr>
        </p:nvSpPr>
        <p:spPr/>
        <p:txBody>
          <a:bodyPr/>
          <a:p>
            <a:fld id="{E2329A15-27AA-4F84-A453-CFE818CB9BA4}" type="datetimeFigureOut">
              <a:rPr lang="zh-CN" altLang="en-US" smtClean="0"/>
            </a:fld>
            <a:endParaRPr lang="zh-CN" altLang="en-US"/>
          </a:p>
        </p:txBody>
      </p:sp>
      <p:sp>
        <p:nvSpPr>
          <p:cNvPr id="1048735" name="页脚占位符 2"/>
          <p:cNvSpPr>
            <a:spLocks noGrp="1"/>
          </p:cNvSpPr>
          <p:nvPr>
            <p:ph type="ftr" sz="quarter" idx="11"/>
          </p:nvPr>
        </p:nvSpPr>
        <p:spPr/>
        <p:txBody>
          <a:bodyPr/>
          <a:p>
            <a:endParaRPr lang="zh-CN" altLang="en-US"/>
          </a:p>
        </p:txBody>
      </p:sp>
      <p:sp>
        <p:nvSpPr>
          <p:cNvPr id="1048736" name="灯片编号占位符 3"/>
          <p:cNvSpPr>
            <a:spLocks noGrp="1"/>
          </p:cNvSpPr>
          <p:nvPr>
            <p:ph type="sldNum" sz="quarter" idx="12"/>
          </p:nvPr>
        </p:nvSpPr>
        <p:spPr/>
        <p:txBody>
          <a:bodyPr/>
          <a:p>
            <a:fld id="{AD9C17B3-B88A-4221-BC12-9004C6F27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252" name=""/>
        <p:cNvGrpSpPr/>
        <p:nvPr/>
      </p:nvGrpSpPr>
      <p:grpSpPr>
        <a:xfrm>
          <a:off x="0" y="0"/>
          <a:ext cx="0" cy="0"/>
          <a:chOff x="0" y="0"/>
          <a:chExt cx="0" cy="0"/>
        </a:xfrm>
      </p:grpSpPr>
      <p:sp>
        <p:nvSpPr>
          <p:cNvPr id="1049014"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015"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16"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9017" name="日期占位符 4"/>
          <p:cNvSpPr>
            <a:spLocks noGrp="1"/>
          </p:cNvSpPr>
          <p:nvPr>
            <p:ph type="dt" sz="half" idx="10"/>
          </p:nvPr>
        </p:nvSpPr>
        <p:spPr/>
        <p:txBody>
          <a:bodyPr/>
          <a:p>
            <a:fld id="{E2329A15-27AA-4F84-A453-CFE818CB9BA4}" type="datetimeFigureOut">
              <a:rPr lang="zh-CN" altLang="en-US" smtClean="0"/>
            </a:fld>
            <a:endParaRPr lang="zh-CN" altLang="en-US"/>
          </a:p>
        </p:txBody>
      </p:sp>
      <p:sp>
        <p:nvSpPr>
          <p:cNvPr id="1049018" name="页脚占位符 5"/>
          <p:cNvSpPr>
            <a:spLocks noGrp="1"/>
          </p:cNvSpPr>
          <p:nvPr>
            <p:ph type="ftr" sz="quarter" idx="11"/>
          </p:nvPr>
        </p:nvSpPr>
        <p:spPr/>
        <p:txBody>
          <a:bodyPr/>
          <a:p>
            <a:endParaRPr lang="zh-CN" altLang="en-US"/>
          </a:p>
        </p:txBody>
      </p:sp>
      <p:sp>
        <p:nvSpPr>
          <p:cNvPr id="1049019" name="灯片编号占位符 6"/>
          <p:cNvSpPr>
            <a:spLocks noGrp="1"/>
          </p:cNvSpPr>
          <p:nvPr>
            <p:ph type="sldNum" sz="quarter" idx="12"/>
          </p:nvPr>
        </p:nvSpPr>
        <p:spPr/>
        <p:txBody>
          <a:bodyPr/>
          <a:p>
            <a:fld id="{AD9C17B3-B88A-4221-BC12-9004C6F27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267" name=""/>
        <p:cNvGrpSpPr/>
        <p:nvPr/>
      </p:nvGrpSpPr>
      <p:grpSpPr>
        <a:xfrm>
          <a:off x="0" y="0"/>
          <a:ext cx="0" cy="0"/>
          <a:chOff x="0" y="0"/>
          <a:chExt cx="0" cy="0"/>
        </a:xfrm>
      </p:grpSpPr>
      <p:sp>
        <p:nvSpPr>
          <p:cNvPr id="1049096" name="标题 1"/>
          <p:cNvSpPr>
            <a:spLocks noGrp="1"/>
          </p:cNvSpPr>
          <p:nvPr>
            <p:ph type="title"/>
          </p:nvPr>
        </p:nvSpPr>
        <p:spPr/>
        <p:txBody>
          <a:bodyPr/>
          <a:p>
            <a:r>
              <a:rPr lang="zh-CN" altLang="en-US"/>
              <a:t>单击此处编辑母版标题样式</a:t>
            </a:r>
            <a:endParaRPr lang="zh-CN" altLang="en-US"/>
          </a:p>
        </p:txBody>
      </p:sp>
      <p:sp>
        <p:nvSpPr>
          <p:cNvPr id="1049097" name="内容占位符 2"/>
          <p:cNvSpPr>
            <a:spLocks noGrp="1"/>
          </p:cNvSpPr>
          <p:nvPr>
            <p:ph idx="1"/>
          </p:nvPr>
        </p:nvSpPr>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098" name="日期占位符 3"/>
          <p:cNvSpPr>
            <a:spLocks noGrp="1"/>
          </p:cNvSpPr>
          <p:nvPr>
            <p:ph type="dt" sz="half" idx="10"/>
          </p:nvPr>
        </p:nvSpPr>
        <p:spPr/>
        <p:txBody>
          <a:bodyPr/>
          <a:p>
            <a:fld id="{65E956FD-07DC-4F4D-BDA9-7F3CFDE1CAFC}" type="datetimeFigureOut">
              <a:rPr lang="zh-CN" altLang="en-US" smtClean="0"/>
            </a:fld>
            <a:endParaRPr lang="zh-CN" altLang="en-US"/>
          </a:p>
        </p:txBody>
      </p:sp>
      <p:sp>
        <p:nvSpPr>
          <p:cNvPr id="1049099" name="页脚占位符 4"/>
          <p:cNvSpPr>
            <a:spLocks noGrp="1"/>
          </p:cNvSpPr>
          <p:nvPr>
            <p:ph type="ftr" sz="quarter" idx="11"/>
          </p:nvPr>
        </p:nvSpPr>
        <p:spPr/>
        <p:txBody>
          <a:bodyPr/>
          <a:p>
            <a:endParaRPr lang="zh-CN" altLang="en-US"/>
          </a:p>
        </p:txBody>
      </p:sp>
      <p:sp>
        <p:nvSpPr>
          <p:cNvPr id="1049100" name="灯片编号占位符 5"/>
          <p:cNvSpPr>
            <a:spLocks noGrp="1"/>
          </p:cNvSpPr>
          <p:nvPr>
            <p:ph type="sldNum" sz="quarter" idx="12"/>
          </p:nvPr>
        </p:nvSpPr>
        <p:spPr/>
        <p:txBody>
          <a:bodyPr/>
          <a:p>
            <a:fld id="{212EAD5D-196A-4F68-BF63-A19C38C9D65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254" name=""/>
        <p:cNvGrpSpPr/>
        <p:nvPr/>
      </p:nvGrpSpPr>
      <p:grpSpPr>
        <a:xfrm>
          <a:off x="0" y="0"/>
          <a:ext cx="0" cy="0"/>
          <a:chOff x="0" y="0"/>
          <a:chExt cx="0" cy="0"/>
        </a:xfrm>
      </p:grpSpPr>
      <p:sp>
        <p:nvSpPr>
          <p:cNvPr id="1049025"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026"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027"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9028" name="日期占位符 4"/>
          <p:cNvSpPr>
            <a:spLocks noGrp="1"/>
          </p:cNvSpPr>
          <p:nvPr>
            <p:ph type="dt" sz="half" idx="10"/>
          </p:nvPr>
        </p:nvSpPr>
        <p:spPr/>
        <p:txBody>
          <a:bodyPr/>
          <a:p>
            <a:fld id="{E2329A15-27AA-4F84-A453-CFE818CB9BA4}" type="datetimeFigureOut">
              <a:rPr lang="zh-CN" altLang="en-US" smtClean="0"/>
            </a:fld>
            <a:endParaRPr lang="zh-CN" altLang="en-US"/>
          </a:p>
        </p:txBody>
      </p:sp>
      <p:sp>
        <p:nvSpPr>
          <p:cNvPr id="1049029" name="页脚占位符 5"/>
          <p:cNvSpPr>
            <a:spLocks noGrp="1"/>
          </p:cNvSpPr>
          <p:nvPr>
            <p:ph type="ftr" sz="quarter" idx="11"/>
          </p:nvPr>
        </p:nvSpPr>
        <p:spPr/>
        <p:txBody>
          <a:bodyPr/>
          <a:p>
            <a:endParaRPr lang="zh-CN" altLang="en-US"/>
          </a:p>
        </p:txBody>
      </p:sp>
      <p:sp>
        <p:nvSpPr>
          <p:cNvPr id="1049030" name="灯片编号占位符 6"/>
          <p:cNvSpPr>
            <a:spLocks noGrp="1"/>
          </p:cNvSpPr>
          <p:nvPr>
            <p:ph type="sldNum" sz="quarter" idx="12"/>
          </p:nvPr>
        </p:nvSpPr>
        <p:spPr/>
        <p:txBody>
          <a:bodyPr/>
          <a:p>
            <a:fld id="{AD9C17B3-B88A-4221-BC12-9004C6F27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256" name=""/>
        <p:cNvGrpSpPr/>
        <p:nvPr/>
      </p:nvGrpSpPr>
      <p:grpSpPr>
        <a:xfrm>
          <a:off x="0" y="0"/>
          <a:ext cx="0" cy="0"/>
          <a:chOff x="0" y="0"/>
          <a:chExt cx="0" cy="0"/>
        </a:xfrm>
      </p:grpSpPr>
      <p:sp>
        <p:nvSpPr>
          <p:cNvPr id="1049036" name="标题 1"/>
          <p:cNvSpPr>
            <a:spLocks noGrp="1"/>
          </p:cNvSpPr>
          <p:nvPr>
            <p:ph type="title"/>
          </p:nvPr>
        </p:nvSpPr>
        <p:spPr/>
        <p:txBody>
          <a:bodyPr/>
          <a:p>
            <a:r>
              <a:rPr lang="zh-CN" altLang="en-US"/>
              <a:t>单击此处编辑母版标题样式</a:t>
            </a:r>
            <a:endParaRPr lang="zh-CN" altLang="en-US"/>
          </a:p>
        </p:txBody>
      </p:sp>
      <p:sp>
        <p:nvSpPr>
          <p:cNvPr id="1049037" name="竖排文字占位符 2"/>
          <p:cNvSpPr>
            <a:spLocks noGrp="1"/>
          </p:cNvSpPr>
          <p:nvPr>
            <p:ph type="body" orient="vert" idx="1" hasCustomPrompt="1"/>
          </p:nvPr>
        </p:nvSpPr>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38" name="日期占位符 3"/>
          <p:cNvSpPr>
            <a:spLocks noGrp="1"/>
          </p:cNvSpPr>
          <p:nvPr>
            <p:ph type="dt" sz="half" idx="10"/>
          </p:nvPr>
        </p:nvSpPr>
        <p:spPr/>
        <p:txBody>
          <a:bodyPr/>
          <a:p>
            <a:fld id="{E2329A15-27AA-4F84-A453-CFE818CB9BA4}" type="datetimeFigureOut">
              <a:rPr lang="zh-CN" altLang="en-US" smtClean="0"/>
            </a:fld>
            <a:endParaRPr lang="zh-CN" altLang="en-US"/>
          </a:p>
        </p:txBody>
      </p:sp>
      <p:sp>
        <p:nvSpPr>
          <p:cNvPr id="1049039" name="页脚占位符 4"/>
          <p:cNvSpPr>
            <a:spLocks noGrp="1"/>
          </p:cNvSpPr>
          <p:nvPr>
            <p:ph type="ftr" sz="quarter" idx="11"/>
          </p:nvPr>
        </p:nvSpPr>
        <p:spPr/>
        <p:txBody>
          <a:bodyPr/>
          <a:p>
            <a:endParaRPr lang="zh-CN" altLang="en-US"/>
          </a:p>
        </p:txBody>
      </p:sp>
      <p:sp>
        <p:nvSpPr>
          <p:cNvPr id="1049040" name="灯片编号占位符 5"/>
          <p:cNvSpPr>
            <a:spLocks noGrp="1"/>
          </p:cNvSpPr>
          <p:nvPr>
            <p:ph type="sldNum" sz="quarter" idx="12"/>
          </p:nvPr>
        </p:nvSpPr>
        <p:spPr/>
        <p:txBody>
          <a:bodyPr/>
          <a:p>
            <a:fld id="{AD9C17B3-B88A-4221-BC12-9004C6F27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247" name=""/>
        <p:cNvGrpSpPr/>
        <p:nvPr/>
      </p:nvGrpSpPr>
      <p:grpSpPr>
        <a:xfrm>
          <a:off x="0" y="0"/>
          <a:ext cx="0" cy="0"/>
          <a:chOff x="0" y="0"/>
          <a:chExt cx="0" cy="0"/>
        </a:xfrm>
      </p:grpSpPr>
      <p:sp>
        <p:nvSpPr>
          <p:cNvPr id="1048986"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8987" name="竖排文字占位符 2"/>
          <p:cNvSpPr>
            <a:spLocks noGrp="1"/>
          </p:cNvSpPr>
          <p:nvPr>
            <p:ph type="body" orient="vert" idx="1" hasCustomPrompt="1"/>
          </p:nvPr>
        </p:nvSpPr>
        <p:spPr>
          <a:xfrm>
            <a:off x="838200" y="365125"/>
            <a:ext cx="7734300" cy="5811838"/>
          </a:xfrm>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88" name="日期占位符 3"/>
          <p:cNvSpPr>
            <a:spLocks noGrp="1"/>
          </p:cNvSpPr>
          <p:nvPr>
            <p:ph type="dt" sz="half" idx="10"/>
          </p:nvPr>
        </p:nvSpPr>
        <p:spPr/>
        <p:txBody>
          <a:bodyPr/>
          <a:p>
            <a:fld id="{E2329A15-27AA-4F84-A453-CFE818CB9BA4}" type="datetimeFigureOut">
              <a:rPr lang="zh-CN" altLang="en-US" smtClean="0"/>
            </a:fld>
            <a:endParaRPr lang="zh-CN" altLang="en-US"/>
          </a:p>
        </p:txBody>
      </p:sp>
      <p:sp>
        <p:nvSpPr>
          <p:cNvPr id="1048989" name="页脚占位符 4"/>
          <p:cNvSpPr>
            <a:spLocks noGrp="1"/>
          </p:cNvSpPr>
          <p:nvPr>
            <p:ph type="ftr" sz="quarter" idx="11"/>
          </p:nvPr>
        </p:nvSpPr>
        <p:spPr/>
        <p:txBody>
          <a:bodyPr/>
          <a:p>
            <a:endParaRPr lang="zh-CN" altLang="en-US"/>
          </a:p>
        </p:txBody>
      </p:sp>
      <p:sp>
        <p:nvSpPr>
          <p:cNvPr id="1048990" name="灯片编号占位符 5"/>
          <p:cNvSpPr>
            <a:spLocks noGrp="1"/>
          </p:cNvSpPr>
          <p:nvPr>
            <p:ph type="sldNum" sz="quarter" idx="12"/>
          </p:nvPr>
        </p:nvSpPr>
        <p:spPr/>
        <p:txBody>
          <a:bodyPr/>
          <a:p>
            <a:fld id="{AD9C17B3-B88A-4221-BC12-9004C6F2759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283" name=""/>
        <p:cNvGrpSpPr/>
        <p:nvPr/>
      </p:nvGrpSpPr>
      <p:grpSpPr>
        <a:xfrm>
          <a:off x="0" y="0"/>
          <a:ext cx="0" cy="0"/>
          <a:chOff x="0" y="0"/>
          <a:chExt cx="0" cy="0"/>
        </a:xfrm>
      </p:grpSpPr>
      <p:sp>
        <p:nvSpPr>
          <p:cNvPr id="1049186"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9187"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9188" name="日期占位符 3"/>
          <p:cNvSpPr>
            <a:spLocks noGrp="1"/>
          </p:cNvSpPr>
          <p:nvPr>
            <p:ph type="dt" sz="half" idx="10"/>
          </p:nvPr>
        </p:nvSpPr>
        <p:spPr/>
        <p:txBody>
          <a:bodyPr/>
          <a:p>
            <a:fld id="{EF8AC9C9-86B5-49D6-A466-257F099E7B51}" type="datetimeFigureOut">
              <a:rPr lang="zh-CN" altLang="en-US" smtClean="0"/>
            </a:fld>
            <a:endParaRPr lang="zh-CN" altLang="en-US"/>
          </a:p>
        </p:txBody>
      </p:sp>
      <p:sp>
        <p:nvSpPr>
          <p:cNvPr id="1049189" name="页脚占位符 4"/>
          <p:cNvSpPr>
            <a:spLocks noGrp="1"/>
          </p:cNvSpPr>
          <p:nvPr>
            <p:ph type="ftr" sz="quarter" idx="11"/>
          </p:nvPr>
        </p:nvSpPr>
        <p:spPr/>
        <p:txBody>
          <a:bodyPr/>
          <a:p>
            <a:endParaRPr lang="zh-CN" altLang="en-US"/>
          </a:p>
        </p:txBody>
      </p:sp>
      <p:sp>
        <p:nvSpPr>
          <p:cNvPr id="1049190" name="灯片编号占位符 5"/>
          <p:cNvSpPr>
            <a:spLocks noGrp="1"/>
          </p:cNvSpPr>
          <p:nvPr>
            <p:ph type="sldNum" sz="quarter" idx="12"/>
          </p:nvPr>
        </p:nvSpPr>
        <p:spPr/>
        <p:txBody>
          <a:bodyPr/>
          <a:p>
            <a:fld id="{AC1A5927-F635-4FB4-9E96-EDD4869E403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281" name=""/>
        <p:cNvGrpSpPr/>
        <p:nvPr/>
      </p:nvGrpSpPr>
      <p:grpSpPr>
        <a:xfrm>
          <a:off x="0" y="0"/>
          <a:ext cx="0" cy="0"/>
          <a:chOff x="0" y="0"/>
          <a:chExt cx="0" cy="0"/>
        </a:xfrm>
      </p:grpSpPr>
      <p:sp>
        <p:nvSpPr>
          <p:cNvPr id="1049175" name="标题 1"/>
          <p:cNvSpPr>
            <a:spLocks noGrp="1"/>
          </p:cNvSpPr>
          <p:nvPr>
            <p:ph type="title"/>
          </p:nvPr>
        </p:nvSpPr>
        <p:spPr/>
        <p:txBody>
          <a:bodyPr/>
          <a:p>
            <a:r>
              <a:rPr lang="zh-CN" altLang="en-US"/>
              <a:t>单击此处编辑母版标题样式</a:t>
            </a:r>
            <a:endParaRPr lang="zh-CN" altLang="en-US"/>
          </a:p>
        </p:txBody>
      </p:sp>
      <p:sp>
        <p:nvSpPr>
          <p:cNvPr id="1049176" name="内容占位符 2"/>
          <p:cNvSpPr>
            <a:spLocks noGrp="1"/>
          </p:cNvSpPr>
          <p:nvPr>
            <p:ph idx="1" hasCustomPrompt="1"/>
          </p:nvPr>
        </p:nvSpPr>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77" name="日期占位符 3"/>
          <p:cNvSpPr>
            <a:spLocks noGrp="1"/>
          </p:cNvSpPr>
          <p:nvPr>
            <p:ph type="dt" sz="half" idx="10"/>
          </p:nvPr>
        </p:nvSpPr>
        <p:spPr/>
        <p:txBody>
          <a:bodyPr/>
          <a:p>
            <a:fld id="{EF8AC9C9-86B5-49D6-A466-257F099E7B51}" type="datetimeFigureOut">
              <a:rPr lang="zh-CN" altLang="en-US" smtClean="0"/>
            </a:fld>
            <a:endParaRPr lang="zh-CN" altLang="en-US"/>
          </a:p>
        </p:txBody>
      </p:sp>
      <p:sp>
        <p:nvSpPr>
          <p:cNvPr id="1049178" name="页脚占位符 4"/>
          <p:cNvSpPr>
            <a:spLocks noGrp="1"/>
          </p:cNvSpPr>
          <p:nvPr>
            <p:ph type="ftr" sz="quarter" idx="11"/>
          </p:nvPr>
        </p:nvSpPr>
        <p:spPr/>
        <p:txBody>
          <a:bodyPr/>
          <a:p>
            <a:endParaRPr lang="zh-CN" altLang="en-US"/>
          </a:p>
        </p:txBody>
      </p:sp>
      <p:sp>
        <p:nvSpPr>
          <p:cNvPr id="1049179" name="灯片编号占位符 5"/>
          <p:cNvSpPr>
            <a:spLocks noGrp="1"/>
          </p:cNvSpPr>
          <p:nvPr>
            <p:ph type="sldNum" sz="quarter" idx="12"/>
          </p:nvPr>
        </p:nvSpPr>
        <p:spPr/>
        <p:txBody>
          <a:bodyPr/>
          <a:p>
            <a:fld id="{AC1A5927-F635-4FB4-9E96-EDD4869E403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285" name=""/>
        <p:cNvGrpSpPr/>
        <p:nvPr/>
      </p:nvGrpSpPr>
      <p:grpSpPr>
        <a:xfrm>
          <a:off x="0" y="0"/>
          <a:ext cx="0" cy="0"/>
          <a:chOff x="0" y="0"/>
          <a:chExt cx="0" cy="0"/>
        </a:xfrm>
      </p:grpSpPr>
      <p:sp>
        <p:nvSpPr>
          <p:cNvPr id="1049195"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9196"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049197" name="日期占位符 3"/>
          <p:cNvSpPr>
            <a:spLocks noGrp="1"/>
          </p:cNvSpPr>
          <p:nvPr>
            <p:ph type="dt" sz="half" idx="10"/>
          </p:nvPr>
        </p:nvSpPr>
        <p:spPr/>
        <p:txBody>
          <a:bodyPr/>
          <a:p>
            <a:fld id="{EF8AC9C9-86B5-49D6-A466-257F099E7B51}" type="datetimeFigureOut">
              <a:rPr lang="zh-CN" altLang="en-US" smtClean="0"/>
            </a:fld>
            <a:endParaRPr lang="zh-CN" altLang="en-US"/>
          </a:p>
        </p:txBody>
      </p:sp>
      <p:sp>
        <p:nvSpPr>
          <p:cNvPr id="1049198" name="页脚占位符 4"/>
          <p:cNvSpPr>
            <a:spLocks noGrp="1"/>
          </p:cNvSpPr>
          <p:nvPr>
            <p:ph type="ftr" sz="quarter" idx="11"/>
          </p:nvPr>
        </p:nvSpPr>
        <p:spPr/>
        <p:txBody>
          <a:bodyPr/>
          <a:p>
            <a:endParaRPr lang="zh-CN" altLang="en-US"/>
          </a:p>
        </p:txBody>
      </p:sp>
      <p:sp>
        <p:nvSpPr>
          <p:cNvPr id="1049199" name="灯片编号占位符 5"/>
          <p:cNvSpPr>
            <a:spLocks noGrp="1"/>
          </p:cNvSpPr>
          <p:nvPr>
            <p:ph type="sldNum" sz="quarter" idx="12"/>
          </p:nvPr>
        </p:nvSpPr>
        <p:spPr/>
        <p:txBody>
          <a:bodyPr/>
          <a:p>
            <a:fld id="{AC1A5927-F635-4FB4-9E96-EDD4869E403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286" name=""/>
        <p:cNvGrpSpPr/>
        <p:nvPr/>
      </p:nvGrpSpPr>
      <p:grpSpPr>
        <a:xfrm>
          <a:off x="0" y="0"/>
          <a:ext cx="0" cy="0"/>
          <a:chOff x="0" y="0"/>
          <a:chExt cx="0" cy="0"/>
        </a:xfrm>
      </p:grpSpPr>
      <p:sp>
        <p:nvSpPr>
          <p:cNvPr id="1049200" name="标题 1"/>
          <p:cNvSpPr>
            <a:spLocks noGrp="1"/>
          </p:cNvSpPr>
          <p:nvPr>
            <p:ph type="title"/>
          </p:nvPr>
        </p:nvSpPr>
        <p:spPr/>
        <p:txBody>
          <a:bodyPr/>
          <a:p>
            <a:r>
              <a:rPr lang="zh-CN" altLang="en-US"/>
              <a:t>单击此处编辑母版标题样式</a:t>
            </a:r>
            <a:endParaRPr lang="zh-CN" altLang="en-US"/>
          </a:p>
        </p:txBody>
      </p:sp>
      <p:sp>
        <p:nvSpPr>
          <p:cNvPr id="1049201" name="内容占位符 2"/>
          <p:cNvSpPr>
            <a:spLocks noGrp="1"/>
          </p:cNvSpPr>
          <p:nvPr>
            <p:ph sz="half" idx="1" hasCustomPrompt="1"/>
          </p:nvPr>
        </p:nvSpPr>
        <p:spPr>
          <a:xfrm>
            <a:off x="838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202" name="内容占位符 3"/>
          <p:cNvSpPr>
            <a:spLocks noGrp="1"/>
          </p:cNvSpPr>
          <p:nvPr>
            <p:ph sz="half" idx="2" hasCustomPrompt="1"/>
          </p:nvPr>
        </p:nvSpPr>
        <p:spPr>
          <a:xfrm>
            <a:off x="6172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203" name="日期占位符 4"/>
          <p:cNvSpPr>
            <a:spLocks noGrp="1"/>
          </p:cNvSpPr>
          <p:nvPr>
            <p:ph type="dt" sz="half" idx="10"/>
          </p:nvPr>
        </p:nvSpPr>
        <p:spPr/>
        <p:txBody>
          <a:bodyPr/>
          <a:p>
            <a:fld id="{EF8AC9C9-86B5-49D6-A466-257F099E7B51}" type="datetimeFigureOut">
              <a:rPr lang="zh-CN" altLang="en-US" smtClean="0"/>
            </a:fld>
            <a:endParaRPr lang="zh-CN" altLang="en-US"/>
          </a:p>
        </p:txBody>
      </p:sp>
      <p:sp>
        <p:nvSpPr>
          <p:cNvPr id="1049204" name="页脚占位符 5"/>
          <p:cNvSpPr>
            <a:spLocks noGrp="1"/>
          </p:cNvSpPr>
          <p:nvPr>
            <p:ph type="ftr" sz="quarter" idx="11"/>
          </p:nvPr>
        </p:nvSpPr>
        <p:spPr/>
        <p:txBody>
          <a:bodyPr/>
          <a:p>
            <a:endParaRPr lang="zh-CN" altLang="en-US"/>
          </a:p>
        </p:txBody>
      </p:sp>
      <p:sp>
        <p:nvSpPr>
          <p:cNvPr id="1049205" name="灯片编号占位符 6"/>
          <p:cNvSpPr>
            <a:spLocks noGrp="1"/>
          </p:cNvSpPr>
          <p:nvPr>
            <p:ph type="sldNum" sz="quarter" idx="12"/>
          </p:nvPr>
        </p:nvSpPr>
        <p:spPr/>
        <p:txBody>
          <a:bodyPr/>
          <a:p>
            <a:fld id="{AC1A5927-F635-4FB4-9E96-EDD4869E403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277" name=""/>
        <p:cNvGrpSpPr/>
        <p:nvPr/>
      </p:nvGrpSpPr>
      <p:grpSpPr>
        <a:xfrm>
          <a:off x="0" y="0"/>
          <a:ext cx="0" cy="0"/>
          <a:chOff x="0" y="0"/>
          <a:chExt cx="0" cy="0"/>
        </a:xfrm>
      </p:grpSpPr>
      <p:sp>
        <p:nvSpPr>
          <p:cNvPr id="1049151"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9152"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9153" name="内容占位符 3"/>
          <p:cNvSpPr>
            <a:spLocks noGrp="1"/>
          </p:cNvSpPr>
          <p:nvPr>
            <p:ph sz="half" idx="2" hasCustomPrompt="1"/>
          </p:nvPr>
        </p:nvSpPr>
        <p:spPr>
          <a:xfrm>
            <a:off x="839788" y="2505075"/>
            <a:ext cx="5157787"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54"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9155" name="内容占位符 5"/>
          <p:cNvSpPr>
            <a:spLocks noGrp="1"/>
          </p:cNvSpPr>
          <p:nvPr>
            <p:ph sz="quarter" idx="4" hasCustomPrompt="1"/>
          </p:nvPr>
        </p:nvSpPr>
        <p:spPr>
          <a:xfrm>
            <a:off x="6172200" y="2505075"/>
            <a:ext cx="5183188"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56" name="日期占位符 6"/>
          <p:cNvSpPr>
            <a:spLocks noGrp="1"/>
          </p:cNvSpPr>
          <p:nvPr>
            <p:ph type="dt" sz="half" idx="10"/>
          </p:nvPr>
        </p:nvSpPr>
        <p:spPr/>
        <p:txBody>
          <a:bodyPr/>
          <a:p>
            <a:fld id="{EF8AC9C9-86B5-49D6-A466-257F099E7B51}" type="datetimeFigureOut">
              <a:rPr lang="zh-CN" altLang="en-US" smtClean="0"/>
            </a:fld>
            <a:endParaRPr lang="zh-CN" altLang="en-US"/>
          </a:p>
        </p:txBody>
      </p:sp>
      <p:sp>
        <p:nvSpPr>
          <p:cNvPr id="1049157" name="页脚占位符 7"/>
          <p:cNvSpPr>
            <a:spLocks noGrp="1"/>
          </p:cNvSpPr>
          <p:nvPr>
            <p:ph type="ftr" sz="quarter" idx="11"/>
          </p:nvPr>
        </p:nvSpPr>
        <p:spPr/>
        <p:txBody>
          <a:bodyPr/>
          <a:p>
            <a:endParaRPr lang="zh-CN" altLang="en-US"/>
          </a:p>
        </p:txBody>
      </p:sp>
      <p:sp>
        <p:nvSpPr>
          <p:cNvPr id="1049158" name="灯片编号占位符 8"/>
          <p:cNvSpPr>
            <a:spLocks noGrp="1"/>
          </p:cNvSpPr>
          <p:nvPr>
            <p:ph type="sldNum" sz="quarter" idx="12"/>
          </p:nvPr>
        </p:nvSpPr>
        <p:spPr/>
        <p:txBody>
          <a:bodyPr/>
          <a:p>
            <a:fld id="{AC1A5927-F635-4FB4-9E96-EDD4869E403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284" name=""/>
        <p:cNvGrpSpPr/>
        <p:nvPr/>
      </p:nvGrpSpPr>
      <p:grpSpPr>
        <a:xfrm>
          <a:off x="0" y="0"/>
          <a:ext cx="0" cy="0"/>
          <a:chOff x="0" y="0"/>
          <a:chExt cx="0" cy="0"/>
        </a:xfrm>
      </p:grpSpPr>
      <p:sp>
        <p:nvSpPr>
          <p:cNvPr id="1049191" name="标题 1"/>
          <p:cNvSpPr>
            <a:spLocks noGrp="1"/>
          </p:cNvSpPr>
          <p:nvPr>
            <p:ph type="title"/>
          </p:nvPr>
        </p:nvSpPr>
        <p:spPr/>
        <p:txBody>
          <a:bodyPr/>
          <a:p>
            <a:r>
              <a:rPr lang="zh-CN" altLang="en-US"/>
              <a:t>单击此处编辑母版标题样式</a:t>
            </a:r>
            <a:endParaRPr lang="zh-CN" altLang="en-US"/>
          </a:p>
        </p:txBody>
      </p:sp>
      <p:sp>
        <p:nvSpPr>
          <p:cNvPr id="1049192" name="日期占位符 2"/>
          <p:cNvSpPr>
            <a:spLocks noGrp="1"/>
          </p:cNvSpPr>
          <p:nvPr>
            <p:ph type="dt" sz="half" idx="10"/>
          </p:nvPr>
        </p:nvSpPr>
        <p:spPr/>
        <p:txBody>
          <a:bodyPr/>
          <a:p>
            <a:fld id="{EF8AC9C9-86B5-49D6-A466-257F099E7B51}" type="datetimeFigureOut">
              <a:rPr lang="zh-CN" altLang="en-US" smtClean="0"/>
            </a:fld>
            <a:endParaRPr lang="zh-CN" altLang="en-US"/>
          </a:p>
        </p:txBody>
      </p:sp>
      <p:sp>
        <p:nvSpPr>
          <p:cNvPr id="1049193" name="页脚占位符 3"/>
          <p:cNvSpPr>
            <a:spLocks noGrp="1"/>
          </p:cNvSpPr>
          <p:nvPr>
            <p:ph type="ftr" sz="quarter" idx="11"/>
          </p:nvPr>
        </p:nvSpPr>
        <p:spPr/>
        <p:txBody>
          <a:bodyPr/>
          <a:p>
            <a:endParaRPr lang="zh-CN" altLang="en-US"/>
          </a:p>
        </p:txBody>
      </p:sp>
      <p:sp>
        <p:nvSpPr>
          <p:cNvPr id="1049194" name="灯片编号占位符 4"/>
          <p:cNvSpPr>
            <a:spLocks noGrp="1"/>
          </p:cNvSpPr>
          <p:nvPr>
            <p:ph type="sldNum" sz="quarter" idx="12"/>
          </p:nvPr>
        </p:nvSpPr>
        <p:spPr/>
        <p:txBody>
          <a:bodyPr/>
          <a:p>
            <a:fld id="{AC1A5927-F635-4FB4-9E96-EDD4869E403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226" name=""/>
        <p:cNvGrpSpPr/>
        <p:nvPr/>
      </p:nvGrpSpPr>
      <p:grpSpPr>
        <a:xfrm>
          <a:off x="0" y="0"/>
          <a:ext cx="0" cy="0"/>
          <a:chOff x="0" y="0"/>
          <a:chExt cx="0" cy="0"/>
        </a:xfrm>
      </p:grpSpPr>
      <p:sp>
        <p:nvSpPr>
          <p:cNvPr id="1048940" name="日期占位符 1"/>
          <p:cNvSpPr>
            <a:spLocks noGrp="1"/>
          </p:cNvSpPr>
          <p:nvPr>
            <p:ph type="dt" sz="half" idx="10"/>
          </p:nvPr>
        </p:nvSpPr>
        <p:spPr/>
        <p:txBody>
          <a:bodyPr/>
          <a:p>
            <a:fld id="{EF8AC9C9-86B5-49D6-A466-257F099E7B51}" type="datetimeFigureOut">
              <a:rPr lang="zh-CN" altLang="en-US" smtClean="0"/>
            </a:fld>
            <a:endParaRPr lang="zh-CN" altLang="en-US"/>
          </a:p>
        </p:txBody>
      </p:sp>
      <p:sp>
        <p:nvSpPr>
          <p:cNvPr id="1048941" name="页脚占位符 2"/>
          <p:cNvSpPr>
            <a:spLocks noGrp="1"/>
          </p:cNvSpPr>
          <p:nvPr>
            <p:ph type="ftr" sz="quarter" idx="11"/>
          </p:nvPr>
        </p:nvSpPr>
        <p:spPr/>
        <p:txBody>
          <a:bodyPr/>
          <a:p>
            <a:endParaRPr lang="zh-CN" altLang="en-US"/>
          </a:p>
        </p:txBody>
      </p:sp>
      <p:sp>
        <p:nvSpPr>
          <p:cNvPr id="1048942" name="灯片编号占位符 3"/>
          <p:cNvSpPr>
            <a:spLocks noGrp="1"/>
          </p:cNvSpPr>
          <p:nvPr>
            <p:ph type="sldNum" sz="quarter" idx="12"/>
          </p:nvPr>
        </p:nvSpPr>
        <p:spPr/>
        <p:txBody>
          <a:bodyPr/>
          <a:p>
            <a:fld id="{AC1A5927-F635-4FB4-9E96-EDD4869E403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273" name=""/>
        <p:cNvGrpSpPr/>
        <p:nvPr/>
      </p:nvGrpSpPr>
      <p:grpSpPr>
        <a:xfrm>
          <a:off x="0" y="0"/>
          <a:ext cx="0" cy="0"/>
          <a:chOff x="0" y="0"/>
          <a:chExt cx="0" cy="0"/>
        </a:xfrm>
      </p:grpSpPr>
      <p:sp>
        <p:nvSpPr>
          <p:cNvPr id="1049128"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9129"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9130" name="日期占位符 3"/>
          <p:cNvSpPr>
            <a:spLocks noGrp="1"/>
          </p:cNvSpPr>
          <p:nvPr>
            <p:ph type="dt" sz="half" idx="10"/>
          </p:nvPr>
        </p:nvSpPr>
        <p:spPr/>
        <p:txBody>
          <a:bodyPr/>
          <a:p>
            <a:fld id="{65E956FD-07DC-4F4D-BDA9-7F3CFDE1CAFC}" type="datetimeFigureOut">
              <a:rPr lang="zh-CN" altLang="en-US" smtClean="0"/>
            </a:fld>
            <a:endParaRPr lang="zh-CN" altLang="en-US"/>
          </a:p>
        </p:txBody>
      </p:sp>
      <p:sp>
        <p:nvSpPr>
          <p:cNvPr id="1049131" name="页脚占位符 4"/>
          <p:cNvSpPr>
            <a:spLocks noGrp="1"/>
          </p:cNvSpPr>
          <p:nvPr>
            <p:ph type="ftr" sz="quarter" idx="11"/>
          </p:nvPr>
        </p:nvSpPr>
        <p:spPr/>
        <p:txBody>
          <a:bodyPr/>
          <a:p>
            <a:endParaRPr lang="zh-CN" altLang="en-US"/>
          </a:p>
        </p:txBody>
      </p:sp>
      <p:sp>
        <p:nvSpPr>
          <p:cNvPr id="1049132" name="灯片编号占位符 5"/>
          <p:cNvSpPr>
            <a:spLocks noGrp="1"/>
          </p:cNvSpPr>
          <p:nvPr>
            <p:ph type="sldNum" sz="quarter" idx="12"/>
          </p:nvPr>
        </p:nvSpPr>
        <p:spPr/>
        <p:txBody>
          <a:bodyPr/>
          <a:p>
            <a:fld id="{212EAD5D-196A-4F68-BF63-A19C38C9D65A}"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280" name=""/>
        <p:cNvGrpSpPr/>
        <p:nvPr/>
      </p:nvGrpSpPr>
      <p:grpSpPr>
        <a:xfrm>
          <a:off x="0" y="0"/>
          <a:ext cx="0" cy="0"/>
          <a:chOff x="0" y="0"/>
          <a:chExt cx="0" cy="0"/>
        </a:xfrm>
      </p:grpSpPr>
      <p:sp>
        <p:nvSpPr>
          <p:cNvPr id="1049169"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170"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71"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9172" name="日期占位符 4"/>
          <p:cNvSpPr>
            <a:spLocks noGrp="1"/>
          </p:cNvSpPr>
          <p:nvPr>
            <p:ph type="dt" sz="half" idx="10"/>
          </p:nvPr>
        </p:nvSpPr>
        <p:spPr/>
        <p:txBody>
          <a:bodyPr/>
          <a:p>
            <a:fld id="{EF8AC9C9-86B5-49D6-A466-257F099E7B51}" type="datetimeFigureOut">
              <a:rPr lang="zh-CN" altLang="en-US" smtClean="0"/>
            </a:fld>
            <a:endParaRPr lang="zh-CN" altLang="en-US"/>
          </a:p>
        </p:txBody>
      </p:sp>
      <p:sp>
        <p:nvSpPr>
          <p:cNvPr id="1049173" name="页脚占位符 5"/>
          <p:cNvSpPr>
            <a:spLocks noGrp="1"/>
          </p:cNvSpPr>
          <p:nvPr>
            <p:ph type="ftr" sz="quarter" idx="11"/>
          </p:nvPr>
        </p:nvSpPr>
        <p:spPr/>
        <p:txBody>
          <a:bodyPr/>
          <a:p>
            <a:endParaRPr lang="zh-CN" altLang="en-US"/>
          </a:p>
        </p:txBody>
      </p:sp>
      <p:sp>
        <p:nvSpPr>
          <p:cNvPr id="1049174" name="灯片编号占位符 6"/>
          <p:cNvSpPr>
            <a:spLocks noGrp="1"/>
          </p:cNvSpPr>
          <p:nvPr>
            <p:ph type="sldNum" sz="quarter" idx="12"/>
          </p:nvPr>
        </p:nvSpPr>
        <p:spPr/>
        <p:txBody>
          <a:bodyPr/>
          <a:p>
            <a:fld id="{AC1A5927-F635-4FB4-9E96-EDD4869E403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282" name=""/>
        <p:cNvGrpSpPr/>
        <p:nvPr/>
      </p:nvGrpSpPr>
      <p:grpSpPr>
        <a:xfrm>
          <a:off x="0" y="0"/>
          <a:ext cx="0" cy="0"/>
          <a:chOff x="0" y="0"/>
          <a:chExt cx="0" cy="0"/>
        </a:xfrm>
      </p:grpSpPr>
      <p:sp>
        <p:nvSpPr>
          <p:cNvPr id="1049180"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181"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182"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9183" name="日期占位符 4"/>
          <p:cNvSpPr>
            <a:spLocks noGrp="1"/>
          </p:cNvSpPr>
          <p:nvPr>
            <p:ph type="dt" sz="half" idx="10"/>
          </p:nvPr>
        </p:nvSpPr>
        <p:spPr/>
        <p:txBody>
          <a:bodyPr/>
          <a:p>
            <a:fld id="{EF8AC9C9-86B5-49D6-A466-257F099E7B51}" type="datetimeFigureOut">
              <a:rPr lang="zh-CN" altLang="en-US" smtClean="0"/>
            </a:fld>
            <a:endParaRPr lang="zh-CN" altLang="en-US"/>
          </a:p>
        </p:txBody>
      </p:sp>
      <p:sp>
        <p:nvSpPr>
          <p:cNvPr id="1049184" name="页脚占位符 5"/>
          <p:cNvSpPr>
            <a:spLocks noGrp="1"/>
          </p:cNvSpPr>
          <p:nvPr>
            <p:ph type="ftr" sz="quarter" idx="11"/>
          </p:nvPr>
        </p:nvSpPr>
        <p:spPr/>
        <p:txBody>
          <a:bodyPr/>
          <a:p>
            <a:endParaRPr lang="zh-CN" altLang="en-US"/>
          </a:p>
        </p:txBody>
      </p:sp>
      <p:sp>
        <p:nvSpPr>
          <p:cNvPr id="1049185" name="灯片编号占位符 6"/>
          <p:cNvSpPr>
            <a:spLocks noGrp="1"/>
          </p:cNvSpPr>
          <p:nvPr>
            <p:ph type="sldNum" sz="quarter" idx="12"/>
          </p:nvPr>
        </p:nvSpPr>
        <p:spPr/>
        <p:txBody>
          <a:bodyPr/>
          <a:p>
            <a:fld id="{AC1A5927-F635-4FB4-9E96-EDD4869E403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278" name=""/>
        <p:cNvGrpSpPr/>
        <p:nvPr/>
      </p:nvGrpSpPr>
      <p:grpSpPr>
        <a:xfrm>
          <a:off x="0" y="0"/>
          <a:ext cx="0" cy="0"/>
          <a:chOff x="0" y="0"/>
          <a:chExt cx="0" cy="0"/>
        </a:xfrm>
      </p:grpSpPr>
      <p:sp>
        <p:nvSpPr>
          <p:cNvPr id="1049159" name="标题 1"/>
          <p:cNvSpPr>
            <a:spLocks noGrp="1"/>
          </p:cNvSpPr>
          <p:nvPr>
            <p:ph type="title"/>
          </p:nvPr>
        </p:nvSpPr>
        <p:spPr/>
        <p:txBody>
          <a:bodyPr/>
          <a:p>
            <a:r>
              <a:rPr lang="zh-CN" altLang="en-US"/>
              <a:t>单击此处编辑母版标题样式</a:t>
            </a:r>
            <a:endParaRPr lang="zh-CN" altLang="en-US"/>
          </a:p>
        </p:txBody>
      </p:sp>
      <p:sp>
        <p:nvSpPr>
          <p:cNvPr id="1049160" name="竖排文字占位符 2"/>
          <p:cNvSpPr>
            <a:spLocks noGrp="1"/>
          </p:cNvSpPr>
          <p:nvPr>
            <p:ph type="body" orient="vert" idx="1" hasCustomPrompt="1"/>
          </p:nvPr>
        </p:nvSpPr>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61" name="日期占位符 3"/>
          <p:cNvSpPr>
            <a:spLocks noGrp="1"/>
          </p:cNvSpPr>
          <p:nvPr>
            <p:ph type="dt" sz="half" idx="10"/>
          </p:nvPr>
        </p:nvSpPr>
        <p:spPr/>
        <p:txBody>
          <a:bodyPr/>
          <a:p>
            <a:fld id="{EF8AC9C9-86B5-49D6-A466-257F099E7B51}" type="datetimeFigureOut">
              <a:rPr lang="zh-CN" altLang="en-US" smtClean="0"/>
            </a:fld>
            <a:endParaRPr lang="zh-CN" altLang="en-US"/>
          </a:p>
        </p:txBody>
      </p:sp>
      <p:sp>
        <p:nvSpPr>
          <p:cNvPr id="1049162" name="页脚占位符 4"/>
          <p:cNvSpPr>
            <a:spLocks noGrp="1"/>
          </p:cNvSpPr>
          <p:nvPr>
            <p:ph type="ftr" sz="quarter" idx="11"/>
          </p:nvPr>
        </p:nvSpPr>
        <p:spPr/>
        <p:txBody>
          <a:bodyPr/>
          <a:p>
            <a:endParaRPr lang="zh-CN" altLang="en-US"/>
          </a:p>
        </p:txBody>
      </p:sp>
      <p:sp>
        <p:nvSpPr>
          <p:cNvPr id="1049163" name="灯片编号占位符 5"/>
          <p:cNvSpPr>
            <a:spLocks noGrp="1"/>
          </p:cNvSpPr>
          <p:nvPr>
            <p:ph type="sldNum" sz="quarter" idx="12"/>
          </p:nvPr>
        </p:nvSpPr>
        <p:spPr/>
        <p:txBody>
          <a:bodyPr/>
          <a:p>
            <a:fld id="{AC1A5927-F635-4FB4-9E96-EDD4869E403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279" name=""/>
        <p:cNvGrpSpPr/>
        <p:nvPr/>
      </p:nvGrpSpPr>
      <p:grpSpPr>
        <a:xfrm>
          <a:off x="0" y="0"/>
          <a:ext cx="0" cy="0"/>
          <a:chOff x="0" y="0"/>
          <a:chExt cx="0" cy="0"/>
        </a:xfrm>
      </p:grpSpPr>
      <p:sp>
        <p:nvSpPr>
          <p:cNvPr id="1049164"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9165" name="竖排文字占位符 2"/>
          <p:cNvSpPr>
            <a:spLocks noGrp="1"/>
          </p:cNvSpPr>
          <p:nvPr>
            <p:ph type="body" orient="vert" idx="1" hasCustomPrompt="1"/>
          </p:nvPr>
        </p:nvSpPr>
        <p:spPr>
          <a:xfrm>
            <a:off x="838200" y="365125"/>
            <a:ext cx="7734300" cy="5811838"/>
          </a:xfrm>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66" name="日期占位符 3"/>
          <p:cNvSpPr>
            <a:spLocks noGrp="1"/>
          </p:cNvSpPr>
          <p:nvPr>
            <p:ph type="dt" sz="half" idx="10"/>
          </p:nvPr>
        </p:nvSpPr>
        <p:spPr/>
        <p:txBody>
          <a:bodyPr/>
          <a:p>
            <a:fld id="{EF8AC9C9-86B5-49D6-A466-257F099E7B51}" type="datetimeFigureOut">
              <a:rPr lang="zh-CN" altLang="en-US" smtClean="0"/>
            </a:fld>
            <a:endParaRPr lang="zh-CN" altLang="en-US"/>
          </a:p>
        </p:txBody>
      </p:sp>
      <p:sp>
        <p:nvSpPr>
          <p:cNvPr id="1049167" name="页脚占位符 4"/>
          <p:cNvSpPr>
            <a:spLocks noGrp="1"/>
          </p:cNvSpPr>
          <p:nvPr>
            <p:ph type="ftr" sz="quarter" idx="11"/>
          </p:nvPr>
        </p:nvSpPr>
        <p:spPr/>
        <p:txBody>
          <a:bodyPr/>
          <a:p>
            <a:endParaRPr lang="zh-CN" altLang="en-US"/>
          </a:p>
        </p:txBody>
      </p:sp>
      <p:sp>
        <p:nvSpPr>
          <p:cNvPr id="1049168" name="灯片编号占位符 5"/>
          <p:cNvSpPr>
            <a:spLocks noGrp="1"/>
          </p:cNvSpPr>
          <p:nvPr>
            <p:ph type="sldNum" sz="quarter" idx="12"/>
          </p:nvPr>
        </p:nvSpPr>
        <p:spPr/>
        <p:txBody>
          <a:bodyPr/>
          <a:p>
            <a:fld id="{AC1A5927-F635-4FB4-9E96-EDD4869E403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311" name=""/>
        <p:cNvGrpSpPr/>
        <p:nvPr/>
      </p:nvGrpSpPr>
      <p:grpSpPr>
        <a:xfrm>
          <a:off x="0" y="0"/>
          <a:ext cx="0" cy="0"/>
          <a:chOff x="0" y="0"/>
          <a:chExt cx="0" cy="0"/>
        </a:xfrm>
      </p:grpSpPr>
      <p:sp>
        <p:nvSpPr>
          <p:cNvPr id="1049338"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933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9340" name="日期占位符 3"/>
          <p:cNvSpPr>
            <a:spLocks noGrp="1"/>
          </p:cNvSpPr>
          <p:nvPr>
            <p:ph type="dt" sz="half" idx="10"/>
          </p:nvPr>
        </p:nvSpPr>
        <p:spPr/>
        <p:txBody>
          <a:bodyPr/>
          <a:p>
            <a:fld id="{C4C493BF-257A-4FD4-A5A4-ABD72D463896}" type="datetimeFigureOut">
              <a:rPr lang="zh-CN" altLang="en-US" smtClean="0"/>
            </a:fld>
            <a:endParaRPr lang="zh-CN" altLang="en-US"/>
          </a:p>
        </p:txBody>
      </p:sp>
      <p:sp>
        <p:nvSpPr>
          <p:cNvPr id="1049341" name="页脚占位符 4"/>
          <p:cNvSpPr>
            <a:spLocks noGrp="1"/>
          </p:cNvSpPr>
          <p:nvPr>
            <p:ph type="ftr" sz="quarter" idx="11"/>
          </p:nvPr>
        </p:nvSpPr>
        <p:spPr/>
        <p:txBody>
          <a:bodyPr/>
          <a:p>
            <a:endParaRPr lang="zh-CN" altLang="en-US"/>
          </a:p>
        </p:txBody>
      </p:sp>
      <p:sp>
        <p:nvSpPr>
          <p:cNvPr id="1049342" name="灯片编号占位符 5"/>
          <p:cNvSpPr>
            <a:spLocks noGrp="1"/>
          </p:cNvSpPr>
          <p:nvPr>
            <p:ph type="sldNum" sz="quarter" idx="12"/>
          </p:nvPr>
        </p:nvSpPr>
        <p:spPr/>
        <p:txBody>
          <a:bodyPr/>
          <a:p>
            <a:fld id="{FF80844F-8D9F-4D8A-BD9A-07A6F7FEAE0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312" name=""/>
        <p:cNvGrpSpPr/>
        <p:nvPr/>
      </p:nvGrpSpPr>
      <p:grpSpPr>
        <a:xfrm>
          <a:off x="0" y="0"/>
          <a:ext cx="0" cy="0"/>
          <a:chOff x="0" y="0"/>
          <a:chExt cx="0" cy="0"/>
        </a:xfrm>
      </p:grpSpPr>
      <p:sp>
        <p:nvSpPr>
          <p:cNvPr id="1049343" name="标题 1"/>
          <p:cNvSpPr>
            <a:spLocks noGrp="1"/>
          </p:cNvSpPr>
          <p:nvPr>
            <p:ph type="title"/>
          </p:nvPr>
        </p:nvSpPr>
        <p:spPr/>
        <p:txBody>
          <a:bodyPr/>
          <a:p>
            <a:r>
              <a:rPr lang="zh-CN" altLang="en-US"/>
              <a:t>单击此处编辑母版标题样式</a:t>
            </a:r>
            <a:endParaRPr lang="zh-CN" altLang="en-US"/>
          </a:p>
        </p:txBody>
      </p:sp>
      <p:sp>
        <p:nvSpPr>
          <p:cNvPr id="1049344" name="内容占位符 2"/>
          <p:cNvSpPr>
            <a:spLocks noGrp="1"/>
          </p:cNvSpPr>
          <p:nvPr>
            <p:ph idx="1" hasCustomPrompt="1"/>
          </p:nvPr>
        </p:nvSpPr>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45" name="日期占位符 3"/>
          <p:cNvSpPr>
            <a:spLocks noGrp="1"/>
          </p:cNvSpPr>
          <p:nvPr>
            <p:ph type="dt" sz="half" idx="10"/>
          </p:nvPr>
        </p:nvSpPr>
        <p:spPr/>
        <p:txBody>
          <a:bodyPr/>
          <a:p>
            <a:fld id="{C4C493BF-257A-4FD4-A5A4-ABD72D463896}" type="datetimeFigureOut">
              <a:rPr lang="zh-CN" altLang="en-US" smtClean="0"/>
            </a:fld>
            <a:endParaRPr lang="zh-CN" altLang="en-US"/>
          </a:p>
        </p:txBody>
      </p:sp>
      <p:sp>
        <p:nvSpPr>
          <p:cNvPr id="1049346" name="页脚占位符 4"/>
          <p:cNvSpPr>
            <a:spLocks noGrp="1"/>
          </p:cNvSpPr>
          <p:nvPr>
            <p:ph type="ftr" sz="quarter" idx="11"/>
          </p:nvPr>
        </p:nvSpPr>
        <p:spPr/>
        <p:txBody>
          <a:bodyPr/>
          <a:p>
            <a:endParaRPr lang="zh-CN" altLang="en-US"/>
          </a:p>
        </p:txBody>
      </p:sp>
      <p:sp>
        <p:nvSpPr>
          <p:cNvPr id="1049347" name="灯片编号占位符 5"/>
          <p:cNvSpPr>
            <a:spLocks noGrp="1"/>
          </p:cNvSpPr>
          <p:nvPr>
            <p:ph type="sldNum" sz="quarter" idx="12"/>
          </p:nvPr>
        </p:nvSpPr>
        <p:spPr/>
        <p:txBody>
          <a:bodyPr/>
          <a:p>
            <a:fld id="{FF80844F-8D9F-4D8A-BD9A-07A6F7FEAE0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310" name=""/>
        <p:cNvGrpSpPr/>
        <p:nvPr/>
      </p:nvGrpSpPr>
      <p:grpSpPr>
        <a:xfrm>
          <a:off x="0" y="0"/>
          <a:ext cx="0" cy="0"/>
          <a:chOff x="0" y="0"/>
          <a:chExt cx="0" cy="0"/>
        </a:xfrm>
      </p:grpSpPr>
      <p:sp>
        <p:nvSpPr>
          <p:cNvPr id="1049333"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9334"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049335" name="日期占位符 3"/>
          <p:cNvSpPr>
            <a:spLocks noGrp="1"/>
          </p:cNvSpPr>
          <p:nvPr>
            <p:ph type="dt" sz="half" idx="10"/>
          </p:nvPr>
        </p:nvSpPr>
        <p:spPr/>
        <p:txBody>
          <a:bodyPr/>
          <a:p>
            <a:fld id="{C4C493BF-257A-4FD4-A5A4-ABD72D463896}" type="datetimeFigureOut">
              <a:rPr lang="zh-CN" altLang="en-US" smtClean="0"/>
            </a:fld>
            <a:endParaRPr lang="zh-CN" altLang="en-US"/>
          </a:p>
        </p:txBody>
      </p:sp>
      <p:sp>
        <p:nvSpPr>
          <p:cNvPr id="1049336" name="页脚占位符 4"/>
          <p:cNvSpPr>
            <a:spLocks noGrp="1"/>
          </p:cNvSpPr>
          <p:nvPr>
            <p:ph type="ftr" sz="quarter" idx="11"/>
          </p:nvPr>
        </p:nvSpPr>
        <p:spPr/>
        <p:txBody>
          <a:bodyPr/>
          <a:p>
            <a:endParaRPr lang="zh-CN" altLang="en-US"/>
          </a:p>
        </p:txBody>
      </p:sp>
      <p:sp>
        <p:nvSpPr>
          <p:cNvPr id="1049337" name="灯片编号占位符 5"/>
          <p:cNvSpPr>
            <a:spLocks noGrp="1"/>
          </p:cNvSpPr>
          <p:nvPr>
            <p:ph type="sldNum" sz="quarter" idx="12"/>
          </p:nvPr>
        </p:nvSpPr>
        <p:spPr/>
        <p:txBody>
          <a:bodyPr/>
          <a:p>
            <a:fld id="{FF80844F-8D9F-4D8A-BD9A-07A6F7FEAE0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307" name=""/>
        <p:cNvGrpSpPr/>
        <p:nvPr/>
      </p:nvGrpSpPr>
      <p:grpSpPr>
        <a:xfrm>
          <a:off x="0" y="0"/>
          <a:ext cx="0" cy="0"/>
          <a:chOff x="0" y="0"/>
          <a:chExt cx="0" cy="0"/>
        </a:xfrm>
      </p:grpSpPr>
      <p:sp>
        <p:nvSpPr>
          <p:cNvPr id="1049316" name="标题 1"/>
          <p:cNvSpPr>
            <a:spLocks noGrp="1"/>
          </p:cNvSpPr>
          <p:nvPr>
            <p:ph type="title"/>
          </p:nvPr>
        </p:nvSpPr>
        <p:spPr/>
        <p:txBody>
          <a:bodyPr/>
          <a:p>
            <a:r>
              <a:rPr lang="zh-CN" altLang="en-US"/>
              <a:t>单击此处编辑母版标题样式</a:t>
            </a:r>
            <a:endParaRPr lang="zh-CN" altLang="en-US"/>
          </a:p>
        </p:txBody>
      </p:sp>
      <p:sp>
        <p:nvSpPr>
          <p:cNvPr id="1049317" name="内容占位符 2"/>
          <p:cNvSpPr>
            <a:spLocks noGrp="1"/>
          </p:cNvSpPr>
          <p:nvPr>
            <p:ph sz="half" idx="1" hasCustomPrompt="1"/>
          </p:nvPr>
        </p:nvSpPr>
        <p:spPr>
          <a:xfrm>
            <a:off x="838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18" name="内容占位符 3"/>
          <p:cNvSpPr>
            <a:spLocks noGrp="1"/>
          </p:cNvSpPr>
          <p:nvPr>
            <p:ph sz="half" idx="2" hasCustomPrompt="1"/>
          </p:nvPr>
        </p:nvSpPr>
        <p:spPr>
          <a:xfrm>
            <a:off x="6172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19" name="日期占位符 4"/>
          <p:cNvSpPr>
            <a:spLocks noGrp="1"/>
          </p:cNvSpPr>
          <p:nvPr>
            <p:ph type="dt" sz="half" idx="10"/>
          </p:nvPr>
        </p:nvSpPr>
        <p:spPr/>
        <p:txBody>
          <a:bodyPr/>
          <a:p>
            <a:fld id="{C4C493BF-257A-4FD4-A5A4-ABD72D463896}" type="datetimeFigureOut">
              <a:rPr lang="zh-CN" altLang="en-US" smtClean="0"/>
            </a:fld>
            <a:endParaRPr lang="zh-CN" altLang="en-US"/>
          </a:p>
        </p:txBody>
      </p:sp>
      <p:sp>
        <p:nvSpPr>
          <p:cNvPr id="1049320" name="页脚占位符 5"/>
          <p:cNvSpPr>
            <a:spLocks noGrp="1"/>
          </p:cNvSpPr>
          <p:nvPr>
            <p:ph type="ftr" sz="quarter" idx="11"/>
          </p:nvPr>
        </p:nvSpPr>
        <p:spPr/>
        <p:txBody>
          <a:bodyPr/>
          <a:p>
            <a:endParaRPr lang="zh-CN" altLang="en-US"/>
          </a:p>
        </p:txBody>
      </p:sp>
      <p:sp>
        <p:nvSpPr>
          <p:cNvPr id="1049321" name="灯片编号占位符 6"/>
          <p:cNvSpPr>
            <a:spLocks noGrp="1"/>
          </p:cNvSpPr>
          <p:nvPr>
            <p:ph type="sldNum" sz="quarter" idx="12"/>
          </p:nvPr>
        </p:nvSpPr>
        <p:spPr/>
        <p:txBody>
          <a:bodyPr/>
          <a:p>
            <a:fld id="{FF80844F-8D9F-4D8A-BD9A-07A6F7FEAE0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315" name=""/>
        <p:cNvGrpSpPr/>
        <p:nvPr/>
      </p:nvGrpSpPr>
      <p:grpSpPr>
        <a:xfrm>
          <a:off x="0" y="0"/>
          <a:ext cx="0" cy="0"/>
          <a:chOff x="0" y="0"/>
          <a:chExt cx="0" cy="0"/>
        </a:xfrm>
      </p:grpSpPr>
      <p:sp>
        <p:nvSpPr>
          <p:cNvPr id="1049359"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9360"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9361" name="内容占位符 3"/>
          <p:cNvSpPr>
            <a:spLocks noGrp="1"/>
          </p:cNvSpPr>
          <p:nvPr>
            <p:ph sz="half" idx="2" hasCustomPrompt="1"/>
          </p:nvPr>
        </p:nvSpPr>
        <p:spPr>
          <a:xfrm>
            <a:off x="839788" y="2505075"/>
            <a:ext cx="5157787"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62"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9363" name="内容占位符 5"/>
          <p:cNvSpPr>
            <a:spLocks noGrp="1"/>
          </p:cNvSpPr>
          <p:nvPr>
            <p:ph sz="quarter" idx="4" hasCustomPrompt="1"/>
          </p:nvPr>
        </p:nvSpPr>
        <p:spPr>
          <a:xfrm>
            <a:off x="6172200" y="2505075"/>
            <a:ext cx="5183188"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64" name="日期占位符 6"/>
          <p:cNvSpPr>
            <a:spLocks noGrp="1"/>
          </p:cNvSpPr>
          <p:nvPr>
            <p:ph type="dt" sz="half" idx="10"/>
          </p:nvPr>
        </p:nvSpPr>
        <p:spPr/>
        <p:txBody>
          <a:bodyPr/>
          <a:p>
            <a:fld id="{C4C493BF-257A-4FD4-A5A4-ABD72D463896}" type="datetimeFigureOut">
              <a:rPr lang="zh-CN" altLang="en-US" smtClean="0"/>
            </a:fld>
            <a:endParaRPr lang="zh-CN" altLang="en-US"/>
          </a:p>
        </p:txBody>
      </p:sp>
      <p:sp>
        <p:nvSpPr>
          <p:cNvPr id="1049365" name="页脚占位符 7"/>
          <p:cNvSpPr>
            <a:spLocks noGrp="1"/>
          </p:cNvSpPr>
          <p:nvPr>
            <p:ph type="ftr" sz="quarter" idx="11"/>
          </p:nvPr>
        </p:nvSpPr>
        <p:spPr/>
        <p:txBody>
          <a:bodyPr/>
          <a:p>
            <a:endParaRPr lang="zh-CN" altLang="en-US"/>
          </a:p>
        </p:txBody>
      </p:sp>
      <p:sp>
        <p:nvSpPr>
          <p:cNvPr id="1049366" name="灯片编号占位符 8"/>
          <p:cNvSpPr>
            <a:spLocks noGrp="1"/>
          </p:cNvSpPr>
          <p:nvPr>
            <p:ph type="sldNum" sz="quarter" idx="12"/>
          </p:nvPr>
        </p:nvSpPr>
        <p:spPr/>
        <p:txBody>
          <a:bodyPr/>
          <a:p>
            <a:fld id="{FF80844F-8D9F-4D8A-BD9A-07A6F7FEAE0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316" name=""/>
        <p:cNvGrpSpPr/>
        <p:nvPr/>
      </p:nvGrpSpPr>
      <p:grpSpPr>
        <a:xfrm>
          <a:off x="0" y="0"/>
          <a:ext cx="0" cy="0"/>
          <a:chOff x="0" y="0"/>
          <a:chExt cx="0" cy="0"/>
        </a:xfrm>
      </p:grpSpPr>
      <p:sp>
        <p:nvSpPr>
          <p:cNvPr id="1049367" name="标题 1"/>
          <p:cNvSpPr>
            <a:spLocks noGrp="1"/>
          </p:cNvSpPr>
          <p:nvPr>
            <p:ph type="title"/>
          </p:nvPr>
        </p:nvSpPr>
        <p:spPr/>
        <p:txBody>
          <a:bodyPr/>
          <a:p>
            <a:r>
              <a:rPr lang="zh-CN" altLang="en-US"/>
              <a:t>单击此处编辑母版标题样式</a:t>
            </a:r>
            <a:endParaRPr lang="zh-CN" altLang="en-US"/>
          </a:p>
        </p:txBody>
      </p:sp>
      <p:sp>
        <p:nvSpPr>
          <p:cNvPr id="1049368" name="日期占位符 2"/>
          <p:cNvSpPr>
            <a:spLocks noGrp="1"/>
          </p:cNvSpPr>
          <p:nvPr>
            <p:ph type="dt" sz="half" idx="10"/>
          </p:nvPr>
        </p:nvSpPr>
        <p:spPr/>
        <p:txBody>
          <a:bodyPr/>
          <a:p>
            <a:fld id="{C4C493BF-257A-4FD4-A5A4-ABD72D463896}" type="datetimeFigureOut">
              <a:rPr lang="zh-CN" altLang="en-US" smtClean="0"/>
            </a:fld>
            <a:endParaRPr lang="zh-CN" altLang="en-US"/>
          </a:p>
        </p:txBody>
      </p:sp>
      <p:sp>
        <p:nvSpPr>
          <p:cNvPr id="1049369" name="页脚占位符 3"/>
          <p:cNvSpPr>
            <a:spLocks noGrp="1"/>
          </p:cNvSpPr>
          <p:nvPr>
            <p:ph type="ftr" sz="quarter" idx="11"/>
          </p:nvPr>
        </p:nvSpPr>
        <p:spPr/>
        <p:txBody>
          <a:bodyPr/>
          <a:p>
            <a:endParaRPr lang="zh-CN" altLang="en-US"/>
          </a:p>
        </p:txBody>
      </p:sp>
      <p:sp>
        <p:nvSpPr>
          <p:cNvPr id="1049370" name="灯片编号占位符 4"/>
          <p:cNvSpPr>
            <a:spLocks noGrp="1"/>
          </p:cNvSpPr>
          <p:nvPr>
            <p:ph type="sldNum" sz="quarter" idx="12"/>
          </p:nvPr>
        </p:nvSpPr>
        <p:spPr/>
        <p:txBody>
          <a:bodyPr/>
          <a:p>
            <a:fld id="{FF80844F-8D9F-4D8A-BD9A-07A6F7FEAE0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272" name=""/>
        <p:cNvGrpSpPr/>
        <p:nvPr/>
      </p:nvGrpSpPr>
      <p:grpSpPr>
        <a:xfrm>
          <a:off x="0" y="0"/>
          <a:ext cx="0" cy="0"/>
          <a:chOff x="0" y="0"/>
          <a:chExt cx="0" cy="0"/>
        </a:xfrm>
      </p:grpSpPr>
      <p:sp>
        <p:nvSpPr>
          <p:cNvPr id="1049122" name="标题 1"/>
          <p:cNvSpPr>
            <a:spLocks noGrp="1"/>
          </p:cNvSpPr>
          <p:nvPr>
            <p:ph type="title"/>
          </p:nvPr>
        </p:nvSpPr>
        <p:spPr/>
        <p:txBody>
          <a:bodyPr/>
          <a:p>
            <a:r>
              <a:rPr lang="zh-CN" altLang="en-US"/>
              <a:t>单击此处编辑母版标题样式</a:t>
            </a:r>
            <a:endParaRPr lang="zh-CN" altLang="en-US"/>
          </a:p>
        </p:txBody>
      </p:sp>
      <p:sp>
        <p:nvSpPr>
          <p:cNvPr id="1049123" name="内容占位符 2"/>
          <p:cNvSpPr>
            <a:spLocks noGrp="1"/>
          </p:cNvSpPr>
          <p:nvPr>
            <p:ph sz="half" idx="1"/>
          </p:nvPr>
        </p:nvSpPr>
        <p:spPr>
          <a:xfrm>
            <a:off x="838200" y="1825625"/>
            <a:ext cx="5181600" cy="4351338"/>
          </a:xfr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124" name="内容占位符 3"/>
          <p:cNvSpPr>
            <a:spLocks noGrp="1"/>
          </p:cNvSpPr>
          <p:nvPr>
            <p:ph sz="half" idx="2"/>
          </p:nvPr>
        </p:nvSpPr>
        <p:spPr>
          <a:xfrm>
            <a:off x="6172200" y="1825625"/>
            <a:ext cx="5181600" cy="4351338"/>
          </a:xfr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125" name="日期占位符 4"/>
          <p:cNvSpPr>
            <a:spLocks noGrp="1"/>
          </p:cNvSpPr>
          <p:nvPr>
            <p:ph type="dt" sz="half" idx="10"/>
          </p:nvPr>
        </p:nvSpPr>
        <p:spPr/>
        <p:txBody>
          <a:bodyPr/>
          <a:p>
            <a:fld id="{65E956FD-07DC-4F4D-BDA9-7F3CFDE1CAFC}" type="datetimeFigureOut">
              <a:rPr lang="zh-CN" altLang="en-US" smtClean="0"/>
            </a:fld>
            <a:endParaRPr lang="zh-CN" altLang="en-US"/>
          </a:p>
        </p:txBody>
      </p:sp>
      <p:sp>
        <p:nvSpPr>
          <p:cNvPr id="1049126" name="页脚占位符 5"/>
          <p:cNvSpPr>
            <a:spLocks noGrp="1"/>
          </p:cNvSpPr>
          <p:nvPr>
            <p:ph type="ftr" sz="quarter" idx="11"/>
          </p:nvPr>
        </p:nvSpPr>
        <p:spPr/>
        <p:txBody>
          <a:bodyPr/>
          <a:p>
            <a:endParaRPr lang="zh-CN" altLang="en-US"/>
          </a:p>
        </p:txBody>
      </p:sp>
      <p:sp>
        <p:nvSpPr>
          <p:cNvPr id="1049127" name="灯片编号占位符 6"/>
          <p:cNvSpPr>
            <a:spLocks noGrp="1"/>
          </p:cNvSpPr>
          <p:nvPr>
            <p:ph type="sldNum" sz="quarter" idx="12"/>
          </p:nvPr>
        </p:nvSpPr>
        <p:spPr/>
        <p:txBody>
          <a:bodyPr/>
          <a:p>
            <a:fld id="{212EAD5D-196A-4F68-BF63-A19C38C9D65A}"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55" name=""/>
        <p:cNvGrpSpPr/>
        <p:nvPr/>
      </p:nvGrpSpPr>
      <p:grpSpPr>
        <a:xfrm>
          <a:off x="0" y="0"/>
          <a:ext cx="0" cy="0"/>
          <a:chOff x="0" y="0"/>
          <a:chExt cx="0" cy="0"/>
        </a:xfrm>
      </p:grpSpPr>
      <p:sp>
        <p:nvSpPr>
          <p:cNvPr id="1048751" name="日期占位符 1"/>
          <p:cNvSpPr>
            <a:spLocks noGrp="1"/>
          </p:cNvSpPr>
          <p:nvPr>
            <p:ph type="dt" sz="half" idx="10"/>
          </p:nvPr>
        </p:nvSpPr>
        <p:spPr/>
        <p:txBody>
          <a:bodyPr/>
          <a:p>
            <a:fld id="{C4C493BF-257A-4FD4-A5A4-ABD72D463896}" type="datetimeFigureOut">
              <a:rPr lang="zh-CN" altLang="en-US" smtClean="0"/>
            </a:fld>
            <a:endParaRPr lang="zh-CN" altLang="en-US"/>
          </a:p>
        </p:txBody>
      </p:sp>
      <p:sp>
        <p:nvSpPr>
          <p:cNvPr id="1048752" name="页脚占位符 2"/>
          <p:cNvSpPr>
            <a:spLocks noGrp="1"/>
          </p:cNvSpPr>
          <p:nvPr>
            <p:ph type="ftr" sz="quarter" idx="11"/>
          </p:nvPr>
        </p:nvSpPr>
        <p:spPr/>
        <p:txBody>
          <a:bodyPr/>
          <a:p>
            <a:endParaRPr lang="zh-CN" altLang="en-US"/>
          </a:p>
        </p:txBody>
      </p:sp>
      <p:sp>
        <p:nvSpPr>
          <p:cNvPr id="1048753" name="灯片编号占位符 3"/>
          <p:cNvSpPr>
            <a:spLocks noGrp="1"/>
          </p:cNvSpPr>
          <p:nvPr>
            <p:ph type="sldNum" sz="quarter" idx="12"/>
          </p:nvPr>
        </p:nvSpPr>
        <p:spPr/>
        <p:txBody>
          <a:bodyPr/>
          <a:p>
            <a:fld id="{FF80844F-8D9F-4D8A-BD9A-07A6F7FEAE0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314" name=""/>
        <p:cNvGrpSpPr/>
        <p:nvPr/>
      </p:nvGrpSpPr>
      <p:grpSpPr>
        <a:xfrm>
          <a:off x="0" y="0"/>
          <a:ext cx="0" cy="0"/>
          <a:chOff x="0" y="0"/>
          <a:chExt cx="0" cy="0"/>
        </a:xfrm>
      </p:grpSpPr>
      <p:sp>
        <p:nvSpPr>
          <p:cNvPr id="1049353"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354"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55"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9356" name="日期占位符 4"/>
          <p:cNvSpPr>
            <a:spLocks noGrp="1"/>
          </p:cNvSpPr>
          <p:nvPr>
            <p:ph type="dt" sz="half" idx="10"/>
          </p:nvPr>
        </p:nvSpPr>
        <p:spPr/>
        <p:txBody>
          <a:bodyPr/>
          <a:p>
            <a:fld id="{C4C493BF-257A-4FD4-A5A4-ABD72D463896}" type="datetimeFigureOut">
              <a:rPr lang="zh-CN" altLang="en-US" smtClean="0"/>
            </a:fld>
            <a:endParaRPr lang="zh-CN" altLang="en-US"/>
          </a:p>
        </p:txBody>
      </p:sp>
      <p:sp>
        <p:nvSpPr>
          <p:cNvPr id="1049357" name="页脚占位符 5"/>
          <p:cNvSpPr>
            <a:spLocks noGrp="1"/>
          </p:cNvSpPr>
          <p:nvPr>
            <p:ph type="ftr" sz="quarter" idx="11"/>
          </p:nvPr>
        </p:nvSpPr>
        <p:spPr/>
        <p:txBody>
          <a:bodyPr/>
          <a:p>
            <a:endParaRPr lang="zh-CN" altLang="en-US"/>
          </a:p>
        </p:txBody>
      </p:sp>
      <p:sp>
        <p:nvSpPr>
          <p:cNvPr id="1049358" name="灯片编号占位符 6"/>
          <p:cNvSpPr>
            <a:spLocks noGrp="1"/>
          </p:cNvSpPr>
          <p:nvPr>
            <p:ph type="sldNum" sz="quarter" idx="12"/>
          </p:nvPr>
        </p:nvSpPr>
        <p:spPr/>
        <p:txBody>
          <a:bodyPr/>
          <a:p>
            <a:fld id="{FF80844F-8D9F-4D8A-BD9A-07A6F7FEAE0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308" name=""/>
        <p:cNvGrpSpPr/>
        <p:nvPr/>
      </p:nvGrpSpPr>
      <p:grpSpPr>
        <a:xfrm>
          <a:off x="0" y="0"/>
          <a:ext cx="0" cy="0"/>
          <a:chOff x="0" y="0"/>
          <a:chExt cx="0" cy="0"/>
        </a:xfrm>
      </p:grpSpPr>
      <p:sp>
        <p:nvSpPr>
          <p:cNvPr id="104932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32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32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9325" name="日期占位符 4"/>
          <p:cNvSpPr>
            <a:spLocks noGrp="1"/>
          </p:cNvSpPr>
          <p:nvPr>
            <p:ph type="dt" sz="half" idx="10"/>
          </p:nvPr>
        </p:nvSpPr>
        <p:spPr/>
        <p:txBody>
          <a:bodyPr/>
          <a:p>
            <a:fld id="{C4C493BF-257A-4FD4-A5A4-ABD72D463896}" type="datetimeFigureOut">
              <a:rPr lang="zh-CN" altLang="en-US" smtClean="0"/>
            </a:fld>
            <a:endParaRPr lang="zh-CN" altLang="en-US"/>
          </a:p>
        </p:txBody>
      </p:sp>
      <p:sp>
        <p:nvSpPr>
          <p:cNvPr id="1049326" name="页脚占位符 5"/>
          <p:cNvSpPr>
            <a:spLocks noGrp="1"/>
          </p:cNvSpPr>
          <p:nvPr>
            <p:ph type="ftr" sz="quarter" idx="11"/>
          </p:nvPr>
        </p:nvSpPr>
        <p:spPr/>
        <p:txBody>
          <a:bodyPr/>
          <a:p>
            <a:endParaRPr lang="zh-CN" altLang="en-US"/>
          </a:p>
        </p:txBody>
      </p:sp>
      <p:sp>
        <p:nvSpPr>
          <p:cNvPr id="1049327" name="灯片编号占位符 6"/>
          <p:cNvSpPr>
            <a:spLocks noGrp="1"/>
          </p:cNvSpPr>
          <p:nvPr>
            <p:ph type="sldNum" sz="quarter" idx="12"/>
          </p:nvPr>
        </p:nvSpPr>
        <p:spPr/>
        <p:txBody>
          <a:bodyPr/>
          <a:p>
            <a:fld id="{FF80844F-8D9F-4D8A-BD9A-07A6F7FEAE0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309" name=""/>
        <p:cNvGrpSpPr/>
        <p:nvPr/>
      </p:nvGrpSpPr>
      <p:grpSpPr>
        <a:xfrm>
          <a:off x="0" y="0"/>
          <a:ext cx="0" cy="0"/>
          <a:chOff x="0" y="0"/>
          <a:chExt cx="0" cy="0"/>
        </a:xfrm>
      </p:grpSpPr>
      <p:sp>
        <p:nvSpPr>
          <p:cNvPr id="1049328" name="标题 1"/>
          <p:cNvSpPr>
            <a:spLocks noGrp="1"/>
          </p:cNvSpPr>
          <p:nvPr>
            <p:ph type="title"/>
          </p:nvPr>
        </p:nvSpPr>
        <p:spPr/>
        <p:txBody>
          <a:bodyPr/>
          <a:p>
            <a:r>
              <a:rPr lang="zh-CN" altLang="en-US"/>
              <a:t>单击此处编辑母版标题样式</a:t>
            </a:r>
            <a:endParaRPr lang="zh-CN" altLang="en-US"/>
          </a:p>
        </p:txBody>
      </p:sp>
      <p:sp>
        <p:nvSpPr>
          <p:cNvPr id="1049329" name="竖排文字占位符 2"/>
          <p:cNvSpPr>
            <a:spLocks noGrp="1"/>
          </p:cNvSpPr>
          <p:nvPr>
            <p:ph type="body" orient="vert" idx="1" hasCustomPrompt="1"/>
          </p:nvPr>
        </p:nvSpPr>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30" name="日期占位符 3"/>
          <p:cNvSpPr>
            <a:spLocks noGrp="1"/>
          </p:cNvSpPr>
          <p:nvPr>
            <p:ph type="dt" sz="half" idx="10"/>
          </p:nvPr>
        </p:nvSpPr>
        <p:spPr/>
        <p:txBody>
          <a:bodyPr/>
          <a:p>
            <a:fld id="{C4C493BF-257A-4FD4-A5A4-ABD72D463896}" type="datetimeFigureOut">
              <a:rPr lang="zh-CN" altLang="en-US" smtClean="0"/>
            </a:fld>
            <a:endParaRPr lang="zh-CN" altLang="en-US"/>
          </a:p>
        </p:txBody>
      </p:sp>
      <p:sp>
        <p:nvSpPr>
          <p:cNvPr id="1049331" name="页脚占位符 4"/>
          <p:cNvSpPr>
            <a:spLocks noGrp="1"/>
          </p:cNvSpPr>
          <p:nvPr>
            <p:ph type="ftr" sz="quarter" idx="11"/>
          </p:nvPr>
        </p:nvSpPr>
        <p:spPr/>
        <p:txBody>
          <a:bodyPr/>
          <a:p>
            <a:endParaRPr lang="zh-CN" altLang="en-US"/>
          </a:p>
        </p:txBody>
      </p:sp>
      <p:sp>
        <p:nvSpPr>
          <p:cNvPr id="1049332" name="灯片编号占位符 5"/>
          <p:cNvSpPr>
            <a:spLocks noGrp="1"/>
          </p:cNvSpPr>
          <p:nvPr>
            <p:ph type="sldNum" sz="quarter" idx="12"/>
          </p:nvPr>
        </p:nvSpPr>
        <p:spPr/>
        <p:txBody>
          <a:bodyPr/>
          <a:p>
            <a:fld id="{FF80844F-8D9F-4D8A-BD9A-07A6F7FEAE0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313" name=""/>
        <p:cNvGrpSpPr/>
        <p:nvPr/>
      </p:nvGrpSpPr>
      <p:grpSpPr>
        <a:xfrm>
          <a:off x="0" y="0"/>
          <a:ext cx="0" cy="0"/>
          <a:chOff x="0" y="0"/>
          <a:chExt cx="0" cy="0"/>
        </a:xfrm>
      </p:grpSpPr>
      <p:sp>
        <p:nvSpPr>
          <p:cNvPr id="1049348"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9349" name="竖排文字占位符 2"/>
          <p:cNvSpPr>
            <a:spLocks noGrp="1"/>
          </p:cNvSpPr>
          <p:nvPr>
            <p:ph type="body" orient="vert" idx="1" hasCustomPrompt="1"/>
          </p:nvPr>
        </p:nvSpPr>
        <p:spPr>
          <a:xfrm>
            <a:off x="838200" y="365125"/>
            <a:ext cx="7734300" cy="5811838"/>
          </a:xfrm>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50" name="日期占位符 3"/>
          <p:cNvSpPr>
            <a:spLocks noGrp="1"/>
          </p:cNvSpPr>
          <p:nvPr>
            <p:ph type="dt" sz="half" idx="10"/>
          </p:nvPr>
        </p:nvSpPr>
        <p:spPr/>
        <p:txBody>
          <a:bodyPr/>
          <a:p>
            <a:fld id="{C4C493BF-257A-4FD4-A5A4-ABD72D463896}" type="datetimeFigureOut">
              <a:rPr lang="zh-CN" altLang="en-US" smtClean="0"/>
            </a:fld>
            <a:endParaRPr lang="zh-CN" altLang="en-US"/>
          </a:p>
        </p:txBody>
      </p:sp>
      <p:sp>
        <p:nvSpPr>
          <p:cNvPr id="1049351" name="页脚占位符 4"/>
          <p:cNvSpPr>
            <a:spLocks noGrp="1"/>
          </p:cNvSpPr>
          <p:nvPr>
            <p:ph type="ftr" sz="quarter" idx="11"/>
          </p:nvPr>
        </p:nvSpPr>
        <p:spPr/>
        <p:txBody>
          <a:bodyPr/>
          <a:p>
            <a:endParaRPr lang="zh-CN" altLang="en-US"/>
          </a:p>
        </p:txBody>
      </p:sp>
      <p:sp>
        <p:nvSpPr>
          <p:cNvPr id="1049352" name="灯片编号占位符 5"/>
          <p:cNvSpPr>
            <a:spLocks noGrp="1"/>
          </p:cNvSpPr>
          <p:nvPr>
            <p:ph type="sldNum" sz="quarter" idx="12"/>
          </p:nvPr>
        </p:nvSpPr>
        <p:spPr/>
        <p:txBody>
          <a:bodyPr/>
          <a:p>
            <a:fld id="{FF80844F-8D9F-4D8A-BD9A-07A6F7FEAE0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354" name=""/>
        <p:cNvGrpSpPr/>
        <p:nvPr/>
      </p:nvGrpSpPr>
      <p:grpSpPr>
        <a:xfrm>
          <a:off x="0" y="0"/>
          <a:ext cx="0" cy="0"/>
          <a:chOff x="0" y="0"/>
          <a:chExt cx="0" cy="0"/>
        </a:xfrm>
      </p:grpSpPr>
      <p:sp>
        <p:nvSpPr>
          <p:cNvPr id="1049510"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9511"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9512" name="日期占位符 3"/>
          <p:cNvSpPr>
            <a:spLocks noGrp="1"/>
          </p:cNvSpPr>
          <p:nvPr>
            <p:ph type="dt" sz="half" idx="10"/>
          </p:nvPr>
        </p:nvSpPr>
        <p:spPr/>
        <p:txBody>
          <a:bodyPr/>
          <a:p>
            <a:fld id="{C9420DEE-EBDD-4E7F-8DB3-2B8DD1E9DC03}" type="datetimeFigureOut">
              <a:rPr lang="zh-CN" altLang="en-US" smtClean="0"/>
            </a:fld>
            <a:endParaRPr lang="zh-CN" altLang="en-US"/>
          </a:p>
        </p:txBody>
      </p:sp>
      <p:sp>
        <p:nvSpPr>
          <p:cNvPr id="1049513" name="页脚占位符 4"/>
          <p:cNvSpPr>
            <a:spLocks noGrp="1"/>
          </p:cNvSpPr>
          <p:nvPr>
            <p:ph type="ftr" sz="quarter" idx="11"/>
          </p:nvPr>
        </p:nvSpPr>
        <p:spPr/>
        <p:txBody>
          <a:bodyPr/>
          <a:p>
            <a:endParaRPr lang="zh-CN" altLang="en-US"/>
          </a:p>
        </p:txBody>
      </p:sp>
      <p:sp>
        <p:nvSpPr>
          <p:cNvPr id="1049514" name="灯片编号占位符 5"/>
          <p:cNvSpPr>
            <a:spLocks noGrp="1"/>
          </p:cNvSpPr>
          <p:nvPr>
            <p:ph type="sldNum" sz="quarter" idx="12"/>
          </p:nvPr>
        </p:nvSpPr>
        <p:spPr/>
        <p:txBody>
          <a:bodyPr/>
          <a:p>
            <a:fld id="{6BCAF411-9ED2-4B83-BE76-4C0E4762BF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351" name=""/>
        <p:cNvGrpSpPr/>
        <p:nvPr/>
      </p:nvGrpSpPr>
      <p:grpSpPr>
        <a:xfrm>
          <a:off x="0" y="0"/>
          <a:ext cx="0" cy="0"/>
          <a:chOff x="0" y="0"/>
          <a:chExt cx="0" cy="0"/>
        </a:xfrm>
      </p:grpSpPr>
      <p:sp>
        <p:nvSpPr>
          <p:cNvPr id="1049495" name="标题 1"/>
          <p:cNvSpPr>
            <a:spLocks noGrp="1"/>
          </p:cNvSpPr>
          <p:nvPr>
            <p:ph type="title"/>
          </p:nvPr>
        </p:nvSpPr>
        <p:spPr/>
        <p:txBody>
          <a:bodyPr/>
          <a:p>
            <a:r>
              <a:rPr lang="zh-CN" altLang="en-US"/>
              <a:t>单击此处编辑母版标题样式</a:t>
            </a:r>
            <a:endParaRPr lang="zh-CN" altLang="en-US"/>
          </a:p>
        </p:txBody>
      </p:sp>
      <p:sp>
        <p:nvSpPr>
          <p:cNvPr id="1049496" name="内容占位符 2"/>
          <p:cNvSpPr>
            <a:spLocks noGrp="1"/>
          </p:cNvSpPr>
          <p:nvPr>
            <p:ph idx="1" hasCustomPrompt="1"/>
          </p:nvPr>
        </p:nvSpPr>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497" name="日期占位符 3"/>
          <p:cNvSpPr>
            <a:spLocks noGrp="1"/>
          </p:cNvSpPr>
          <p:nvPr>
            <p:ph type="dt" sz="half" idx="10"/>
          </p:nvPr>
        </p:nvSpPr>
        <p:spPr/>
        <p:txBody>
          <a:bodyPr/>
          <a:p>
            <a:fld id="{C9420DEE-EBDD-4E7F-8DB3-2B8DD1E9DC03}" type="datetimeFigureOut">
              <a:rPr lang="zh-CN" altLang="en-US" smtClean="0"/>
            </a:fld>
            <a:endParaRPr lang="zh-CN" altLang="en-US"/>
          </a:p>
        </p:txBody>
      </p:sp>
      <p:sp>
        <p:nvSpPr>
          <p:cNvPr id="1049498" name="页脚占位符 4"/>
          <p:cNvSpPr>
            <a:spLocks noGrp="1"/>
          </p:cNvSpPr>
          <p:nvPr>
            <p:ph type="ftr" sz="quarter" idx="11"/>
          </p:nvPr>
        </p:nvSpPr>
        <p:spPr/>
        <p:txBody>
          <a:bodyPr/>
          <a:p>
            <a:endParaRPr lang="zh-CN" altLang="en-US"/>
          </a:p>
        </p:txBody>
      </p:sp>
      <p:sp>
        <p:nvSpPr>
          <p:cNvPr id="1049499" name="灯片编号占位符 5"/>
          <p:cNvSpPr>
            <a:spLocks noGrp="1"/>
          </p:cNvSpPr>
          <p:nvPr>
            <p:ph type="sldNum" sz="quarter" idx="12"/>
          </p:nvPr>
        </p:nvSpPr>
        <p:spPr/>
        <p:txBody>
          <a:bodyPr/>
          <a:p>
            <a:fld id="{6BCAF411-9ED2-4B83-BE76-4C0E4762BF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352" name=""/>
        <p:cNvGrpSpPr/>
        <p:nvPr/>
      </p:nvGrpSpPr>
      <p:grpSpPr>
        <a:xfrm>
          <a:off x="0" y="0"/>
          <a:ext cx="0" cy="0"/>
          <a:chOff x="0" y="0"/>
          <a:chExt cx="0" cy="0"/>
        </a:xfrm>
      </p:grpSpPr>
      <p:sp>
        <p:nvSpPr>
          <p:cNvPr id="1049500"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9501"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049502" name="日期占位符 3"/>
          <p:cNvSpPr>
            <a:spLocks noGrp="1"/>
          </p:cNvSpPr>
          <p:nvPr>
            <p:ph type="dt" sz="half" idx="10"/>
          </p:nvPr>
        </p:nvSpPr>
        <p:spPr/>
        <p:txBody>
          <a:bodyPr/>
          <a:p>
            <a:fld id="{C9420DEE-EBDD-4E7F-8DB3-2B8DD1E9DC03}" type="datetimeFigureOut">
              <a:rPr lang="zh-CN" altLang="en-US" smtClean="0"/>
            </a:fld>
            <a:endParaRPr lang="zh-CN" altLang="en-US"/>
          </a:p>
        </p:txBody>
      </p:sp>
      <p:sp>
        <p:nvSpPr>
          <p:cNvPr id="1049503" name="页脚占位符 4"/>
          <p:cNvSpPr>
            <a:spLocks noGrp="1"/>
          </p:cNvSpPr>
          <p:nvPr>
            <p:ph type="ftr" sz="quarter" idx="11"/>
          </p:nvPr>
        </p:nvSpPr>
        <p:spPr/>
        <p:txBody>
          <a:bodyPr/>
          <a:p>
            <a:endParaRPr lang="zh-CN" altLang="en-US"/>
          </a:p>
        </p:txBody>
      </p:sp>
      <p:sp>
        <p:nvSpPr>
          <p:cNvPr id="1049504" name="灯片编号占位符 5"/>
          <p:cNvSpPr>
            <a:spLocks noGrp="1"/>
          </p:cNvSpPr>
          <p:nvPr>
            <p:ph type="sldNum" sz="quarter" idx="12"/>
          </p:nvPr>
        </p:nvSpPr>
        <p:spPr/>
        <p:txBody>
          <a:bodyPr/>
          <a:p>
            <a:fld id="{6BCAF411-9ED2-4B83-BE76-4C0E4762BF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357" name=""/>
        <p:cNvGrpSpPr/>
        <p:nvPr/>
      </p:nvGrpSpPr>
      <p:grpSpPr>
        <a:xfrm>
          <a:off x="0" y="0"/>
          <a:ext cx="0" cy="0"/>
          <a:chOff x="0" y="0"/>
          <a:chExt cx="0" cy="0"/>
        </a:xfrm>
      </p:grpSpPr>
      <p:sp>
        <p:nvSpPr>
          <p:cNvPr id="1049528" name="标题 1"/>
          <p:cNvSpPr>
            <a:spLocks noGrp="1"/>
          </p:cNvSpPr>
          <p:nvPr>
            <p:ph type="title"/>
          </p:nvPr>
        </p:nvSpPr>
        <p:spPr/>
        <p:txBody>
          <a:bodyPr/>
          <a:p>
            <a:r>
              <a:rPr lang="zh-CN" altLang="en-US"/>
              <a:t>单击此处编辑母版标题样式</a:t>
            </a:r>
            <a:endParaRPr lang="zh-CN" altLang="en-US"/>
          </a:p>
        </p:txBody>
      </p:sp>
      <p:sp>
        <p:nvSpPr>
          <p:cNvPr id="1049529" name="内容占位符 2"/>
          <p:cNvSpPr>
            <a:spLocks noGrp="1"/>
          </p:cNvSpPr>
          <p:nvPr>
            <p:ph sz="half" idx="1" hasCustomPrompt="1"/>
          </p:nvPr>
        </p:nvSpPr>
        <p:spPr>
          <a:xfrm>
            <a:off x="838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30" name="内容占位符 3"/>
          <p:cNvSpPr>
            <a:spLocks noGrp="1"/>
          </p:cNvSpPr>
          <p:nvPr>
            <p:ph sz="half" idx="2" hasCustomPrompt="1"/>
          </p:nvPr>
        </p:nvSpPr>
        <p:spPr>
          <a:xfrm>
            <a:off x="6172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31" name="日期占位符 4"/>
          <p:cNvSpPr>
            <a:spLocks noGrp="1"/>
          </p:cNvSpPr>
          <p:nvPr>
            <p:ph type="dt" sz="half" idx="10"/>
          </p:nvPr>
        </p:nvSpPr>
        <p:spPr/>
        <p:txBody>
          <a:bodyPr/>
          <a:p>
            <a:fld id="{C9420DEE-EBDD-4E7F-8DB3-2B8DD1E9DC03}" type="datetimeFigureOut">
              <a:rPr lang="zh-CN" altLang="en-US" smtClean="0"/>
            </a:fld>
            <a:endParaRPr lang="zh-CN" altLang="en-US"/>
          </a:p>
        </p:txBody>
      </p:sp>
      <p:sp>
        <p:nvSpPr>
          <p:cNvPr id="1049532" name="页脚占位符 5"/>
          <p:cNvSpPr>
            <a:spLocks noGrp="1"/>
          </p:cNvSpPr>
          <p:nvPr>
            <p:ph type="ftr" sz="quarter" idx="11"/>
          </p:nvPr>
        </p:nvSpPr>
        <p:spPr/>
        <p:txBody>
          <a:bodyPr/>
          <a:p>
            <a:endParaRPr lang="zh-CN" altLang="en-US"/>
          </a:p>
        </p:txBody>
      </p:sp>
      <p:sp>
        <p:nvSpPr>
          <p:cNvPr id="1049533" name="灯片编号占位符 6"/>
          <p:cNvSpPr>
            <a:spLocks noGrp="1"/>
          </p:cNvSpPr>
          <p:nvPr>
            <p:ph type="sldNum" sz="quarter" idx="12"/>
          </p:nvPr>
        </p:nvSpPr>
        <p:spPr/>
        <p:txBody>
          <a:bodyPr/>
          <a:p>
            <a:fld id="{6BCAF411-9ED2-4B83-BE76-4C0E4762BF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355" name=""/>
        <p:cNvGrpSpPr/>
        <p:nvPr/>
      </p:nvGrpSpPr>
      <p:grpSpPr>
        <a:xfrm>
          <a:off x="0" y="0"/>
          <a:ext cx="0" cy="0"/>
          <a:chOff x="0" y="0"/>
          <a:chExt cx="0" cy="0"/>
        </a:xfrm>
      </p:grpSpPr>
      <p:sp>
        <p:nvSpPr>
          <p:cNvPr id="1049515"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9516"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9517" name="内容占位符 3"/>
          <p:cNvSpPr>
            <a:spLocks noGrp="1"/>
          </p:cNvSpPr>
          <p:nvPr>
            <p:ph sz="half" idx="2" hasCustomPrompt="1"/>
          </p:nvPr>
        </p:nvSpPr>
        <p:spPr>
          <a:xfrm>
            <a:off x="839788" y="2505075"/>
            <a:ext cx="5157787"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18"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9519" name="内容占位符 5"/>
          <p:cNvSpPr>
            <a:spLocks noGrp="1"/>
          </p:cNvSpPr>
          <p:nvPr>
            <p:ph sz="quarter" idx="4" hasCustomPrompt="1"/>
          </p:nvPr>
        </p:nvSpPr>
        <p:spPr>
          <a:xfrm>
            <a:off x="6172200" y="2505075"/>
            <a:ext cx="5183188"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20" name="日期占位符 6"/>
          <p:cNvSpPr>
            <a:spLocks noGrp="1"/>
          </p:cNvSpPr>
          <p:nvPr>
            <p:ph type="dt" sz="half" idx="10"/>
          </p:nvPr>
        </p:nvSpPr>
        <p:spPr/>
        <p:txBody>
          <a:bodyPr/>
          <a:p>
            <a:fld id="{C9420DEE-EBDD-4E7F-8DB3-2B8DD1E9DC03}" type="datetimeFigureOut">
              <a:rPr lang="zh-CN" altLang="en-US" smtClean="0"/>
            </a:fld>
            <a:endParaRPr lang="zh-CN" altLang="en-US"/>
          </a:p>
        </p:txBody>
      </p:sp>
      <p:sp>
        <p:nvSpPr>
          <p:cNvPr id="1049521" name="页脚占位符 7"/>
          <p:cNvSpPr>
            <a:spLocks noGrp="1"/>
          </p:cNvSpPr>
          <p:nvPr>
            <p:ph type="ftr" sz="quarter" idx="11"/>
          </p:nvPr>
        </p:nvSpPr>
        <p:spPr/>
        <p:txBody>
          <a:bodyPr/>
          <a:p>
            <a:endParaRPr lang="zh-CN" altLang="en-US"/>
          </a:p>
        </p:txBody>
      </p:sp>
      <p:sp>
        <p:nvSpPr>
          <p:cNvPr id="1049522" name="灯片编号占位符 8"/>
          <p:cNvSpPr>
            <a:spLocks noGrp="1"/>
          </p:cNvSpPr>
          <p:nvPr>
            <p:ph type="sldNum" sz="quarter" idx="12"/>
          </p:nvPr>
        </p:nvSpPr>
        <p:spPr/>
        <p:txBody>
          <a:bodyPr/>
          <a:p>
            <a:fld id="{6BCAF411-9ED2-4B83-BE76-4C0E4762BF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276" name=""/>
        <p:cNvGrpSpPr/>
        <p:nvPr/>
      </p:nvGrpSpPr>
      <p:grpSpPr>
        <a:xfrm>
          <a:off x="0" y="0"/>
          <a:ext cx="0" cy="0"/>
          <a:chOff x="0" y="0"/>
          <a:chExt cx="0" cy="0"/>
        </a:xfrm>
      </p:grpSpPr>
      <p:sp>
        <p:nvSpPr>
          <p:cNvPr id="1049143"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9144"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145" name="内容占位符 3"/>
          <p:cNvSpPr>
            <a:spLocks noGrp="1"/>
          </p:cNvSpPr>
          <p:nvPr>
            <p:ph sz="half" idx="2"/>
          </p:nvPr>
        </p:nvSpPr>
        <p:spPr>
          <a:xfrm>
            <a:off x="839788" y="2505075"/>
            <a:ext cx="5157787" cy="3684588"/>
          </a:xfr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146"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147" name="内容占位符 5"/>
          <p:cNvSpPr>
            <a:spLocks noGrp="1"/>
          </p:cNvSpPr>
          <p:nvPr>
            <p:ph sz="quarter" idx="4"/>
          </p:nvPr>
        </p:nvSpPr>
        <p:spPr>
          <a:xfrm>
            <a:off x="6172200" y="2505075"/>
            <a:ext cx="5183188" cy="3684588"/>
          </a:xfr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148" name="日期占位符 6"/>
          <p:cNvSpPr>
            <a:spLocks noGrp="1"/>
          </p:cNvSpPr>
          <p:nvPr>
            <p:ph type="dt" sz="half" idx="10"/>
          </p:nvPr>
        </p:nvSpPr>
        <p:spPr/>
        <p:txBody>
          <a:bodyPr/>
          <a:p>
            <a:fld id="{65E956FD-07DC-4F4D-BDA9-7F3CFDE1CAFC}" type="datetimeFigureOut">
              <a:rPr lang="zh-CN" altLang="en-US" smtClean="0"/>
            </a:fld>
            <a:endParaRPr lang="zh-CN" altLang="en-US"/>
          </a:p>
        </p:txBody>
      </p:sp>
      <p:sp>
        <p:nvSpPr>
          <p:cNvPr id="1049149" name="页脚占位符 7"/>
          <p:cNvSpPr>
            <a:spLocks noGrp="1"/>
          </p:cNvSpPr>
          <p:nvPr>
            <p:ph type="ftr" sz="quarter" idx="11"/>
          </p:nvPr>
        </p:nvSpPr>
        <p:spPr/>
        <p:txBody>
          <a:bodyPr/>
          <a:p>
            <a:endParaRPr lang="zh-CN" altLang="en-US"/>
          </a:p>
        </p:txBody>
      </p:sp>
      <p:sp>
        <p:nvSpPr>
          <p:cNvPr id="1049150" name="灯片编号占位符 8"/>
          <p:cNvSpPr>
            <a:spLocks noGrp="1"/>
          </p:cNvSpPr>
          <p:nvPr>
            <p:ph type="sldNum" sz="quarter" idx="12"/>
          </p:nvPr>
        </p:nvSpPr>
        <p:spPr/>
        <p:txBody>
          <a:bodyPr/>
          <a:p>
            <a:fld id="{212EAD5D-196A-4F68-BF63-A19C38C9D65A}"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358" name=""/>
        <p:cNvGrpSpPr/>
        <p:nvPr/>
      </p:nvGrpSpPr>
      <p:grpSpPr>
        <a:xfrm>
          <a:off x="0" y="0"/>
          <a:ext cx="0" cy="0"/>
          <a:chOff x="0" y="0"/>
          <a:chExt cx="0" cy="0"/>
        </a:xfrm>
      </p:grpSpPr>
      <p:sp>
        <p:nvSpPr>
          <p:cNvPr id="1049534" name="标题 1"/>
          <p:cNvSpPr>
            <a:spLocks noGrp="1"/>
          </p:cNvSpPr>
          <p:nvPr>
            <p:ph type="title"/>
          </p:nvPr>
        </p:nvSpPr>
        <p:spPr/>
        <p:txBody>
          <a:bodyPr/>
          <a:p>
            <a:r>
              <a:rPr lang="zh-CN" altLang="en-US"/>
              <a:t>单击此处编辑母版标题样式</a:t>
            </a:r>
            <a:endParaRPr lang="zh-CN" altLang="en-US"/>
          </a:p>
        </p:txBody>
      </p:sp>
      <p:sp>
        <p:nvSpPr>
          <p:cNvPr id="1049535" name="日期占位符 2"/>
          <p:cNvSpPr>
            <a:spLocks noGrp="1"/>
          </p:cNvSpPr>
          <p:nvPr>
            <p:ph type="dt" sz="half" idx="10"/>
          </p:nvPr>
        </p:nvSpPr>
        <p:spPr/>
        <p:txBody>
          <a:bodyPr/>
          <a:p>
            <a:fld id="{C9420DEE-EBDD-4E7F-8DB3-2B8DD1E9DC03}" type="datetimeFigureOut">
              <a:rPr lang="zh-CN" altLang="en-US" smtClean="0"/>
            </a:fld>
            <a:endParaRPr lang="zh-CN" altLang="en-US"/>
          </a:p>
        </p:txBody>
      </p:sp>
      <p:sp>
        <p:nvSpPr>
          <p:cNvPr id="1049536" name="页脚占位符 3"/>
          <p:cNvSpPr>
            <a:spLocks noGrp="1"/>
          </p:cNvSpPr>
          <p:nvPr>
            <p:ph type="ftr" sz="quarter" idx="11"/>
          </p:nvPr>
        </p:nvSpPr>
        <p:spPr/>
        <p:txBody>
          <a:bodyPr/>
          <a:p>
            <a:endParaRPr lang="zh-CN" altLang="en-US"/>
          </a:p>
        </p:txBody>
      </p:sp>
      <p:sp>
        <p:nvSpPr>
          <p:cNvPr id="1049537" name="灯片编号占位符 4"/>
          <p:cNvSpPr>
            <a:spLocks noGrp="1"/>
          </p:cNvSpPr>
          <p:nvPr>
            <p:ph type="sldNum" sz="quarter" idx="12"/>
          </p:nvPr>
        </p:nvSpPr>
        <p:spPr/>
        <p:txBody>
          <a:bodyPr/>
          <a:p>
            <a:fld id="{6BCAF411-9ED2-4B83-BE76-4C0E4762BF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82" name=""/>
        <p:cNvGrpSpPr/>
        <p:nvPr/>
      </p:nvGrpSpPr>
      <p:grpSpPr>
        <a:xfrm>
          <a:off x="0" y="0"/>
          <a:ext cx="0" cy="0"/>
          <a:chOff x="0" y="0"/>
          <a:chExt cx="0" cy="0"/>
        </a:xfrm>
      </p:grpSpPr>
      <p:sp>
        <p:nvSpPr>
          <p:cNvPr id="1048647" name="日期占位符 1"/>
          <p:cNvSpPr>
            <a:spLocks noGrp="1"/>
          </p:cNvSpPr>
          <p:nvPr>
            <p:ph type="dt" sz="half" idx="10"/>
          </p:nvPr>
        </p:nvSpPr>
        <p:spPr/>
        <p:txBody>
          <a:bodyPr/>
          <a:p>
            <a:fld id="{C9420DEE-EBDD-4E7F-8DB3-2B8DD1E9DC03}" type="datetimeFigureOut">
              <a:rPr lang="zh-CN" altLang="en-US" smtClean="0"/>
            </a:fld>
            <a:endParaRPr lang="zh-CN" altLang="en-US"/>
          </a:p>
        </p:txBody>
      </p:sp>
      <p:sp>
        <p:nvSpPr>
          <p:cNvPr id="1048648" name="页脚占位符 2"/>
          <p:cNvSpPr>
            <a:spLocks noGrp="1"/>
          </p:cNvSpPr>
          <p:nvPr>
            <p:ph type="ftr" sz="quarter" idx="11"/>
          </p:nvPr>
        </p:nvSpPr>
        <p:spPr/>
        <p:txBody>
          <a:bodyPr/>
          <a:p>
            <a:endParaRPr lang="zh-CN" altLang="en-US"/>
          </a:p>
        </p:txBody>
      </p:sp>
      <p:sp>
        <p:nvSpPr>
          <p:cNvPr id="1048649" name="灯片编号占位符 3"/>
          <p:cNvSpPr>
            <a:spLocks noGrp="1"/>
          </p:cNvSpPr>
          <p:nvPr>
            <p:ph type="sldNum" sz="quarter" idx="12"/>
          </p:nvPr>
        </p:nvSpPr>
        <p:spPr/>
        <p:txBody>
          <a:bodyPr/>
          <a:p>
            <a:fld id="{6BCAF411-9ED2-4B83-BE76-4C0E4762BF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359" name=""/>
        <p:cNvGrpSpPr/>
        <p:nvPr/>
      </p:nvGrpSpPr>
      <p:grpSpPr>
        <a:xfrm>
          <a:off x="0" y="0"/>
          <a:ext cx="0" cy="0"/>
          <a:chOff x="0" y="0"/>
          <a:chExt cx="0" cy="0"/>
        </a:xfrm>
      </p:grpSpPr>
      <p:sp>
        <p:nvSpPr>
          <p:cNvPr id="1049538"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539"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40"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9541" name="日期占位符 4"/>
          <p:cNvSpPr>
            <a:spLocks noGrp="1"/>
          </p:cNvSpPr>
          <p:nvPr>
            <p:ph type="dt" sz="half" idx="10"/>
          </p:nvPr>
        </p:nvSpPr>
        <p:spPr/>
        <p:txBody>
          <a:bodyPr/>
          <a:p>
            <a:fld id="{C9420DEE-EBDD-4E7F-8DB3-2B8DD1E9DC03}" type="datetimeFigureOut">
              <a:rPr lang="zh-CN" altLang="en-US" smtClean="0"/>
            </a:fld>
            <a:endParaRPr lang="zh-CN" altLang="en-US"/>
          </a:p>
        </p:txBody>
      </p:sp>
      <p:sp>
        <p:nvSpPr>
          <p:cNvPr id="1049542" name="页脚占位符 5"/>
          <p:cNvSpPr>
            <a:spLocks noGrp="1"/>
          </p:cNvSpPr>
          <p:nvPr>
            <p:ph type="ftr" sz="quarter" idx="11"/>
          </p:nvPr>
        </p:nvSpPr>
        <p:spPr/>
        <p:txBody>
          <a:bodyPr/>
          <a:p>
            <a:endParaRPr lang="zh-CN" altLang="en-US"/>
          </a:p>
        </p:txBody>
      </p:sp>
      <p:sp>
        <p:nvSpPr>
          <p:cNvPr id="1049543" name="灯片编号占位符 6"/>
          <p:cNvSpPr>
            <a:spLocks noGrp="1"/>
          </p:cNvSpPr>
          <p:nvPr>
            <p:ph type="sldNum" sz="quarter" idx="12"/>
          </p:nvPr>
        </p:nvSpPr>
        <p:spPr/>
        <p:txBody>
          <a:bodyPr/>
          <a:p>
            <a:fld id="{6BCAF411-9ED2-4B83-BE76-4C0E4762BF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350" name=""/>
        <p:cNvGrpSpPr/>
        <p:nvPr/>
      </p:nvGrpSpPr>
      <p:grpSpPr>
        <a:xfrm>
          <a:off x="0" y="0"/>
          <a:ext cx="0" cy="0"/>
          <a:chOff x="0" y="0"/>
          <a:chExt cx="0" cy="0"/>
        </a:xfrm>
      </p:grpSpPr>
      <p:sp>
        <p:nvSpPr>
          <p:cNvPr id="1049489"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490"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491"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9492" name="日期占位符 4"/>
          <p:cNvSpPr>
            <a:spLocks noGrp="1"/>
          </p:cNvSpPr>
          <p:nvPr>
            <p:ph type="dt" sz="half" idx="10"/>
          </p:nvPr>
        </p:nvSpPr>
        <p:spPr/>
        <p:txBody>
          <a:bodyPr/>
          <a:p>
            <a:fld id="{C9420DEE-EBDD-4E7F-8DB3-2B8DD1E9DC03}" type="datetimeFigureOut">
              <a:rPr lang="zh-CN" altLang="en-US" smtClean="0"/>
            </a:fld>
            <a:endParaRPr lang="zh-CN" altLang="en-US"/>
          </a:p>
        </p:txBody>
      </p:sp>
      <p:sp>
        <p:nvSpPr>
          <p:cNvPr id="1049493" name="页脚占位符 5"/>
          <p:cNvSpPr>
            <a:spLocks noGrp="1"/>
          </p:cNvSpPr>
          <p:nvPr>
            <p:ph type="ftr" sz="quarter" idx="11"/>
          </p:nvPr>
        </p:nvSpPr>
        <p:spPr/>
        <p:txBody>
          <a:bodyPr/>
          <a:p>
            <a:endParaRPr lang="zh-CN" altLang="en-US"/>
          </a:p>
        </p:txBody>
      </p:sp>
      <p:sp>
        <p:nvSpPr>
          <p:cNvPr id="1049494" name="灯片编号占位符 6"/>
          <p:cNvSpPr>
            <a:spLocks noGrp="1"/>
          </p:cNvSpPr>
          <p:nvPr>
            <p:ph type="sldNum" sz="quarter" idx="12"/>
          </p:nvPr>
        </p:nvSpPr>
        <p:spPr/>
        <p:txBody>
          <a:bodyPr/>
          <a:p>
            <a:fld id="{6BCAF411-9ED2-4B83-BE76-4C0E4762BF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353" name=""/>
        <p:cNvGrpSpPr/>
        <p:nvPr/>
      </p:nvGrpSpPr>
      <p:grpSpPr>
        <a:xfrm>
          <a:off x="0" y="0"/>
          <a:ext cx="0" cy="0"/>
          <a:chOff x="0" y="0"/>
          <a:chExt cx="0" cy="0"/>
        </a:xfrm>
      </p:grpSpPr>
      <p:sp>
        <p:nvSpPr>
          <p:cNvPr id="1049505" name="标题 1"/>
          <p:cNvSpPr>
            <a:spLocks noGrp="1"/>
          </p:cNvSpPr>
          <p:nvPr>
            <p:ph type="title"/>
          </p:nvPr>
        </p:nvSpPr>
        <p:spPr/>
        <p:txBody>
          <a:bodyPr/>
          <a:p>
            <a:r>
              <a:rPr lang="zh-CN" altLang="en-US"/>
              <a:t>单击此处编辑母版标题样式</a:t>
            </a:r>
            <a:endParaRPr lang="zh-CN" altLang="en-US"/>
          </a:p>
        </p:txBody>
      </p:sp>
      <p:sp>
        <p:nvSpPr>
          <p:cNvPr id="1049506" name="竖排文字占位符 2"/>
          <p:cNvSpPr>
            <a:spLocks noGrp="1"/>
          </p:cNvSpPr>
          <p:nvPr>
            <p:ph type="body" orient="vert" idx="1" hasCustomPrompt="1"/>
          </p:nvPr>
        </p:nvSpPr>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07" name="日期占位符 3"/>
          <p:cNvSpPr>
            <a:spLocks noGrp="1"/>
          </p:cNvSpPr>
          <p:nvPr>
            <p:ph type="dt" sz="half" idx="10"/>
          </p:nvPr>
        </p:nvSpPr>
        <p:spPr/>
        <p:txBody>
          <a:bodyPr/>
          <a:p>
            <a:fld id="{C9420DEE-EBDD-4E7F-8DB3-2B8DD1E9DC03}" type="datetimeFigureOut">
              <a:rPr lang="zh-CN" altLang="en-US" smtClean="0"/>
            </a:fld>
            <a:endParaRPr lang="zh-CN" altLang="en-US"/>
          </a:p>
        </p:txBody>
      </p:sp>
      <p:sp>
        <p:nvSpPr>
          <p:cNvPr id="1049508" name="页脚占位符 4"/>
          <p:cNvSpPr>
            <a:spLocks noGrp="1"/>
          </p:cNvSpPr>
          <p:nvPr>
            <p:ph type="ftr" sz="quarter" idx="11"/>
          </p:nvPr>
        </p:nvSpPr>
        <p:spPr/>
        <p:txBody>
          <a:bodyPr/>
          <a:p>
            <a:endParaRPr lang="zh-CN" altLang="en-US"/>
          </a:p>
        </p:txBody>
      </p:sp>
      <p:sp>
        <p:nvSpPr>
          <p:cNvPr id="1049509" name="灯片编号占位符 5"/>
          <p:cNvSpPr>
            <a:spLocks noGrp="1"/>
          </p:cNvSpPr>
          <p:nvPr>
            <p:ph type="sldNum" sz="quarter" idx="12"/>
          </p:nvPr>
        </p:nvSpPr>
        <p:spPr/>
        <p:txBody>
          <a:bodyPr/>
          <a:p>
            <a:fld id="{6BCAF411-9ED2-4B83-BE76-4C0E4762BF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356" name=""/>
        <p:cNvGrpSpPr/>
        <p:nvPr/>
      </p:nvGrpSpPr>
      <p:grpSpPr>
        <a:xfrm>
          <a:off x="0" y="0"/>
          <a:ext cx="0" cy="0"/>
          <a:chOff x="0" y="0"/>
          <a:chExt cx="0" cy="0"/>
        </a:xfrm>
      </p:grpSpPr>
      <p:sp>
        <p:nvSpPr>
          <p:cNvPr id="1049523"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9524" name="竖排文字占位符 2"/>
          <p:cNvSpPr>
            <a:spLocks noGrp="1"/>
          </p:cNvSpPr>
          <p:nvPr>
            <p:ph type="body" orient="vert" idx="1" hasCustomPrompt="1"/>
          </p:nvPr>
        </p:nvSpPr>
        <p:spPr>
          <a:xfrm>
            <a:off x="838200" y="365125"/>
            <a:ext cx="7734300" cy="5811838"/>
          </a:xfrm>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25" name="日期占位符 3"/>
          <p:cNvSpPr>
            <a:spLocks noGrp="1"/>
          </p:cNvSpPr>
          <p:nvPr>
            <p:ph type="dt" sz="half" idx="10"/>
          </p:nvPr>
        </p:nvSpPr>
        <p:spPr/>
        <p:txBody>
          <a:bodyPr/>
          <a:p>
            <a:fld id="{C9420DEE-EBDD-4E7F-8DB3-2B8DD1E9DC03}" type="datetimeFigureOut">
              <a:rPr lang="zh-CN" altLang="en-US" smtClean="0"/>
            </a:fld>
            <a:endParaRPr lang="zh-CN" altLang="en-US"/>
          </a:p>
        </p:txBody>
      </p:sp>
      <p:sp>
        <p:nvSpPr>
          <p:cNvPr id="1049526" name="页脚占位符 4"/>
          <p:cNvSpPr>
            <a:spLocks noGrp="1"/>
          </p:cNvSpPr>
          <p:nvPr>
            <p:ph type="ftr" sz="quarter" idx="11"/>
          </p:nvPr>
        </p:nvSpPr>
        <p:spPr/>
        <p:txBody>
          <a:bodyPr/>
          <a:p>
            <a:endParaRPr lang="zh-CN" altLang="en-US"/>
          </a:p>
        </p:txBody>
      </p:sp>
      <p:sp>
        <p:nvSpPr>
          <p:cNvPr id="1049527" name="灯片编号占位符 5"/>
          <p:cNvSpPr>
            <a:spLocks noGrp="1"/>
          </p:cNvSpPr>
          <p:nvPr>
            <p:ph type="sldNum" sz="quarter" idx="12"/>
          </p:nvPr>
        </p:nvSpPr>
        <p:spPr/>
        <p:txBody>
          <a:bodyPr/>
          <a:p>
            <a:fld id="{6BCAF411-9ED2-4B83-BE76-4C0E4762BF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275" name=""/>
        <p:cNvGrpSpPr/>
        <p:nvPr/>
      </p:nvGrpSpPr>
      <p:grpSpPr>
        <a:xfrm>
          <a:off x="0" y="0"/>
          <a:ext cx="0" cy="0"/>
          <a:chOff x="0" y="0"/>
          <a:chExt cx="0" cy="0"/>
        </a:xfrm>
      </p:grpSpPr>
      <p:sp>
        <p:nvSpPr>
          <p:cNvPr id="1049139" name="标题 1"/>
          <p:cNvSpPr>
            <a:spLocks noGrp="1"/>
          </p:cNvSpPr>
          <p:nvPr>
            <p:ph type="title"/>
          </p:nvPr>
        </p:nvSpPr>
        <p:spPr/>
        <p:txBody>
          <a:bodyPr/>
          <a:p>
            <a:r>
              <a:rPr lang="zh-CN" altLang="en-US"/>
              <a:t>单击此处编辑母版标题样式</a:t>
            </a:r>
            <a:endParaRPr lang="zh-CN" altLang="en-US"/>
          </a:p>
        </p:txBody>
      </p:sp>
      <p:sp>
        <p:nvSpPr>
          <p:cNvPr id="1049140" name="日期占位符 2"/>
          <p:cNvSpPr>
            <a:spLocks noGrp="1"/>
          </p:cNvSpPr>
          <p:nvPr>
            <p:ph type="dt" sz="half" idx="10"/>
          </p:nvPr>
        </p:nvSpPr>
        <p:spPr/>
        <p:txBody>
          <a:bodyPr/>
          <a:p>
            <a:fld id="{65E956FD-07DC-4F4D-BDA9-7F3CFDE1CAFC}" type="datetimeFigureOut">
              <a:rPr lang="zh-CN" altLang="en-US" smtClean="0"/>
            </a:fld>
            <a:endParaRPr lang="zh-CN" altLang="en-US"/>
          </a:p>
        </p:txBody>
      </p:sp>
      <p:sp>
        <p:nvSpPr>
          <p:cNvPr id="1049141" name="页脚占位符 3"/>
          <p:cNvSpPr>
            <a:spLocks noGrp="1"/>
          </p:cNvSpPr>
          <p:nvPr>
            <p:ph type="ftr" sz="quarter" idx="11"/>
          </p:nvPr>
        </p:nvSpPr>
        <p:spPr/>
        <p:txBody>
          <a:bodyPr/>
          <a:p>
            <a:endParaRPr lang="zh-CN" altLang="en-US"/>
          </a:p>
        </p:txBody>
      </p:sp>
      <p:sp>
        <p:nvSpPr>
          <p:cNvPr id="1049142" name="灯片编号占位符 4"/>
          <p:cNvSpPr>
            <a:spLocks noGrp="1"/>
          </p:cNvSpPr>
          <p:nvPr>
            <p:ph type="sldNum" sz="quarter" idx="12"/>
          </p:nvPr>
        </p:nvSpPr>
        <p:spPr/>
        <p:txBody>
          <a:bodyPr/>
          <a:p>
            <a:fld id="{212EAD5D-196A-4F68-BF63-A19C38C9D65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45" name=""/>
        <p:cNvGrpSpPr/>
        <p:nvPr/>
      </p:nvGrpSpPr>
      <p:grpSpPr>
        <a:xfrm>
          <a:off x="0" y="0"/>
          <a:ext cx="0" cy="0"/>
          <a:chOff x="0" y="0"/>
          <a:chExt cx="0" cy="0"/>
        </a:xfrm>
      </p:grpSpPr>
      <p:sp>
        <p:nvSpPr>
          <p:cNvPr id="1048581" name="日期占位符 1"/>
          <p:cNvSpPr>
            <a:spLocks noGrp="1"/>
          </p:cNvSpPr>
          <p:nvPr>
            <p:ph type="dt" sz="half" idx="10"/>
          </p:nvPr>
        </p:nvSpPr>
        <p:spPr/>
        <p:txBody>
          <a:bodyPr/>
          <a:p>
            <a:fld id="{65E956FD-07DC-4F4D-BDA9-7F3CFDE1CAFC}" type="datetimeFigureOut">
              <a:rPr lang="zh-CN" altLang="en-US" smtClean="0"/>
            </a:fld>
            <a:endParaRPr lang="zh-CN" altLang="en-US"/>
          </a:p>
        </p:txBody>
      </p:sp>
      <p:sp>
        <p:nvSpPr>
          <p:cNvPr id="1048582" name="页脚占位符 2"/>
          <p:cNvSpPr>
            <a:spLocks noGrp="1"/>
          </p:cNvSpPr>
          <p:nvPr>
            <p:ph type="ftr" sz="quarter" idx="11"/>
          </p:nvPr>
        </p:nvSpPr>
        <p:spPr/>
        <p:txBody>
          <a:bodyPr/>
          <a:p>
            <a:endParaRPr lang="zh-CN" altLang="en-US"/>
          </a:p>
        </p:txBody>
      </p:sp>
      <p:sp>
        <p:nvSpPr>
          <p:cNvPr id="1048583" name="灯片编号占位符 3"/>
          <p:cNvSpPr>
            <a:spLocks noGrp="1"/>
          </p:cNvSpPr>
          <p:nvPr>
            <p:ph type="sldNum" sz="quarter" idx="12"/>
          </p:nvPr>
        </p:nvSpPr>
        <p:spPr/>
        <p:txBody>
          <a:bodyPr/>
          <a:p>
            <a:fld id="{212EAD5D-196A-4F68-BF63-A19C38C9D65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274" name=""/>
        <p:cNvGrpSpPr/>
        <p:nvPr/>
      </p:nvGrpSpPr>
      <p:grpSpPr>
        <a:xfrm>
          <a:off x="0" y="0"/>
          <a:ext cx="0" cy="0"/>
          <a:chOff x="0" y="0"/>
          <a:chExt cx="0" cy="0"/>
        </a:xfrm>
      </p:grpSpPr>
      <p:sp>
        <p:nvSpPr>
          <p:cNvPr id="1049133"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134"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135"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9136" name="日期占位符 4"/>
          <p:cNvSpPr>
            <a:spLocks noGrp="1"/>
          </p:cNvSpPr>
          <p:nvPr>
            <p:ph type="dt" sz="half" idx="10"/>
          </p:nvPr>
        </p:nvSpPr>
        <p:spPr/>
        <p:txBody>
          <a:bodyPr/>
          <a:p>
            <a:fld id="{65E956FD-07DC-4F4D-BDA9-7F3CFDE1CAFC}" type="datetimeFigureOut">
              <a:rPr lang="zh-CN" altLang="en-US" smtClean="0"/>
            </a:fld>
            <a:endParaRPr lang="zh-CN" altLang="en-US"/>
          </a:p>
        </p:txBody>
      </p:sp>
      <p:sp>
        <p:nvSpPr>
          <p:cNvPr id="1049137" name="页脚占位符 5"/>
          <p:cNvSpPr>
            <a:spLocks noGrp="1"/>
          </p:cNvSpPr>
          <p:nvPr>
            <p:ph type="ftr" sz="quarter" idx="11"/>
          </p:nvPr>
        </p:nvSpPr>
        <p:spPr/>
        <p:txBody>
          <a:bodyPr/>
          <a:p>
            <a:endParaRPr lang="zh-CN" altLang="en-US"/>
          </a:p>
        </p:txBody>
      </p:sp>
      <p:sp>
        <p:nvSpPr>
          <p:cNvPr id="1049138" name="灯片编号占位符 6"/>
          <p:cNvSpPr>
            <a:spLocks noGrp="1"/>
          </p:cNvSpPr>
          <p:nvPr>
            <p:ph type="sldNum" sz="quarter" idx="12"/>
          </p:nvPr>
        </p:nvSpPr>
        <p:spPr/>
        <p:txBody>
          <a:bodyPr/>
          <a:p>
            <a:fld id="{212EAD5D-196A-4F68-BF63-A19C38C9D65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269" name=""/>
        <p:cNvGrpSpPr/>
        <p:nvPr/>
      </p:nvGrpSpPr>
      <p:grpSpPr>
        <a:xfrm>
          <a:off x="0" y="0"/>
          <a:ext cx="0" cy="0"/>
          <a:chOff x="0" y="0"/>
          <a:chExt cx="0" cy="0"/>
        </a:xfrm>
      </p:grpSpPr>
      <p:sp>
        <p:nvSpPr>
          <p:cNvPr id="1049106"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107"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108"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9109" name="日期占位符 4"/>
          <p:cNvSpPr>
            <a:spLocks noGrp="1"/>
          </p:cNvSpPr>
          <p:nvPr>
            <p:ph type="dt" sz="half" idx="10"/>
          </p:nvPr>
        </p:nvSpPr>
        <p:spPr/>
        <p:txBody>
          <a:bodyPr/>
          <a:p>
            <a:fld id="{65E956FD-07DC-4F4D-BDA9-7F3CFDE1CAFC}" type="datetimeFigureOut">
              <a:rPr lang="zh-CN" altLang="en-US" smtClean="0"/>
            </a:fld>
            <a:endParaRPr lang="zh-CN" altLang="en-US"/>
          </a:p>
        </p:txBody>
      </p:sp>
      <p:sp>
        <p:nvSpPr>
          <p:cNvPr id="1049110" name="页脚占位符 5"/>
          <p:cNvSpPr>
            <a:spLocks noGrp="1"/>
          </p:cNvSpPr>
          <p:nvPr>
            <p:ph type="ftr" sz="quarter" idx="11"/>
          </p:nvPr>
        </p:nvSpPr>
        <p:spPr/>
        <p:txBody>
          <a:bodyPr/>
          <a:p>
            <a:endParaRPr lang="zh-CN" altLang="en-US"/>
          </a:p>
        </p:txBody>
      </p:sp>
      <p:sp>
        <p:nvSpPr>
          <p:cNvPr id="1049111" name="灯片编号占位符 6"/>
          <p:cNvSpPr>
            <a:spLocks noGrp="1"/>
          </p:cNvSpPr>
          <p:nvPr>
            <p:ph type="sldNum" sz="quarter" idx="12"/>
          </p:nvPr>
        </p:nvSpPr>
        <p:spPr/>
        <p:txBody>
          <a:bodyPr/>
          <a:p>
            <a:fld id="{212EAD5D-196A-4F68-BF63-A19C38C9D65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33"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956FD-07DC-4F4D-BDA9-7F3CFDE1CAFC}"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EAD5D-196A-4F68-BF63-A19C38C9D65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3" name=""/>
        <p:cNvGrpSpPr/>
        <p:nvPr/>
      </p:nvGrpSpPr>
      <p:grpSpPr>
        <a:xfrm>
          <a:off x="0" y="0"/>
          <a:ext cx="0" cy="0"/>
          <a:chOff x="0" y="0"/>
          <a:chExt cx="0" cy="0"/>
        </a:xfrm>
      </p:grpSpPr>
      <p:sp>
        <p:nvSpPr>
          <p:cNvPr id="1048729"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730"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31"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29A15-27AA-4F84-A453-CFE818CB9BA4}" type="datetimeFigureOut">
              <a:rPr lang="zh-CN" altLang="en-US" smtClean="0"/>
            </a:fld>
            <a:endParaRPr lang="zh-CN" altLang="en-US"/>
          </a:p>
        </p:txBody>
      </p:sp>
      <p:sp>
        <p:nvSpPr>
          <p:cNvPr id="104873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733"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C17B3-B88A-4221-BC12-9004C6F2759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214" name=""/>
        <p:cNvGrpSpPr/>
        <p:nvPr/>
      </p:nvGrpSpPr>
      <p:grpSpPr>
        <a:xfrm>
          <a:off x="0" y="0"/>
          <a:ext cx="0" cy="0"/>
          <a:chOff x="0" y="0"/>
          <a:chExt cx="0" cy="0"/>
        </a:xfrm>
      </p:grpSpPr>
      <p:sp>
        <p:nvSpPr>
          <p:cNvPr id="1048935"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936"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3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AC9C9-86B5-49D6-A466-257F099E7B51}" type="datetimeFigureOut">
              <a:rPr lang="zh-CN" altLang="en-US" smtClean="0"/>
            </a:fld>
            <a:endParaRPr lang="zh-CN" altLang="en-US"/>
          </a:p>
        </p:txBody>
      </p:sp>
      <p:sp>
        <p:nvSpPr>
          <p:cNvPr id="104893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939"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A5927-F635-4FB4-9E96-EDD4869E403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43" name=""/>
        <p:cNvGrpSpPr/>
        <p:nvPr/>
      </p:nvGrpSpPr>
      <p:grpSpPr>
        <a:xfrm>
          <a:off x="0" y="0"/>
          <a:ext cx="0" cy="0"/>
          <a:chOff x="0" y="0"/>
          <a:chExt cx="0" cy="0"/>
        </a:xfrm>
      </p:grpSpPr>
      <p:sp>
        <p:nvSpPr>
          <p:cNvPr id="104874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74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493BF-257A-4FD4-A5A4-ABD72D463896}" type="datetimeFigureOut">
              <a:rPr lang="zh-CN" altLang="en-US" smtClean="0"/>
            </a:fld>
            <a:endParaRPr lang="zh-CN" altLang="en-US"/>
          </a:p>
        </p:txBody>
      </p:sp>
      <p:sp>
        <p:nvSpPr>
          <p:cNvPr id="104874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75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0844F-8D9F-4D8A-BD9A-07A6F7FEAE0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70" name=""/>
        <p:cNvGrpSpPr/>
        <p:nvPr/>
      </p:nvGrpSpPr>
      <p:grpSpPr>
        <a:xfrm>
          <a:off x="0" y="0"/>
          <a:ext cx="0" cy="0"/>
          <a:chOff x="0" y="0"/>
          <a:chExt cx="0" cy="0"/>
        </a:xfrm>
      </p:grpSpPr>
      <p:sp>
        <p:nvSpPr>
          <p:cNvPr id="104864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64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4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20DEE-EBDD-4E7F-8DB3-2B8DD1E9DC03}" type="datetimeFigureOut">
              <a:rPr lang="zh-CN" altLang="en-US" smtClean="0"/>
            </a:fld>
            <a:endParaRPr lang="zh-CN" altLang="en-US"/>
          </a:p>
        </p:txBody>
      </p:sp>
      <p:sp>
        <p:nvSpPr>
          <p:cNvPr id="104864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64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AF411-9ED2-4B83-BE76-4C0E4762BF2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tags" Target="../tags/tag1.xml"/><Relationship Id="rId11" Type="http://schemas.openxmlformats.org/officeDocument/2006/relationships/slideLayout" Target="../slideLayouts/slideLayout29.xml"/><Relationship Id="rId10" Type="http://schemas.openxmlformats.org/officeDocument/2006/relationships/tags" Target="../tags/tag8.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82" name=""/>
        <p:cNvGrpSpPr/>
        <p:nvPr/>
      </p:nvGrpSpPr>
      <p:grpSpPr>
        <a:xfrm>
          <a:off x="0" y="0"/>
          <a:ext cx="0" cy="0"/>
          <a:chOff x="0" y="0"/>
          <a:chExt cx="0" cy="0"/>
        </a:xfrm>
      </p:grpSpPr>
      <p:sp>
        <p:nvSpPr>
          <p:cNvPr id="1048650" name="文本框 18"/>
          <p:cNvSpPr txBox="1"/>
          <p:nvPr/>
        </p:nvSpPr>
        <p:spPr>
          <a:xfrm>
            <a:off x="2313941" y="2967843"/>
            <a:ext cx="10283824"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5400" b="0" i="0" u="none" strike="noStrike" kern="1200" cap="none" spc="0" normalizeH="0" baseline="0" noProof="0" dirty="0">
                <a:ln>
                  <a:noFill/>
                </a:ln>
                <a:solidFill>
                  <a:prstClr val="white"/>
                </a:solidFill>
                <a:effectLst/>
                <a:uLnTx/>
                <a:uFillTx/>
                <a:latin typeface="方正粗黑宋简体" panose="02000000000000000000" charset="-122"/>
                <a:ea typeface="方正粗黑宋简体" panose="02000000000000000000" charset="-122"/>
                <a:cs typeface="+mn-cs"/>
              </a:rPr>
              <a:t>Chapter VIII</a:t>
            </a:r>
            <a:endParaRPr kumimoji="0" lang="en-US" altLang="zh-CN" sz="5400" b="0" i="0" u="none" strike="noStrike" kern="1200" cap="none" spc="0" normalizeH="0" baseline="0" noProof="0" dirty="0">
              <a:ln>
                <a:noFill/>
              </a:ln>
              <a:solidFill>
                <a:prstClr val="white"/>
              </a:solidFill>
              <a:effectLst/>
              <a:uLnTx/>
              <a:uFillTx/>
              <a:latin typeface="方正粗黑宋简体" panose="02000000000000000000" charset="-122"/>
              <a:ea typeface="方正粗黑宋简体" panose="02000000000000000000" charset="-122"/>
              <a:cs typeface="+mn-cs"/>
            </a:endParaRPr>
          </a:p>
        </p:txBody>
      </p:sp>
      <p:sp>
        <p:nvSpPr>
          <p:cNvPr id="1048657" name="文本框 26"/>
          <p:cNvSpPr txBox="1"/>
          <p:nvPr/>
        </p:nvSpPr>
        <p:spPr>
          <a:xfrm>
            <a:off x="1416686" y="2398494"/>
            <a:ext cx="4289424"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800" b="0" i="0" u="none" strike="noStrike" kern="1200" cap="none" spc="0" normalizeH="0" baseline="0" noProof="0" dirty="0">
                <a:ln>
                  <a:noFill/>
                </a:ln>
                <a:solidFill>
                  <a:prstClr val="white"/>
                </a:solidFill>
                <a:effectLst/>
                <a:uLnTx/>
                <a:uFillTx/>
                <a:latin typeface="Arial" panose="020B0604020202020204" pitchFamily="34" charset="0"/>
                <a:ea typeface="站酷文艺体" panose="02000603000000000000" pitchFamily="2" charset="-122"/>
                <a:cs typeface="Arial" panose="020B0604020202020204" pitchFamily="34" charset="0"/>
              </a:rPr>
              <a:t>Control of Physical Health</a:t>
            </a:r>
            <a:endParaRPr kumimoji="0" lang="en-US" altLang="zh-CN" sz="2800" b="0" i="0" u="none" strike="noStrike" kern="1200" cap="none" spc="0" normalizeH="0" baseline="0" noProof="0" dirty="0">
              <a:ln>
                <a:noFill/>
              </a:ln>
              <a:solidFill>
                <a:prstClr val="white"/>
              </a:solidFill>
              <a:effectLst/>
              <a:uLnTx/>
              <a:uFillTx/>
              <a:latin typeface="Arial" panose="020B0604020202020204" pitchFamily="34" charset="0"/>
              <a:ea typeface="站酷文艺体" panose="02000603000000000000" pitchFamily="2" charset="-122"/>
              <a:cs typeface="Arial" panose="020B0604020202020204" pitchFamily="34" charset="0"/>
            </a:endParaRPr>
          </a:p>
        </p:txBody>
      </p:sp>
      <p:sp>
        <p:nvSpPr>
          <p:cNvPr id="4" name="文本框 3"/>
          <p:cNvSpPr txBox="1"/>
          <p:nvPr/>
        </p:nvSpPr>
        <p:spPr>
          <a:xfrm>
            <a:off x="180975" y="267335"/>
            <a:ext cx="2540000" cy="521970"/>
          </a:xfrm>
          <a:prstGeom prst="rect">
            <a:avLst/>
          </a:prstGeom>
          <a:noFill/>
        </p:spPr>
        <p:txBody>
          <a:bodyPr wrap="square" rtlCol="0" anchor="t">
            <a:spAutoFit/>
          </a:bodyPr>
          <a:p>
            <a:r>
              <a:rPr lang="en-US" altLang="zh-CN" sz="2800" noProof="0" dirty="0">
                <a:ln>
                  <a:noFill/>
                </a:ln>
                <a:solidFill>
                  <a:prstClr val="white"/>
                </a:solidFill>
                <a:effectLst/>
                <a:uLnTx/>
                <a:uFillTx/>
                <a:latin typeface="Arial" panose="020B0604020202020204" pitchFamily="34" charset="0"/>
                <a:ea typeface="站酷文艺体" panose="02000603000000000000" pitchFamily="2" charset="-122"/>
                <a:cs typeface="Arial" panose="020B0604020202020204" pitchFamily="34" charset="0"/>
              </a:rPr>
              <a:t>Group work</a:t>
            </a:r>
            <a:endParaRPr lang="en-US" altLang="zh-CN" sz="2800" noProof="0" dirty="0">
              <a:ln>
                <a:noFill/>
              </a:ln>
              <a:solidFill>
                <a:prstClr val="white"/>
              </a:solidFill>
              <a:effectLst/>
              <a:uLnTx/>
              <a:uFillTx/>
              <a:latin typeface="Arial" panose="020B0604020202020204" pitchFamily="34" charset="0"/>
              <a:ea typeface="站酷文艺体" panose="02000603000000000000" pitchFamily="2" charset="-122"/>
              <a:cs typeface="Arial" panose="020B0604020202020204" pitchFamily="34" charset="0"/>
            </a:endParaRPr>
          </a:p>
        </p:txBody>
      </p:sp>
      <p:sp>
        <p:nvSpPr>
          <p:cNvPr id="2" name="文本框 1"/>
          <p:cNvSpPr txBox="1"/>
          <p:nvPr/>
        </p:nvSpPr>
        <p:spPr>
          <a:xfrm>
            <a:off x="571500" y="4663440"/>
            <a:ext cx="3655060" cy="1198880"/>
          </a:xfrm>
          <a:prstGeom prst="rect">
            <a:avLst/>
          </a:prstGeom>
          <a:noFill/>
        </p:spPr>
        <p:txBody>
          <a:bodyPr wrap="square" rtlCol="0" anchor="t">
            <a:spAutoFit/>
          </a:bodyPr>
          <a:p>
            <a:r>
              <a:rPr lang="en-US" altLang="zh-CN" b="1" dirty="0" smtClean="0">
                <a:solidFill>
                  <a:schemeClr val="bg1"/>
                </a:solidFill>
                <a:latin typeface="Arial" panose="020B0604020202020204" pitchFamily="34" charset="0"/>
                <a:ea typeface="方正兰亭超细黑简体" panose="02000000000000000000" pitchFamily="2" charset="-122"/>
                <a:cs typeface="Arial" panose="020B0604020202020204" pitchFamily="34" charset="0"/>
                <a:sym typeface="+mn-ea"/>
              </a:rPr>
              <a:t>Team members</a:t>
            </a:r>
            <a:r>
              <a:rPr lang="zh-CN" altLang="en-US" b="1" dirty="0" smtClean="0">
                <a:solidFill>
                  <a:schemeClr val="bg1"/>
                </a:solidFill>
                <a:latin typeface="Arial" panose="020B0604020202020204" pitchFamily="34" charset="0"/>
                <a:ea typeface="方正兰亭超细黑简体" panose="02000000000000000000" pitchFamily="2" charset="-122"/>
                <a:cs typeface="Arial" panose="020B0604020202020204" pitchFamily="34" charset="0"/>
                <a:sym typeface="+mn-ea"/>
              </a:rPr>
              <a:t>：</a:t>
            </a:r>
            <a:endParaRPr lang="en-US" altLang="zh-CN" b="1" dirty="0" smtClean="0">
              <a:solidFill>
                <a:schemeClr val="bg1"/>
              </a:solidFill>
              <a:latin typeface="Arial" panose="020B0604020202020204" pitchFamily="34" charset="0"/>
              <a:ea typeface="方正兰亭超细黑简体" panose="02000000000000000000" pitchFamily="2" charset="-122"/>
              <a:cs typeface="Arial" panose="020B0604020202020204" pitchFamily="34" charset="0"/>
            </a:endParaRPr>
          </a:p>
          <a:p>
            <a:r>
              <a:rPr lang="en-US" altLang="zh-CN" b="1" dirty="0" smtClean="0">
                <a:solidFill>
                  <a:schemeClr val="bg1"/>
                </a:solidFill>
                <a:latin typeface="Arial" panose="020B0604020202020204" pitchFamily="34" charset="0"/>
                <a:ea typeface="方正兰亭超细黑简体" panose="02000000000000000000" pitchFamily="2" charset="-122"/>
                <a:cs typeface="Arial" panose="020B0604020202020204" pitchFamily="34" charset="0"/>
                <a:sym typeface="+mn-ea"/>
              </a:rPr>
              <a:t>1. Sun Chang Ming+Owen</a:t>
            </a:r>
            <a:endParaRPr lang="en-US" altLang="zh-CN" b="1" dirty="0" smtClean="0">
              <a:solidFill>
                <a:schemeClr val="bg1"/>
              </a:solidFill>
              <a:latin typeface="Arial" panose="020B0604020202020204" pitchFamily="34" charset="0"/>
              <a:ea typeface="方正兰亭超细黑简体" panose="02000000000000000000" pitchFamily="2" charset="-122"/>
              <a:cs typeface="Arial" panose="020B0604020202020204" pitchFamily="34" charset="0"/>
            </a:endParaRPr>
          </a:p>
          <a:p>
            <a:r>
              <a:rPr lang="en-US" altLang="zh-CN" b="1" dirty="0" smtClean="0">
                <a:solidFill>
                  <a:schemeClr val="bg1"/>
                </a:solidFill>
                <a:latin typeface="Arial" panose="020B0604020202020204" pitchFamily="34" charset="0"/>
                <a:ea typeface="方正兰亭超细黑简体" panose="02000000000000000000" pitchFamily="2" charset="-122"/>
                <a:cs typeface="Arial" panose="020B0604020202020204" pitchFamily="34" charset="0"/>
                <a:sym typeface="+mn-ea"/>
              </a:rPr>
              <a:t>2. Hu Xiao+barry</a:t>
            </a:r>
            <a:endParaRPr lang="en-US" altLang="zh-CN" b="1" dirty="0" smtClean="0">
              <a:solidFill>
                <a:schemeClr val="bg1"/>
              </a:solidFill>
              <a:latin typeface="Arial" panose="020B0604020202020204" pitchFamily="34" charset="0"/>
              <a:ea typeface="方正兰亭超细黑简体" panose="02000000000000000000" pitchFamily="2" charset="-122"/>
              <a:cs typeface="Arial" panose="020B0604020202020204" pitchFamily="34" charset="0"/>
            </a:endParaRPr>
          </a:p>
          <a:p>
            <a:endParaRPr lang="en-US" altLang="zh-CN" b="1" dirty="0" smtClean="0">
              <a:solidFill>
                <a:schemeClr val="bg1"/>
              </a:solidFill>
              <a:latin typeface="Arial" panose="020B0604020202020204" pitchFamily="34" charset="0"/>
              <a:ea typeface="方正兰亭超细黑简体" panose="02000000000000000000" pitchFamily="2" charset="-122"/>
              <a:cs typeface="Arial" panose="020B0604020202020204" pitchFamily="34" charset="0"/>
              <a:sym typeface="+mn-ea"/>
            </a:endParaRPr>
          </a:p>
        </p:txBody>
      </p:sp>
      <p:sp>
        <p:nvSpPr>
          <p:cNvPr id="3" name="文本框 2"/>
          <p:cNvSpPr txBox="1"/>
          <p:nvPr/>
        </p:nvSpPr>
        <p:spPr>
          <a:xfrm>
            <a:off x="571500" y="6032500"/>
            <a:ext cx="6278880" cy="506730"/>
          </a:xfrm>
          <a:prstGeom prst="rect">
            <a:avLst/>
          </a:prstGeom>
          <a:noFill/>
        </p:spPr>
        <p:txBody>
          <a:bodyPr wrap="none" rtlCol="0" anchor="t">
            <a:spAutoFit/>
          </a:bodyPr>
          <a:p>
            <a:pPr algn="ctr" eaLnBrk="1" fontAlgn="auto" hangingPunct="1">
              <a:lnSpc>
                <a:spcPct val="150000"/>
              </a:lnSpc>
              <a:spcBef>
                <a:spcPts val="0"/>
              </a:spcBef>
              <a:spcAft>
                <a:spcPts val="0"/>
              </a:spcAft>
            </a:pPr>
            <a:r>
              <a:rPr lang="en-US" altLang="en-US">
                <a:solidFill>
                  <a:schemeClr val="bg1"/>
                </a:solidFill>
                <a:ea typeface="Lato Light" panose="020F0502020204030203" pitchFamily="34" charset="0"/>
                <a:cs typeface="Lato Light" panose="020F0502020204030203" pitchFamily="34" charset="0"/>
                <a:sym typeface="+mn-ea"/>
              </a:rPr>
              <a:t>The following assignments are completed by team members</a:t>
            </a:r>
            <a:endParaRPr lang="en-US" altLang="en-US">
              <a:solidFill>
                <a:schemeClr val="bg1"/>
              </a:solidFill>
              <a:ea typeface="Lato Light" panose="020F0502020204030203" pitchFamily="34" charset="0"/>
              <a:cs typeface="Lato Light" panose="020F0502020204030203" pitchFamily="34" charset="0"/>
              <a:sym typeface="+mn-ea"/>
            </a:endParaRPr>
          </a:p>
        </p:txBody>
      </p:sp>
      <p:sp>
        <p:nvSpPr>
          <p:cNvPr id="5" name="文本框 4"/>
          <p:cNvSpPr txBox="1"/>
          <p:nvPr/>
        </p:nvSpPr>
        <p:spPr>
          <a:xfrm>
            <a:off x="2205990" y="2016125"/>
            <a:ext cx="2540000" cy="521970"/>
          </a:xfrm>
          <a:prstGeom prst="rect">
            <a:avLst/>
          </a:prstGeom>
          <a:noFill/>
        </p:spPr>
        <p:txBody>
          <a:bodyPr wrap="square" rtlCol="0" anchor="t">
            <a:spAutoFit/>
          </a:bodyPr>
          <a:p>
            <a:r>
              <a:rPr lang="en-US" altLang="zh-CN" sz="2800" noProof="0" dirty="0">
                <a:ln>
                  <a:noFill/>
                </a:ln>
                <a:solidFill>
                  <a:prstClr val="white"/>
                </a:solidFill>
                <a:effectLst/>
                <a:uLnTx/>
                <a:uFillTx/>
                <a:latin typeface="Arial" panose="020B0604020202020204" pitchFamily="34" charset="0"/>
                <a:ea typeface="站酷文艺体" panose="02000603000000000000" pitchFamily="2" charset="-122"/>
                <a:cs typeface="Arial" panose="020B0604020202020204" pitchFamily="34" charset="0"/>
              </a:rPr>
              <a:t>身体健康控制</a:t>
            </a:r>
            <a:endParaRPr lang="en-US" altLang="zh-CN" sz="2800" noProof="0" dirty="0">
              <a:ln>
                <a:noFill/>
              </a:ln>
              <a:solidFill>
                <a:prstClr val="white"/>
              </a:solidFill>
              <a:effectLst/>
              <a:uLnTx/>
              <a:uFillTx/>
              <a:latin typeface="Arial" panose="020B0604020202020204" pitchFamily="34" charset="0"/>
              <a:ea typeface="站酷文艺体" panose="02000603000000000000" pitchFamily="2" charset="-122"/>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26" name=""/>
        <p:cNvGrpSpPr/>
        <p:nvPr/>
      </p:nvGrpSpPr>
      <p:grpSpPr>
        <a:xfrm>
          <a:off x="0" y="0"/>
          <a:ext cx="0" cy="0"/>
          <a:chOff x="0" y="0"/>
          <a:chExt cx="0" cy="0"/>
        </a:xfrm>
      </p:grpSpPr>
      <p:pic>
        <p:nvPicPr>
          <p:cNvPr id="2097160" name="图片 1"/>
          <p:cNvPicPr>
            <a:picLocks noChangeAspect="1"/>
          </p:cNvPicPr>
          <p:nvPr/>
        </p:nvPicPr>
        <p:blipFill rotWithShape="1">
          <a:blip r:embed="rId2"/>
          <a:srcRect l="6538" r="1835" b="19368"/>
          <a:stretch>
            <a:fillRect/>
          </a:stretch>
        </p:blipFill>
        <p:spPr>
          <a:xfrm>
            <a:off x="-2162175" y="1797050"/>
            <a:ext cx="8135620" cy="4565015"/>
          </a:xfrm>
          <a:custGeom>
            <a:avLst/>
            <a:gdLst>
              <a:gd name="connsiteX0" fmla="*/ 1342573 w 9855201"/>
              <a:gd name="connsiteY0" fmla="*/ 246519 h 5529720"/>
              <a:gd name="connsiteX1" fmla="*/ 1342573 w 9855201"/>
              <a:gd name="connsiteY1" fmla="*/ 4833034 h 5529720"/>
              <a:gd name="connsiteX2" fmla="*/ 8556173 w 9855201"/>
              <a:gd name="connsiteY2" fmla="*/ 4833034 h 5529720"/>
              <a:gd name="connsiteX3" fmla="*/ 8556173 w 9855201"/>
              <a:gd name="connsiteY3" fmla="*/ 246519 h 5529720"/>
              <a:gd name="connsiteX4" fmla="*/ 0 w 9855201"/>
              <a:gd name="connsiteY4" fmla="*/ 0 h 5529720"/>
              <a:gd name="connsiteX5" fmla="*/ 9855201 w 9855201"/>
              <a:gd name="connsiteY5" fmla="*/ 0 h 5529720"/>
              <a:gd name="connsiteX6" fmla="*/ 9855201 w 9855201"/>
              <a:gd name="connsiteY6" fmla="*/ 5529720 h 5529720"/>
              <a:gd name="connsiteX7" fmla="*/ 0 w 9855201"/>
              <a:gd name="connsiteY7" fmla="*/ 5529720 h 552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1" h="5529720">
                <a:moveTo>
                  <a:pt x="1342573" y="246519"/>
                </a:moveTo>
                <a:lnTo>
                  <a:pt x="1342573" y="4833034"/>
                </a:lnTo>
                <a:lnTo>
                  <a:pt x="8556173" y="4833034"/>
                </a:lnTo>
                <a:lnTo>
                  <a:pt x="8556173" y="246519"/>
                </a:lnTo>
                <a:close/>
                <a:moveTo>
                  <a:pt x="0" y="0"/>
                </a:moveTo>
                <a:lnTo>
                  <a:pt x="9855201" y="0"/>
                </a:lnTo>
                <a:lnTo>
                  <a:pt x="9855201" y="5529720"/>
                </a:lnTo>
                <a:lnTo>
                  <a:pt x="0" y="5529720"/>
                </a:lnTo>
                <a:close/>
              </a:path>
            </a:pathLst>
          </a:custGeom>
        </p:spPr>
      </p:pic>
      <p:sp>
        <p:nvSpPr>
          <p:cNvPr id="1048737" name="文本框 4"/>
          <p:cNvSpPr txBox="1"/>
          <p:nvPr/>
        </p:nvSpPr>
        <p:spPr>
          <a:xfrm flipH="1">
            <a:off x="5121275" y="138430"/>
            <a:ext cx="7070725" cy="3046095"/>
          </a:xfrm>
          <a:prstGeom prst="rect">
            <a:avLst/>
          </a:prstGeom>
          <a:noFill/>
        </p:spPr>
        <p:txBody>
          <a:bodyPr wrap="square" rtlCol="0">
            <a:spAutoFit/>
          </a:bodyPr>
          <a:p>
            <a:pPr marR="0" indent="0" defTabSz="914400" fontAlgn="auto">
              <a:lnSpc>
                <a:spcPct val="150000"/>
              </a:lnSpc>
              <a:spcBef>
                <a:spcPts val="0"/>
              </a:spcBef>
              <a:spcAft>
                <a:spcPts val="0"/>
              </a:spcAft>
              <a:buClrTx/>
              <a:buSzTx/>
              <a:buFontTx/>
              <a:buNone/>
            </a:pPr>
            <a:r>
              <a:rPr kumimoji="0" lang="zh-CN" altLang="en-US" sz="1600" b="0" i="0" kern="1200" cap="none" spc="0" normalizeH="0" baseline="0" noProof="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Speed in sports refers to the speed or quantity of an action performed per unit of time, or the time required to complete an action is very short.But it's mostly about someone who's faster, usually very fast.</a:t>
            </a:r>
            <a:endParaRPr kumimoji="0" lang="zh-CN" altLang="en-US" sz="1600" b="0" i="0" kern="1200" cap="none" spc="0" normalizeH="0" baseline="0" noProof="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endParaRPr>
          </a:p>
          <a:p>
            <a:pPr marR="0" indent="0" defTabSz="914400" fontAlgn="auto">
              <a:lnSpc>
                <a:spcPct val="150000"/>
              </a:lnSpc>
              <a:spcBef>
                <a:spcPts val="0"/>
              </a:spcBef>
              <a:spcAft>
                <a:spcPts val="0"/>
              </a:spcAft>
              <a:buClrTx/>
              <a:buSzTx/>
              <a:buFontTx/>
              <a:buNone/>
            </a:pPr>
            <a:r>
              <a:rPr kumimoji="0" lang="zh-CN" altLang="en-US" sz="1600" b="0" i="0" kern="1200" cap="none" spc="0" normalizeH="0" baseline="0" noProof="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rPr>
              <a:t>Motor control is used by the central nervous system to convert neural energy into kinetic energy and enable it to complete effective functional activities by using existing and previous information.Motor control is the ability to regulate or manage movements, and also the ability of the limbs to accurately complete specific functional activities.</a:t>
            </a:r>
            <a:endParaRPr kumimoji="0" lang="zh-CN" altLang="en-US" sz="1600" b="0" i="0" kern="1200" cap="none" spc="0" normalizeH="0" baseline="0" noProof="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cs"/>
            </a:endParaRPr>
          </a:p>
        </p:txBody>
      </p:sp>
      <p:grpSp>
        <p:nvGrpSpPr>
          <p:cNvPr id="127" name="组合 10"/>
          <p:cNvGrpSpPr/>
          <p:nvPr/>
        </p:nvGrpSpPr>
        <p:grpSpPr>
          <a:xfrm>
            <a:off x="347480" y="310174"/>
            <a:ext cx="7393940" cy="521970"/>
            <a:chOff x="437650" y="407964"/>
            <a:chExt cx="7393940" cy="521970"/>
          </a:xfrm>
        </p:grpSpPr>
        <p:grpSp>
          <p:nvGrpSpPr>
            <p:cNvPr id="128" name="组合 11"/>
            <p:cNvGrpSpPr/>
            <p:nvPr/>
          </p:nvGrpSpPr>
          <p:grpSpPr>
            <a:xfrm>
              <a:off x="437650" y="426743"/>
              <a:ext cx="503641" cy="485662"/>
              <a:chOff x="431503" y="418769"/>
              <a:chExt cx="710506" cy="685142"/>
            </a:xfrm>
          </p:grpSpPr>
          <p:sp>
            <p:nvSpPr>
              <p:cNvPr id="1048739" name="矩形 14"/>
              <p:cNvSpPr/>
              <p:nvPr/>
            </p:nvSpPr>
            <p:spPr>
              <a:xfrm>
                <a:off x="508000" y="469900"/>
                <a:ext cx="634009" cy="634011"/>
              </a:xfrm>
              <a:prstGeom prst="rect">
                <a:avLst/>
              </a:prstGeom>
              <a:solidFill>
                <a:srgbClr val="39D1D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1048740" name="矩形 15"/>
              <p:cNvSpPr/>
              <p:nvPr/>
            </p:nvSpPr>
            <p:spPr>
              <a:xfrm>
                <a:off x="431503" y="418769"/>
                <a:ext cx="634008" cy="634011"/>
              </a:xfrm>
              <a:prstGeom prst="rect">
                <a:avLst/>
              </a:prstGeom>
              <a:solidFill>
                <a:srgbClr val="39D1D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1048741" name="文本框 13"/>
            <p:cNvSpPr txBox="1"/>
            <p:nvPr/>
          </p:nvSpPr>
          <p:spPr>
            <a:xfrm>
              <a:off x="1039630" y="407964"/>
              <a:ext cx="6791960" cy="521970"/>
            </a:xfrm>
            <a:prstGeom prst="rect">
              <a:avLst/>
            </a:prstGeom>
            <a:noFill/>
          </p:spPr>
          <p:txBody>
            <a:bodyPr wrap="square" rtlCol="0">
              <a:spAutoFit/>
            </a:bodyPr>
            <a:p>
              <a:pPr algn="l">
                <a:buClrTx/>
                <a:buSzTx/>
                <a:buFontTx/>
              </a:pPr>
              <a:r>
                <a:rPr sz="2800" b="1">
                  <a:solidFill>
                    <a:schemeClr val="bg1"/>
                  </a:solidFill>
                  <a:latin typeface="Calibri" panose="020F0502020204030204" charset="0"/>
                  <a:cs typeface="Calibri" panose="020F0502020204030204" charset="0"/>
                  <a:sym typeface="+mn-ea"/>
                </a:rPr>
                <a:t>Speed control</a:t>
              </a:r>
              <a:endParaRPr kumimoji="0" lang="zh-CN" altLang="en-US" sz="2800" b="1" i="0" u="none" strike="noStrike" kern="1200" cap="none" spc="0" normalizeH="0" baseline="0" noProof="0" dirty="0">
                <a:ln>
                  <a:noFill/>
                </a:ln>
                <a:solidFill>
                  <a:schemeClr val="bg1"/>
                </a:solidFill>
                <a:effectLst/>
                <a:uLnTx/>
                <a:uFillTx/>
                <a:latin typeface="站酷文艺体" panose="02000603000000000000" pitchFamily="2" charset="-122"/>
                <a:ea typeface="站酷文艺体" panose="02000603000000000000" pitchFamily="2" charset="-122"/>
                <a:cs typeface="+mn-cs"/>
                <a:sym typeface="+mn-ea"/>
              </a:endParaRPr>
            </a:p>
          </p:txBody>
        </p:sp>
      </p:grpSp>
      <p:pic>
        <p:nvPicPr>
          <p:cNvPr id="2097161" name="图片 18"/>
          <p:cNvPicPr>
            <a:picLocks noChangeAspect="1"/>
          </p:cNvPicPr>
          <p:nvPr/>
        </p:nvPicPr>
        <p:blipFill>
          <a:blip r:embed="rId3"/>
          <a:srcRect/>
          <a:stretch>
            <a:fillRect/>
          </a:stretch>
        </p:blipFill>
        <p:spPr>
          <a:xfrm>
            <a:off x="-1029970" y="2009140"/>
            <a:ext cx="5916930" cy="3785235"/>
          </a:xfrm>
          <a:custGeom>
            <a:avLst/>
            <a:gdLst>
              <a:gd name="connsiteX0" fmla="*/ 0 w 6198955"/>
              <a:gd name="connsiteY0" fmla="*/ 0 h 3965609"/>
              <a:gd name="connsiteX1" fmla="*/ 6198955 w 6198955"/>
              <a:gd name="connsiteY1" fmla="*/ 0 h 3965609"/>
              <a:gd name="connsiteX2" fmla="*/ 6198955 w 6198955"/>
              <a:gd name="connsiteY2" fmla="*/ 3965609 h 3965609"/>
              <a:gd name="connsiteX3" fmla="*/ 0 w 6198955"/>
              <a:gd name="connsiteY3" fmla="*/ 3965609 h 3965609"/>
            </a:gdLst>
            <a:ahLst/>
            <a:cxnLst>
              <a:cxn ang="0">
                <a:pos x="connsiteX0" y="connsiteY0"/>
              </a:cxn>
              <a:cxn ang="0">
                <a:pos x="connsiteX1" y="connsiteY1"/>
              </a:cxn>
              <a:cxn ang="0">
                <a:pos x="connsiteX2" y="connsiteY2"/>
              </a:cxn>
              <a:cxn ang="0">
                <a:pos x="connsiteX3" y="connsiteY3"/>
              </a:cxn>
            </a:cxnLst>
            <a:rect l="l" t="t" r="r" b="b"/>
            <a:pathLst>
              <a:path w="6198955" h="3965609">
                <a:moveTo>
                  <a:pt x="0" y="0"/>
                </a:moveTo>
                <a:lnTo>
                  <a:pt x="6198955" y="0"/>
                </a:lnTo>
                <a:lnTo>
                  <a:pt x="6198955" y="3965609"/>
                </a:lnTo>
                <a:lnTo>
                  <a:pt x="0" y="3965609"/>
                </a:lnTo>
                <a:close/>
              </a:path>
            </a:pathLst>
          </a:custGeom>
        </p:spPr>
      </p:pic>
      <p:sp>
        <p:nvSpPr>
          <p:cNvPr id="100" name="文本框 99"/>
          <p:cNvSpPr txBox="1"/>
          <p:nvPr/>
        </p:nvSpPr>
        <p:spPr>
          <a:xfrm>
            <a:off x="5226685" y="3184525"/>
            <a:ext cx="6859905" cy="1814830"/>
          </a:xfrm>
          <a:prstGeom prst="rect">
            <a:avLst/>
          </a:prstGeom>
          <a:noFill/>
          <a:ln w="9525">
            <a:noFill/>
          </a:ln>
        </p:spPr>
        <p:txBody>
          <a:bodyPr wrap="square">
            <a:spAutoFit/>
          </a:bodyPr>
          <a:p>
            <a:pPr indent="0"/>
            <a:r>
              <a:rPr lang="zh-CN" altLang="en-US" sz="1600" b="0" noProof="0" dirty="0">
                <a:solidFill>
                  <a:schemeClr val="bg1"/>
                </a:solidFill>
                <a:latin typeface="微软雅黑" panose="020B0503020204020204" charset="-122"/>
                <a:ea typeface="微软雅黑" panose="020B0503020204020204" charset="-122"/>
              </a:rPr>
              <a:t>运动中的速度是指每单位时间内完成一个动作的速度或数量，或完成一个动作所需的时间非常短很短，但是它主要是关于一个更快的人，通常非常快。</a:t>
            </a:r>
            <a:endParaRPr lang="zh-CN" altLang="en-US" sz="1600" b="0" noProof="0" dirty="0">
              <a:solidFill>
                <a:schemeClr val="bg1"/>
              </a:solidFill>
              <a:latin typeface="微软雅黑" panose="020B0503020204020204" charset="-122"/>
              <a:ea typeface="微软雅黑" panose="020B0503020204020204" charset="-122"/>
            </a:endParaRPr>
          </a:p>
          <a:p>
            <a:pPr indent="0"/>
            <a:r>
              <a:rPr lang="zh-CN" altLang="en-US" sz="1600" b="0" noProof="0" dirty="0">
                <a:solidFill>
                  <a:schemeClr val="bg1"/>
                </a:solidFill>
                <a:latin typeface="微软雅黑" panose="020B0503020204020204" charset="-122"/>
                <a:ea typeface="微软雅黑" panose="020B0503020204020204" charset="-122"/>
              </a:rPr>
              <a:t>运动控制是中枢神经系统利用已有的和已有的运动信息，将神经能量转化为动能，完成有效的功能活动信息。电机控制是调节或管理动作的能力，也是四肢准确完成特定功能活动的能力。</a:t>
            </a:r>
            <a:endParaRPr lang="zh-CN" altLang="en-US" sz="1600" b="0" noProof="0" dirty="0">
              <a:solidFill>
                <a:schemeClr val="bg1"/>
              </a:solidFill>
              <a:latin typeface="微软雅黑" panose="020B0503020204020204" charset="-122"/>
              <a:ea typeface="微软雅黑" panose="020B0503020204020204" charset="-122"/>
            </a:endParaRPr>
          </a:p>
          <a:p>
            <a:endParaRPr lang="zh-CN" altLang="en-US" sz="1600" b="0" noProof="0" dirty="0">
              <a:solidFill>
                <a:srgbClr val="FF0000"/>
              </a:solidFill>
              <a:latin typeface="微软雅黑" panose="020B0503020204020204" charset="-122"/>
              <a:ea typeface="微软雅黑" panose="020B0503020204020204" charset="-122"/>
            </a:endParaRPr>
          </a:p>
        </p:txBody>
      </p:sp>
      <p:sp>
        <p:nvSpPr>
          <p:cNvPr id="2" name="文本框 1"/>
          <p:cNvSpPr txBox="1"/>
          <p:nvPr/>
        </p:nvSpPr>
        <p:spPr>
          <a:xfrm>
            <a:off x="5226685" y="4871720"/>
            <a:ext cx="4674235" cy="1814830"/>
          </a:xfrm>
          <a:prstGeom prst="rect">
            <a:avLst/>
          </a:prstGeom>
          <a:noFill/>
        </p:spPr>
        <p:txBody>
          <a:bodyPr wrap="square" rtlCol="0" anchor="t">
            <a:spAutoFit/>
          </a:bodyPr>
          <a:p>
            <a:pPr indent="0"/>
            <a:r>
              <a:rPr lang="zh-CN" altLang="en-US" sz="1600" noProof="0" dirty="0">
                <a:solidFill>
                  <a:srgbClr val="FF0000"/>
                </a:solidFill>
                <a:latin typeface="微软雅黑" panose="020B0503020204020204" charset="-122"/>
                <a:ea typeface="微软雅黑" panose="020B0503020204020204" charset="-122"/>
                <a:sym typeface="+mn-ea"/>
              </a:rPr>
              <a:t>Training methods：</a:t>
            </a:r>
            <a:endParaRPr lang="zh-CN" altLang="en-US" sz="1600" noProof="0" dirty="0">
              <a:solidFill>
                <a:schemeClr val="bg1"/>
              </a:solidFill>
              <a:latin typeface="微软雅黑" panose="020B0503020204020204" charset="-122"/>
              <a:ea typeface="微软雅黑" panose="020B0503020204020204" charset="-122"/>
              <a:sym typeface="+mn-ea"/>
            </a:endParaRPr>
          </a:p>
          <a:p>
            <a:pPr indent="0"/>
            <a:r>
              <a:rPr lang="zh-CN" altLang="en-US" sz="1600" noProof="0" dirty="0">
                <a:solidFill>
                  <a:srgbClr val="FF0000"/>
                </a:solidFill>
                <a:latin typeface="微软雅黑" panose="020B0503020204020204" charset="-122"/>
                <a:ea typeface="微软雅黑" panose="020B0503020204020204" charset="-122"/>
                <a:sym typeface="+mn-ea"/>
              </a:rPr>
              <a:t>1. Muscle strength control training.2, joint range of motion control training.3. Rehabilitation robot training.4. Proprioception and motor feedback training.5, virtual situation training, etc.</a:t>
            </a:r>
            <a:endParaRPr lang="zh-CN" altLang="en-US" sz="1600" noProof="0" dirty="0">
              <a:solidFill>
                <a:srgbClr val="FF0000"/>
              </a:solidFill>
              <a:latin typeface="微软雅黑" panose="020B0503020204020204" charset="-122"/>
              <a:ea typeface="微软雅黑" panose="020B0503020204020204" charset="-122"/>
              <a:sym typeface="+mn-ea"/>
            </a:endParaRPr>
          </a:p>
        </p:txBody>
      </p:sp>
      <p:sp>
        <p:nvSpPr>
          <p:cNvPr id="1" name="文本框 0"/>
          <p:cNvSpPr txBox="1"/>
          <p:nvPr/>
        </p:nvSpPr>
        <p:spPr>
          <a:xfrm>
            <a:off x="9537065" y="4999355"/>
            <a:ext cx="2549525" cy="1814830"/>
          </a:xfrm>
          <a:prstGeom prst="rect">
            <a:avLst/>
          </a:prstGeom>
          <a:noFill/>
        </p:spPr>
        <p:txBody>
          <a:bodyPr wrap="square" rtlCol="0">
            <a:spAutoFit/>
          </a:bodyPr>
          <a:p>
            <a:r>
              <a:rPr lang="zh-CN" altLang="en-US" sz="1600" noProof="0" dirty="0">
                <a:solidFill>
                  <a:schemeClr val="bg1"/>
                </a:solidFill>
                <a:latin typeface="微软雅黑" panose="020B0503020204020204" charset="-122"/>
                <a:ea typeface="微软雅黑" panose="020B0503020204020204" charset="-122"/>
              </a:rPr>
              <a:t>培训方法： </a:t>
            </a:r>
            <a:endParaRPr lang="zh-CN" altLang="en-US" sz="1600" noProof="0" dirty="0">
              <a:solidFill>
                <a:schemeClr val="bg1"/>
              </a:solidFill>
              <a:latin typeface="微软雅黑" panose="020B0503020204020204" charset="-122"/>
              <a:ea typeface="微软雅黑" panose="020B0503020204020204" charset="-122"/>
            </a:endParaRPr>
          </a:p>
          <a:p>
            <a:r>
              <a:rPr lang="zh-CN" altLang="en-US" sz="1600" noProof="0" dirty="0">
                <a:solidFill>
                  <a:schemeClr val="bg1"/>
                </a:solidFill>
                <a:latin typeface="微软雅黑" panose="020B0503020204020204" charset="-122"/>
                <a:ea typeface="微软雅黑" panose="020B0503020204020204" charset="-122"/>
              </a:rPr>
              <a:t>1、肌肉力量控制训练。 </a:t>
            </a:r>
            <a:endParaRPr lang="zh-CN" altLang="en-US" sz="1600" noProof="0" dirty="0">
              <a:solidFill>
                <a:schemeClr val="bg1"/>
              </a:solidFill>
              <a:latin typeface="微软雅黑" panose="020B0503020204020204" charset="-122"/>
              <a:ea typeface="微软雅黑" panose="020B0503020204020204" charset="-122"/>
            </a:endParaRPr>
          </a:p>
          <a:p>
            <a:r>
              <a:rPr lang="zh-CN" altLang="en-US" sz="1600" noProof="0" dirty="0">
                <a:solidFill>
                  <a:schemeClr val="bg1"/>
                </a:solidFill>
                <a:latin typeface="微软雅黑" panose="020B0503020204020204" charset="-122"/>
                <a:ea typeface="微软雅黑" panose="020B0503020204020204" charset="-122"/>
              </a:rPr>
              <a:t>2、关节活动范围控制训练。 </a:t>
            </a:r>
            <a:endParaRPr lang="zh-CN" altLang="en-US" sz="1600" noProof="0" dirty="0">
              <a:solidFill>
                <a:schemeClr val="bg1"/>
              </a:solidFill>
              <a:latin typeface="微软雅黑" panose="020B0503020204020204" charset="-122"/>
              <a:ea typeface="微软雅黑" panose="020B0503020204020204" charset="-122"/>
            </a:endParaRPr>
          </a:p>
          <a:p>
            <a:r>
              <a:rPr lang="zh-CN" altLang="en-US" sz="1600" noProof="0" dirty="0">
                <a:solidFill>
                  <a:schemeClr val="bg1"/>
                </a:solidFill>
                <a:latin typeface="微软雅黑" panose="020B0503020204020204" charset="-122"/>
                <a:ea typeface="微软雅黑" panose="020B0503020204020204" charset="-122"/>
              </a:rPr>
              <a:t>3、康复机器人训练。 </a:t>
            </a:r>
            <a:endParaRPr lang="zh-CN" altLang="en-US" sz="1600" noProof="0" dirty="0">
              <a:solidFill>
                <a:schemeClr val="bg1"/>
              </a:solidFill>
              <a:latin typeface="微软雅黑" panose="020B0503020204020204" charset="-122"/>
              <a:ea typeface="微软雅黑" panose="020B0503020204020204" charset="-122"/>
            </a:endParaRPr>
          </a:p>
          <a:p>
            <a:r>
              <a:rPr lang="zh-CN" altLang="en-US" sz="1600" noProof="0" dirty="0">
                <a:solidFill>
                  <a:schemeClr val="bg1"/>
                </a:solidFill>
                <a:latin typeface="微软雅黑" panose="020B0503020204020204" charset="-122"/>
                <a:ea typeface="微软雅黑" panose="020B0503020204020204" charset="-122"/>
              </a:rPr>
              <a:t>4、本体感觉和运动反馈训练。 </a:t>
            </a:r>
            <a:endParaRPr lang="zh-CN" altLang="en-US" sz="1600" noProof="0" dirty="0">
              <a:solidFill>
                <a:schemeClr val="bg1"/>
              </a:solidFill>
              <a:latin typeface="微软雅黑" panose="020B0503020204020204" charset="-122"/>
              <a:ea typeface="微软雅黑" panose="020B0503020204020204" charset="-122"/>
            </a:endParaRPr>
          </a:p>
          <a:p>
            <a:r>
              <a:rPr lang="zh-CN" altLang="en-US" sz="1600" noProof="0" dirty="0">
                <a:solidFill>
                  <a:schemeClr val="bg1"/>
                </a:solidFill>
                <a:latin typeface="微软雅黑" panose="020B0503020204020204" charset="-122"/>
                <a:ea typeface="微软雅黑" panose="020B0503020204020204" charset="-122"/>
              </a:rPr>
              <a:t>5、虚拟情境训练等。 </a:t>
            </a:r>
            <a:endParaRPr lang="zh-CN" altLang="en-US" sz="1600" noProof="0"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949325" y="966470"/>
            <a:ext cx="2540000" cy="521970"/>
          </a:xfrm>
          <a:prstGeom prst="rect">
            <a:avLst/>
          </a:prstGeom>
          <a:noFill/>
        </p:spPr>
        <p:txBody>
          <a:bodyPr wrap="square" rtlCol="0" anchor="t">
            <a:spAutoFit/>
          </a:bodyPr>
          <a:p>
            <a:r>
              <a:rPr lang="en-US" sz="2800" b="1">
                <a:solidFill>
                  <a:schemeClr val="bg1"/>
                </a:solidFill>
                <a:latin typeface="Calibri" panose="020F0502020204030204" charset="0"/>
                <a:cs typeface="Calibri" panose="020F0502020204030204" charset="0"/>
              </a:rPr>
              <a:t> </a:t>
            </a:r>
            <a:r>
              <a:rPr sz="2800" b="1">
                <a:solidFill>
                  <a:schemeClr val="bg1"/>
                </a:solidFill>
                <a:latin typeface="Calibri" panose="020F0502020204030204" charset="0"/>
                <a:cs typeface="Calibri" panose="020F0502020204030204" charset="0"/>
              </a:rPr>
              <a:t>速度控制</a:t>
            </a:r>
            <a:endParaRPr sz="2800" b="1">
              <a:solidFill>
                <a:schemeClr val="bg1"/>
              </a:solidFill>
              <a:latin typeface="Calibri" panose="020F0502020204030204" charset="0"/>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04" name=""/>
        <p:cNvGrpSpPr/>
        <p:nvPr/>
      </p:nvGrpSpPr>
      <p:grpSpPr>
        <a:xfrm>
          <a:off x="0" y="0"/>
          <a:ext cx="0" cy="0"/>
          <a:chOff x="0" y="0"/>
          <a:chExt cx="0" cy="0"/>
        </a:xfrm>
      </p:grpSpPr>
      <p:sp>
        <p:nvSpPr>
          <p:cNvPr id="1048885" name="空心弧 2"/>
          <p:cNvSpPr/>
          <p:nvPr/>
        </p:nvSpPr>
        <p:spPr>
          <a:xfrm>
            <a:off x="437526" y="1725009"/>
            <a:ext cx="3863804" cy="3863804"/>
          </a:xfrm>
          <a:prstGeom prst="blockArc">
            <a:avLst>
              <a:gd name="adj1" fmla="val 2151286"/>
              <a:gd name="adj2" fmla="val 19827108"/>
              <a:gd name="adj3" fmla="val 6025"/>
            </a:avLst>
          </a:prstGeom>
          <a:solidFill>
            <a:srgbClr val="39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schemeClr val="bg1"/>
              </a:solidFill>
              <a:effectLst/>
              <a:uLnTx/>
              <a:uFillTx/>
              <a:latin typeface="站酷文艺体" panose="02000603000000000000" pitchFamily="2" charset="-122"/>
              <a:ea typeface="站酷文艺体" panose="02000603000000000000" pitchFamily="2" charset="-122"/>
              <a:cs typeface="+mn-cs"/>
            </a:endParaRPr>
          </a:p>
        </p:txBody>
      </p:sp>
      <p:sp>
        <p:nvSpPr>
          <p:cNvPr id="1048886" name="空心弧 3"/>
          <p:cNvSpPr/>
          <p:nvPr/>
        </p:nvSpPr>
        <p:spPr>
          <a:xfrm>
            <a:off x="887244" y="2061697"/>
            <a:ext cx="3191698" cy="3191698"/>
          </a:xfrm>
          <a:prstGeom prst="blockArc">
            <a:avLst>
              <a:gd name="adj1" fmla="val 3414698"/>
              <a:gd name="adj2" fmla="val 16942050"/>
              <a:gd name="adj3" fmla="val 6975"/>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bg1"/>
              </a:solidFill>
              <a:effectLst/>
              <a:uLnTx/>
              <a:uFillTx/>
              <a:latin typeface="站酷文艺体" panose="02000603000000000000" pitchFamily="2" charset="-122"/>
              <a:ea typeface="站酷文艺体" panose="02000603000000000000" pitchFamily="2" charset="-122"/>
              <a:cs typeface="+mn-cs"/>
            </a:endParaRPr>
          </a:p>
        </p:txBody>
      </p:sp>
      <p:sp>
        <p:nvSpPr>
          <p:cNvPr id="1048887" name="空心弧 4"/>
          <p:cNvSpPr/>
          <p:nvPr/>
        </p:nvSpPr>
        <p:spPr>
          <a:xfrm>
            <a:off x="1351700" y="2396694"/>
            <a:ext cx="2522839" cy="2522839"/>
          </a:xfrm>
          <a:prstGeom prst="blockArc">
            <a:avLst>
              <a:gd name="adj1" fmla="val 6267044"/>
              <a:gd name="adj2" fmla="val 14982377"/>
              <a:gd name="adj3" fmla="val 9034"/>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bg1"/>
              </a:solidFill>
              <a:effectLst/>
              <a:uLnTx/>
              <a:uFillTx/>
              <a:latin typeface="站酷文艺体" panose="02000603000000000000" pitchFamily="2" charset="-122"/>
              <a:ea typeface="站酷文艺体" panose="02000603000000000000" pitchFamily="2" charset="-122"/>
              <a:cs typeface="+mn-cs"/>
            </a:endParaRPr>
          </a:p>
        </p:txBody>
      </p:sp>
      <p:sp>
        <p:nvSpPr>
          <p:cNvPr id="1048888" name="文本框 5"/>
          <p:cNvSpPr txBox="1"/>
          <p:nvPr/>
        </p:nvSpPr>
        <p:spPr>
          <a:xfrm>
            <a:off x="1913255" y="3181350"/>
            <a:ext cx="2165350" cy="953135"/>
          </a:xfrm>
          <a:prstGeom prst="rect">
            <a:avLst/>
          </a:prstGeom>
          <a:noFill/>
        </p:spPr>
        <p:txBody>
          <a:bodyPr wrap="square" rtlCol="0">
            <a:spAutoFit/>
          </a:bodyPr>
          <a:p>
            <a:pPr marR="0" indent="0" defTabSz="914400" fontAlgn="auto">
              <a:lnSpc>
                <a:spcPct val="100000"/>
              </a:lnSpc>
              <a:spcBef>
                <a:spcPts val="0"/>
              </a:spcBef>
              <a:spcAft>
                <a:spcPts val="0"/>
              </a:spcAft>
              <a:buClrTx/>
              <a:buSzTx/>
              <a:buFontTx/>
              <a:buNone/>
            </a:pPr>
            <a:r>
              <a:rPr lang="zh-CN" altLang="en-US" sz="2800" noProof="0" dirty="0">
                <a:ln>
                  <a:noFill/>
                </a:ln>
                <a:solidFill>
                  <a:prstClr val="white"/>
                </a:solidFill>
                <a:effectLst/>
                <a:uLnTx/>
                <a:uFillTx/>
                <a:latin typeface="方正粗黑宋简体" panose="02000000000000000000" charset="-122"/>
                <a:ea typeface="方正粗黑宋简体" panose="02000000000000000000" charset="-122"/>
                <a:sym typeface="+mn-ea"/>
              </a:rPr>
              <a:t>Flexible control</a:t>
            </a:r>
            <a:endParaRPr kumimoji="0" lang="zh-CN" altLang="en-US" sz="2800" b="0" i="0" kern="1200" cap="none" spc="0" normalizeH="0" baseline="0" noProof="0" dirty="0">
              <a:solidFill>
                <a:schemeClr val="bg1"/>
              </a:solidFill>
              <a:latin typeface="站酷文艺体" panose="02000603000000000000" pitchFamily="2" charset="-122"/>
              <a:ea typeface="站酷文艺体" panose="02000603000000000000" pitchFamily="2" charset="-122"/>
              <a:cs typeface="+mn-cs"/>
            </a:endParaRPr>
          </a:p>
        </p:txBody>
      </p:sp>
      <p:grpSp>
        <p:nvGrpSpPr>
          <p:cNvPr id="205" name="组合 19"/>
          <p:cNvGrpSpPr/>
          <p:nvPr/>
        </p:nvGrpSpPr>
        <p:grpSpPr>
          <a:xfrm>
            <a:off x="437265" y="250848"/>
            <a:ext cx="5389630" cy="558436"/>
            <a:chOff x="437265" y="250848"/>
            <a:chExt cx="5389630" cy="558436"/>
          </a:xfrm>
        </p:grpSpPr>
        <p:grpSp>
          <p:nvGrpSpPr>
            <p:cNvPr id="206" name="组合 20"/>
            <p:cNvGrpSpPr/>
            <p:nvPr/>
          </p:nvGrpSpPr>
          <p:grpSpPr>
            <a:xfrm>
              <a:off x="437265" y="250848"/>
              <a:ext cx="602201" cy="521857"/>
              <a:chOff x="430960" y="170627"/>
              <a:chExt cx="849548" cy="736204"/>
            </a:xfrm>
          </p:grpSpPr>
          <p:sp>
            <p:nvSpPr>
              <p:cNvPr id="1048898" name="矩形 22"/>
              <p:cNvSpPr/>
              <p:nvPr/>
            </p:nvSpPr>
            <p:spPr>
              <a:xfrm>
                <a:off x="430960" y="272820"/>
                <a:ext cx="634009" cy="634011"/>
              </a:xfrm>
              <a:prstGeom prst="rect">
                <a:avLst/>
              </a:prstGeom>
              <a:solidFill>
                <a:srgbClr val="39D1D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1048899" name="矩形 28"/>
              <p:cNvSpPr/>
              <p:nvPr/>
            </p:nvSpPr>
            <p:spPr>
              <a:xfrm>
                <a:off x="646500" y="170627"/>
                <a:ext cx="634008" cy="634011"/>
              </a:xfrm>
              <a:prstGeom prst="rect">
                <a:avLst/>
              </a:prstGeom>
              <a:solidFill>
                <a:srgbClr val="39D1D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1048900" name="文本框 21"/>
            <p:cNvSpPr txBox="1"/>
            <p:nvPr/>
          </p:nvSpPr>
          <p:spPr>
            <a:xfrm>
              <a:off x="1039630" y="287314"/>
              <a:ext cx="4787265"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2800" b="0" i="0" u="none" strike="noStrike" kern="1200" cap="none" spc="0" normalizeH="0" baseline="0" noProof="0" dirty="0">
                  <a:ln>
                    <a:noFill/>
                  </a:ln>
                  <a:solidFill>
                    <a:prstClr val="white"/>
                  </a:solidFill>
                  <a:effectLst/>
                  <a:uLnTx/>
                  <a:uFillTx/>
                  <a:latin typeface="方正粗黑宋简体" panose="02000000000000000000" charset="-122"/>
                  <a:ea typeface="方正粗黑宋简体" panose="02000000000000000000" charset="-122"/>
                  <a:cs typeface="+mn-cs"/>
                </a:rPr>
                <a:t>Flexible control</a:t>
              </a:r>
              <a:endParaRPr kumimoji="0" lang="zh-CN" altLang="en-US" sz="2800" b="0" i="0" u="none" strike="noStrike" kern="1200" cap="none" spc="0" normalizeH="0" baseline="0" noProof="0" dirty="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100" name="文本框 99"/>
          <p:cNvSpPr txBox="1"/>
          <p:nvPr/>
        </p:nvSpPr>
        <p:spPr>
          <a:xfrm>
            <a:off x="4078605" y="421005"/>
            <a:ext cx="8113395" cy="3599815"/>
          </a:xfrm>
          <a:prstGeom prst="rect">
            <a:avLst/>
          </a:prstGeom>
          <a:noFill/>
          <a:ln w="9525">
            <a:noFill/>
          </a:ln>
        </p:spPr>
        <p:txBody>
          <a:bodyPr wrap="square">
            <a:spAutoFit/>
          </a:bodyPr>
          <a:p>
            <a:pPr indent="0"/>
            <a:r>
              <a:rPr lang="en-US" b="1" noProof="0" dirty="0">
                <a:ln>
                  <a:noFill/>
                </a:ln>
                <a:solidFill>
                  <a:prstClr val="white"/>
                </a:solidFill>
                <a:effectLst/>
                <a:uLnTx/>
                <a:uFillTx/>
                <a:latin typeface="微软雅黑" panose="020B0503020204020204" charset="-122"/>
                <a:ea typeface="微软雅黑" panose="020B0503020204020204" charset="-122"/>
              </a:rPr>
              <a:t>  </a:t>
            </a:r>
            <a:r>
              <a:rPr sz="1400" b="1" noProof="0" dirty="0">
                <a:ln>
                  <a:noFill/>
                </a:ln>
                <a:solidFill>
                  <a:prstClr val="white"/>
                </a:solidFill>
                <a:effectLst/>
                <a:uLnTx/>
                <a:uFillTx/>
                <a:latin typeface="微软雅黑" panose="020B0503020204020204" charset="-122"/>
                <a:ea typeface="微软雅黑" panose="020B0503020204020204" charset="-122"/>
              </a:rPr>
              <a:t>Flexibility: The degree of unrestricted joint motion in the body, usually a dynamic chain, that can be achieved without the restriction of muscle or fascial tension, in standard motion.Body stability (control) : refers to the stability of certain joints in the body to ensure the stability of the body's cooperation with each other during the movementFlexibility has become a popular training intervention, but despite this, research on the chronic effects of traditional forms of flexibility is scarce;In addition, the available evidence is often conflicting and mostly information about acute effects.Flexibility claims generally suggest that motor dysfunction, pain, injuries, and performance can all be improved by improving and training flexibility.There is currently a lack of evidence and consensus on these existing claims, and the magnitude of the chronic effects does not refute the claims that the costs of flexibility training are often overlooked: it is often viewed as a training intervention without drawbacks, thereby encouraging a generally maximizing and indiscriminate pursuit.But when the terms of mechanics are understood and applied, it becomes apparent that the body cannot change without changing its properties and the forces that govern it.</a:t>
            </a:r>
            <a:endParaRPr sz="1400" b="1" noProof="0" dirty="0">
              <a:ln>
                <a:noFill/>
              </a:ln>
              <a:solidFill>
                <a:prstClr val="white"/>
              </a:solidFill>
              <a:effectLst/>
              <a:uLnTx/>
              <a:uFillTx/>
              <a:latin typeface="微软雅黑" panose="020B0503020204020204" charset="-122"/>
              <a:ea typeface="微软雅黑" panose="020B0503020204020204" charset="-122"/>
            </a:endParaRPr>
          </a:p>
        </p:txBody>
      </p:sp>
      <p:sp>
        <p:nvSpPr>
          <p:cNvPr id="2" name="文本框 1"/>
          <p:cNvSpPr txBox="1"/>
          <p:nvPr/>
        </p:nvSpPr>
        <p:spPr>
          <a:xfrm>
            <a:off x="4078605" y="4020820"/>
            <a:ext cx="7962265" cy="2799715"/>
          </a:xfrm>
          <a:prstGeom prst="rect">
            <a:avLst/>
          </a:prstGeom>
          <a:noFill/>
        </p:spPr>
        <p:txBody>
          <a:bodyPr wrap="square" rtlCol="0">
            <a:spAutoFit/>
          </a:bodyPr>
          <a:p>
            <a:r>
              <a:rPr lang="zh-CN" altLang="en-US" sz="1600">
                <a:solidFill>
                  <a:schemeClr val="bg1"/>
                </a:solidFill>
              </a:rPr>
              <a:t>柔韧性：在标准运动中，在不受肌肉或筋膜张力限制的情况下，人体内关节运动不受限制的程度，通常是一条动态链。 </a:t>
            </a:r>
            <a:endParaRPr lang="zh-CN" altLang="en-US" sz="1600">
              <a:solidFill>
                <a:schemeClr val="bg1"/>
              </a:solidFill>
            </a:endParaRPr>
          </a:p>
          <a:p>
            <a:r>
              <a:rPr lang="zh-CN" altLang="en-US" sz="1600">
                <a:solidFill>
                  <a:schemeClr val="bg1"/>
                </a:solidFill>
              </a:rPr>
              <a:t>身体稳定性（控制）：指身体中某些关节的稳定性，以确保身体在运动过程中相互配合的稳定性 </a:t>
            </a:r>
            <a:endParaRPr lang="zh-CN" altLang="en-US" sz="1600">
              <a:solidFill>
                <a:schemeClr val="bg1"/>
              </a:solidFill>
            </a:endParaRPr>
          </a:p>
          <a:p>
            <a:r>
              <a:rPr lang="zh-CN" altLang="en-US" sz="1600">
                <a:solidFill>
                  <a:schemeClr val="bg1"/>
                </a:solidFill>
              </a:rPr>
              <a:t>柔韧性已成为一种流行的训练干预手段，但尽管如此，对传统柔韧性的慢性影响的研究却很少；此外，现有的证据往往相互矛盾，而且大多是关于急性损伤的信息效果。灵活性一般认为，运动功能障碍、疼痛、受伤和表现会导致都要通过改进和培训来提高灵活性。那里目前缺乏证据和对这些现有主张的共识，慢性效应的严重性并不能驳斥灵活性训练的成本经常被忽视的说法：它通常被视为一种没有缺点的训练干预，从而鼓励普遍最大化和不加区别地追求，但是当力学的术语被理解和应用时，很明显，物体在不改变其性质和支配它的力的情况下是不能改变的。</a:t>
            </a:r>
            <a:r>
              <a:rPr lang="zh-CN" altLang="en-US" sz="1600"/>
              <a:t> </a:t>
            </a:r>
            <a:endParaRPr lang="zh-CN" altLang="en-US" sz="1600"/>
          </a:p>
        </p:txBody>
      </p:sp>
      <p:sp>
        <p:nvSpPr>
          <p:cNvPr id="3" name="文本框 2"/>
          <p:cNvSpPr txBox="1"/>
          <p:nvPr/>
        </p:nvSpPr>
        <p:spPr>
          <a:xfrm>
            <a:off x="1212850" y="808990"/>
            <a:ext cx="2540000" cy="521970"/>
          </a:xfrm>
          <a:prstGeom prst="rect">
            <a:avLst/>
          </a:prstGeom>
          <a:noFill/>
        </p:spPr>
        <p:txBody>
          <a:bodyPr wrap="square" rtlCol="0" anchor="t">
            <a:spAutoFit/>
          </a:bodyPr>
          <a:p>
            <a:r>
              <a:rPr lang="zh-CN" altLang="en-US" sz="2800" noProof="0" dirty="0">
                <a:ln>
                  <a:noFill/>
                </a:ln>
                <a:solidFill>
                  <a:prstClr val="white"/>
                </a:solidFill>
                <a:effectLst/>
                <a:uLnTx/>
                <a:uFillTx/>
                <a:latin typeface="方正粗黑宋简体" panose="02000000000000000000" charset="-122"/>
                <a:ea typeface="方正粗黑宋简体" panose="02000000000000000000" charset="-122"/>
              </a:rPr>
              <a:t>灵活控制 </a:t>
            </a:r>
            <a:endParaRPr lang="zh-CN" altLang="en-US" sz="2800" noProof="0" dirty="0">
              <a:ln>
                <a:noFill/>
              </a:ln>
              <a:solidFill>
                <a:prstClr val="white"/>
              </a:solidFill>
              <a:effectLst/>
              <a:uLnTx/>
              <a:uFillTx/>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0" name="图片 39"/>
          <p:cNvPicPr>
            <a:picLocks noChangeAspect="1"/>
          </p:cNvPicPr>
          <p:nvPr>
            <p:custDataLst>
              <p:tags r:id="rId2"/>
            </p:custDataLst>
          </p:nvPr>
        </p:nvPicPr>
        <p:blipFill>
          <a:blip r:embed="rId3"/>
          <a:srcRect/>
          <a:stretch>
            <a:fillRect/>
          </a:stretch>
        </p:blipFill>
        <p:spPr>
          <a:xfrm>
            <a:off x="1038010" y="1364588"/>
            <a:ext cx="5068800" cy="5068800"/>
          </a:xfrm>
          <a:custGeom>
            <a:avLst/>
            <a:gdLst>
              <a:gd name="connsiteX0" fmla="*/ 2534400 w 5068800"/>
              <a:gd name="connsiteY0" fmla="*/ 0 h 5068800"/>
              <a:gd name="connsiteX1" fmla="*/ 5068800 w 5068800"/>
              <a:gd name="connsiteY1" fmla="*/ 2534400 h 5068800"/>
              <a:gd name="connsiteX2" fmla="*/ 2534401 w 5068800"/>
              <a:gd name="connsiteY2" fmla="*/ 5068800 h 5068800"/>
              <a:gd name="connsiteX3" fmla="*/ 1 w 5068800"/>
              <a:gd name="connsiteY3" fmla="*/ 2534400 h 5068800"/>
              <a:gd name="connsiteX4" fmla="*/ 1 w 5068800"/>
              <a:gd name="connsiteY4" fmla="*/ 5068800 h 5068800"/>
              <a:gd name="connsiteX5" fmla="*/ 0 w 5068800"/>
              <a:gd name="connsiteY5" fmla="*/ 5068800 h 5068800"/>
              <a:gd name="connsiteX6" fmla="*/ 0 w 5068800"/>
              <a:gd name="connsiteY6" fmla="*/ 2534400 h 50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8800" h="5068800">
                <a:moveTo>
                  <a:pt x="2534400" y="0"/>
                </a:moveTo>
                <a:lnTo>
                  <a:pt x="5068800" y="2534400"/>
                </a:lnTo>
                <a:lnTo>
                  <a:pt x="2534401" y="5068800"/>
                </a:lnTo>
                <a:lnTo>
                  <a:pt x="1" y="2534400"/>
                </a:lnTo>
                <a:lnTo>
                  <a:pt x="1" y="5068800"/>
                </a:lnTo>
                <a:lnTo>
                  <a:pt x="0" y="5068800"/>
                </a:lnTo>
                <a:lnTo>
                  <a:pt x="0" y="2534400"/>
                </a:lnTo>
                <a:close/>
              </a:path>
            </a:pathLst>
          </a:custGeom>
        </p:spPr>
      </p:pic>
      <p:sp>
        <p:nvSpPr>
          <p:cNvPr id="12" name="Diamond 11"/>
          <p:cNvSpPr/>
          <p:nvPr>
            <p:custDataLst>
              <p:tags r:id="rId4"/>
            </p:custDataLst>
          </p:nvPr>
        </p:nvSpPr>
        <p:spPr>
          <a:xfrm>
            <a:off x="4013200" y="4513580"/>
            <a:ext cx="1426845" cy="1261110"/>
          </a:xfrm>
          <a:prstGeom prst="diamond">
            <a:avLst/>
          </a:prstGeom>
          <a:solidFill>
            <a:srgbClr val="8BC34A"/>
          </a:solidFill>
          <a:ln>
            <a:noFill/>
          </a:ln>
          <a:effectLst/>
        </p:spPr>
        <p:style>
          <a:lnRef idx="2">
            <a:srgbClr val="2196F3">
              <a:shade val="50000"/>
            </a:srgbClr>
          </a:lnRef>
          <a:fillRef idx="1">
            <a:srgbClr val="2196F3"/>
          </a:fillRef>
          <a:effectRef idx="0">
            <a:srgbClr val="2196F3"/>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noProof="0">
              <a:ln>
                <a:noFill/>
              </a:ln>
              <a:solidFill>
                <a:prstClr val="white"/>
              </a:solidFill>
              <a:effectLst/>
              <a:uLnTx/>
              <a:uFillTx/>
              <a:latin typeface="Arial" panose="020B0604020202020204" pitchFamily="34" charset="0"/>
              <a:ea typeface="微软雅黑" panose="020B0503020204020204" charset="-122"/>
              <a:cs typeface="+mn-ea"/>
            </a:endParaRPr>
          </a:p>
        </p:txBody>
      </p:sp>
      <p:sp>
        <p:nvSpPr>
          <p:cNvPr id="11" name="Diamond 10"/>
          <p:cNvSpPr/>
          <p:nvPr>
            <p:custDataLst>
              <p:tags r:id="rId5"/>
            </p:custDataLst>
          </p:nvPr>
        </p:nvSpPr>
        <p:spPr>
          <a:xfrm>
            <a:off x="1705610" y="4528820"/>
            <a:ext cx="1548130" cy="1261110"/>
          </a:xfrm>
          <a:prstGeom prst="diamond">
            <a:avLst/>
          </a:prstGeom>
          <a:solidFill>
            <a:srgbClr val="CDDC39"/>
          </a:solidFill>
          <a:ln>
            <a:noFill/>
          </a:ln>
          <a:effectLst/>
        </p:spPr>
        <p:style>
          <a:lnRef idx="2">
            <a:srgbClr val="2196F3">
              <a:shade val="50000"/>
            </a:srgbClr>
          </a:lnRef>
          <a:fillRef idx="1">
            <a:srgbClr val="2196F3"/>
          </a:fillRef>
          <a:effectRef idx="0">
            <a:srgbClr val="2196F3"/>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noProof="0">
              <a:ln>
                <a:noFill/>
              </a:ln>
              <a:solidFill>
                <a:prstClr val="white"/>
              </a:solidFill>
              <a:effectLst/>
              <a:uLnTx/>
              <a:uFillTx/>
              <a:latin typeface="Arial" panose="020B0604020202020204" pitchFamily="34" charset="0"/>
              <a:ea typeface="微软雅黑" panose="020B0503020204020204" charset="-122"/>
              <a:cs typeface="+mn-ea"/>
            </a:endParaRPr>
          </a:p>
        </p:txBody>
      </p:sp>
      <p:sp>
        <p:nvSpPr>
          <p:cNvPr id="9" name="Diamond 8"/>
          <p:cNvSpPr/>
          <p:nvPr>
            <p:custDataLst>
              <p:tags r:id="rId6"/>
            </p:custDataLst>
          </p:nvPr>
        </p:nvSpPr>
        <p:spPr>
          <a:xfrm>
            <a:off x="1705555" y="2015810"/>
            <a:ext cx="1260891" cy="1260891"/>
          </a:xfrm>
          <a:prstGeom prst="diamond">
            <a:avLst/>
          </a:prstGeom>
          <a:solidFill>
            <a:srgbClr val="2196F3"/>
          </a:solidFill>
          <a:ln>
            <a:noFill/>
          </a:ln>
          <a:effectLst/>
        </p:spPr>
        <p:style>
          <a:lnRef idx="2">
            <a:srgbClr val="2196F3">
              <a:shade val="50000"/>
            </a:srgbClr>
          </a:lnRef>
          <a:fillRef idx="1">
            <a:srgbClr val="2196F3"/>
          </a:fillRef>
          <a:effectRef idx="0">
            <a:srgbClr val="2196F3"/>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noProof="0">
              <a:ln>
                <a:noFill/>
              </a:ln>
              <a:solidFill>
                <a:prstClr val="white"/>
              </a:solidFill>
              <a:effectLst/>
              <a:uLnTx/>
              <a:uFillTx/>
              <a:latin typeface="Arial" panose="020B0604020202020204" pitchFamily="34" charset="0"/>
              <a:ea typeface="微软雅黑" panose="020B0503020204020204" charset="-122"/>
              <a:cs typeface="+mn-ea"/>
            </a:endParaRPr>
          </a:p>
        </p:txBody>
      </p:sp>
      <p:sp>
        <p:nvSpPr>
          <p:cNvPr id="10" name="Diamond 9"/>
          <p:cNvSpPr/>
          <p:nvPr>
            <p:custDataLst>
              <p:tags r:id="rId7"/>
            </p:custDataLst>
          </p:nvPr>
        </p:nvSpPr>
        <p:spPr>
          <a:xfrm>
            <a:off x="4194398" y="2031050"/>
            <a:ext cx="1260891" cy="1260891"/>
          </a:xfrm>
          <a:prstGeom prst="diamond">
            <a:avLst/>
          </a:prstGeom>
          <a:solidFill>
            <a:srgbClr val="009587"/>
          </a:solidFill>
          <a:ln>
            <a:noFill/>
          </a:ln>
          <a:effectLst/>
        </p:spPr>
        <p:style>
          <a:lnRef idx="2">
            <a:srgbClr val="2196F3">
              <a:shade val="50000"/>
            </a:srgbClr>
          </a:lnRef>
          <a:fillRef idx="1">
            <a:srgbClr val="2196F3"/>
          </a:fillRef>
          <a:effectRef idx="0">
            <a:srgbClr val="2196F3"/>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noProof="0">
              <a:ln>
                <a:noFill/>
              </a:ln>
              <a:solidFill>
                <a:prstClr val="white"/>
              </a:solidFill>
              <a:effectLst/>
              <a:uLnTx/>
              <a:uFillTx/>
              <a:latin typeface="Arial" panose="020B0604020202020204" pitchFamily="34" charset="0"/>
              <a:ea typeface="微软雅黑" panose="020B0503020204020204" charset="-122"/>
              <a:cs typeface="+mn-ea"/>
            </a:endParaRPr>
          </a:p>
        </p:txBody>
      </p:sp>
      <p:sp>
        <p:nvSpPr>
          <p:cNvPr id="2" name="文本框 1"/>
          <p:cNvSpPr txBox="1"/>
          <p:nvPr>
            <p:custDataLst>
              <p:tags r:id="rId8"/>
            </p:custDataLst>
          </p:nvPr>
        </p:nvSpPr>
        <p:spPr>
          <a:xfrm>
            <a:off x="5440045" y="876300"/>
            <a:ext cx="6617970" cy="441960"/>
          </a:xfrm>
          <a:prstGeom prst="rect">
            <a:avLst/>
          </a:prstGeom>
          <a:noFill/>
        </p:spPr>
        <p:txBody>
          <a:bodyPr wrap="square" tIns="46800" bIns="46800" rtlCol="0" anchor="ctr" anchorCtr="0"/>
          <a:lstStyle/>
          <a:p>
            <a:r>
              <a:rPr lang="zh-CN" altLang="en-US" sz="1400" b="1">
                <a:solidFill>
                  <a:srgbClr val="2196F3"/>
                </a:solidFill>
                <a:latin typeface="Arial" panose="020B0604020202020204" pitchFamily="34" charset="0"/>
                <a:ea typeface="微软雅黑" panose="020B0503020204020204" charset="-122"/>
              </a:rPr>
              <a:t>After exercise: fascial relaxation, PNF, static stretching.Stability training:</a:t>
            </a:r>
            <a:endParaRPr lang="zh-CN" altLang="en-US" sz="1400" b="1">
              <a:solidFill>
                <a:srgbClr val="2196F3"/>
              </a:solidFill>
              <a:latin typeface="Arial" panose="020B0604020202020204" pitchFamily="34" charset="0"/>
              <a:ea typeface="微软雅黑" panose="020B0503020204020204" charset="-122"/>
            </a:endParaRPr>
          </a:p>
          <a:p>
            <a:r>
              <a:rPr lang="zh-CN" altLang="en-US" sz="1400" b="1">
                <a:solidFill>
                  <a:srgbClr val="2196F3"/>
                </a:solidFill>
                <a:latin typeface="Arial" panose="020B0604020202020204" pitchFamily="34" charset="0"/>
                <a:ea typeface="微软雅黑" panose="020B0503020204020204" charset="-122"/>
              </a:rPr>
              <a:t>Core sections: Dead Bug Pose, Bird Dog Pose, Butt Bridge Pose, Superman Pose, Quadruped Pose, Plank Pose, etc. Summary: Correct order of movement progression</a:t>
            </a:r>
            <a:endParaRPr lang="zh-CN" altLang="en-US" sz="1400" b="1">
              <a:solidFill>
                <a:srgbClr val="2196F3"/>
              </a:solidFill>
              <a:latin typeface="Arial" panose="020B0604020202020204" pitchFamily="34" charset="0"/>
              <a:ea typeface="微软雅黑" panose="020B0503020204020204" charset="-122"/>
            </a:endParaRPr>
          </a:p>
          <a:p>
            <a:pPr algn="l">
              <a:buClrTx/>
              <a:buSzTx/>
              <a:buFontTx/>
            </a:pPr>
            <a:r>
              <a:rPr lang="zh-CN" altLang="en-US" sz="1400" b="1">
                <a:solidFill>
                  <a:srgbClr val="2196F3"/>
                </a:solidFill>
                <a:latin typeface="Arial" panose="020B0604020202020204" pitchFamily="34" charset="0"/>
                <a:ea typeface="微软雅黑" panose="020B0503020204020204" charset="-122"/>
              </a:rPr>
              <a:t>Step 1: Lay the "foundation" (build the core, improve the flexibility)</a:t>
            </a:r>
            <a:endParaRPr lang="zh-CN" altLang="en-US" sz="1400" b="1">
              <a:solidFill>
                <a:srgbClr val="2196F3"/>
              </a:solidFill>
              <a:latin typeface="Arial" panose="020B0604020202020204" pitchFamily="34" charset="0"/>
              <a:ea typeface="微软雅黑" panose="020B0503020204020204" charset="-122"/>
            </a:endParaRPr>
          </a:p>
          <a:p>
            <a:pPr algn="l">
              <a:buClrTx/>
              <a:buSzTx/>
              <a:buFontTx/>
            </a:pPr>
            <a:r>
              <a:rPr lang="zh-CN" altLang="en-US" sz="1400" b="1">
                <a:solidFill>
                  <a:srgbClr val="2196F3"/>
                </a:solidFill>
                <a:latin typeface="Arial" panose="020B0604020202020204" pitchFamily="34" charset="0"/>
                <a:ea typeface="微软雅黑" panose="020B0503020204020204" charset="-122"/>
              </a:rPr>
              <a:t>Step 2: Learn movement patterns (push, pull, spin, squat, split squat)</a:t>
            </a:r>
            <a:endParaRPr lang="zh-CN" altLang="en-US" sz="1400" b="1">
              <a:solidFill>
                <a:srgbClr val="2196F3"/>
              </a:solidFill>
              <a:latin typeface="Arial" panose="020B0604020202020204" pitchFamily="34" charset="0"/>
              <a:ea typeface="微软雅黑" panose="020B0503020204020204" charset="-122"/>
            </a:endParaRPr>
          </a:p>
          <a:p>
            <a:pPr algn="l">
              <a:buClrTx/>
              <a:buSzTx/>
              <a:buFontTx/>
            </a:pPr>
            <a:r>
              <a:rPr lang="zh-CN" altLang="en-US" sz="1400" b="1">
                <a:solidFill>
                  <a:srgbClr val="2196F3"/>
                </a:solidFill>
                <a:latin typeface="Arial" panose="020B0604020202020204" pitchFamily="34" charset="0"/>
                <a:ea typeface="微软雅黑" panose="020B0503020204020204" charset="-122"/>
              </a:rPr>
              <a:t>Step 3: The pattern is established, then load</a:t>
            </a:r>
            <a:endParaRPr lang="zh-CN" altLang="en-US" sz="1400" b="1">
              <a:solidFill>
                <a:srgbClr val="2196F3"/>
              </a:solidFill>
              <a:latin typeface="Arial" panose="020B0604020202020204" pitchFamily="34" charset="0"/>
              <a:ea typeface="微软雅黑" panose="020B0503020204020204" charset="-122"/>
            </a:endParaRPr>
          </a:p>
          <a:p>
            <a:pPr algn="l">
              <a:buClrTx/>
              <a:buSzTx/>
              <a:buFontTx/>
            </a:pPr>
            <a:r>
              <a:rPr lang="zh-CN" altLang="en-US" sz="1400" b="1">
                <a:solidFill>
                  <a:srgbClr val="2196F3"/>
                </a:solidFill>
                <a:latin typeface="Arial" panose="020B0604020202020204" pitchFamily="34" charset="0"/>
                <a:ea typeface="微软雅黑" panose="020B0503020204020204" charset="-122"/>
              </a:rPr>
              <a:t>Step 4: Pursue performance (endurance, explosive power, speed) at the end. The correct </a:t>
            </a:r>
            <a:endParaRPr lang="zh-CN" altLang="en-US" sz="1400" b="1">
              <a:solidFill>
                <a:srgbClr val="2196F3"/>
              </a:solidFill>
              <a:latin typeface="Arial" panose="020B0604020202020204" pitchFamily="34" charset="0"/>
              <a:ea typeface="微软雅黑" panose="020B0503020204020204" charset="-122"/>
            </a:endParaRPr>
          </a:p>
        </p:txBody>
      </p:sp>
      <p:sp>
        <p:nvSpPr>
          <p:cNvPr id="29" name="文本框 28"/>
          <p:cNvSpPr txBox="1"/>
          <p:nvPr>
            <p:custDataLst>
              <p:tags r:id="rId9"/>
            </p:custDataLst>
          </p:nvPr>
        </p:nvSpPr>
        <p:spPr>
          <a:xfrm>
            <a:off x="5597525" y="4533265"/>
            <a:ext cx="6461125" cy="441960"/>
          </a:xfrm>
          <a:prstGeom prst="rect">
            <a:avLst/>
          </a:prstGeom>
          <a:noFill/>
        </p:spPr>
        <p:txBody>
          <a:bodyPr wrap="square" tIns="46800" bIns="46800" rtlCol="0" anchor="ctr" anchorCtr="0"/>
          <a:lstStyle/>
          <a:p>
            <a:pPr>
              <a:lnSpc>
                <a:spcPct val="120000"/>
              </a:lnSpc>
            </a:pPr>
            <a:r>
              <a:rPr lang="zh-CN" altLang="en-US" sz="1400" b="1" spc="150">
                <a:solidFill>
                  <a:srgbClr val="8BC34A"/>
                </a:solidFill>
                <a:latin typeface="Arial" panose="020B0604020202020204" pitchFamily="34" charset="0"/>
                <a:ea typeface="微软雅黑" panose="020B0503020204020204" charset="-122"/>
              </a:rPr>
              <a:t>1: Use various relaxation tools to relax tense muscles</a:t>
            </a:r>
            <a:endParaRPr lang="zh-CN" altLang="en-US" sz="1400" b="1" spc="150">
              <a:solidFill>
                <a:srgbClr val="8BC34A"/>
              </a:solidFill>
              <a:latin typeface="Arial" panose="020B0604020202020204" pitchFamily="34" charset="0"/>
              <a:ea typeface="微软雅黑" panose="020B0503020204020204" charset="-122"/>
            </a:endParaRPr>
          </a:p>
          <a:p>
            <a:pPr>
              <a:lnSpc>
                <a:spcPct val="120000"/>
              </a:lnSpc>
            </a:pPr>
            <a:r>
              <a:rPr lang="zh-CN" altLang="en-US" sz="1400" b="1" spc="150">
                <a:solidFill>
                  <a:srgbClr val="8BC34A"/>
                </a:solidFill>
                <a:latin typeface="Arial" panose="020B0604020202020204" pitchFamily="34" charset="0"/>
                <a:ea typeface="微软雅黑" panose="020B0503020204020204" charset="-122"/>
              </a:rPr>
              <a:t>2: warm up (open joint range of motion and flexibility training)</a:t>
            </a:r>
            <a:endParaRPr lang="zh-CN" altLang="en-US" sz="1400" b="1" spc="150">
              <a:solidFill>
                <a:srgbClr val="8BC34A"/>
              </a:solidFill>
              <a:latin typeface="Arial" panose="020B0604020202020204" pitchFamily="34" charset="0"/>
              <a:ea typeface="微软雅黑" panose="020B0503020204020204" charset="-122"/>
            </a:endParaRPr>
          </a:p>
          <a:p>
            <a:pPr>
              <a:lnSpc>
                <a:spcPct val="120000"/>
              </a:lnSpc>
            </a:pPr>
            <a:r>
              <a:rPr lang="zh-CN" altLang="en-US" sz="1400" b="1" spc="150">
                <a:solidFill>
                  <a:srgbClr val="8BC34A"/>
                </a:solidFill>
                <a:latin typeface="Arial" panose="020B0604020202020204" pitchFamily="34" charset="0"/>
                <a:ea typeface="微软雅黑" panose="020B0503020204020204" charset="-122"/>
              </a:rPr>
              <a:t>3. Core activation, and activation of the training site</a:t>
            </a:r>
            <a:endParaRPr lang="zh-CN" altLang="en-US" sz="1400" b="1" spc="150">
              <a:solidFill>
                <a:srgbClr val="8BC34A"/>
              </a:solidFill>
              <a:latin typeface="Arial" panose="020B0604020202020204" pitchFamily="34" charset="0"/>
              <a:ea typeface="微软雅黑" panose="020B0503020204020204" charset="-122"/>
            </a:endParaRPr>
          </a:p>
          <a:p>
            <a:pPr>
              <a:lnSpc>
                <a:spcPct val="120000"/>
              </a:lnSpc>
            </a:pPr>
            <a:r>
              <a:rPr lang="zh-CN" altLang="en-US" sz="1400" b="1" spc="150">
                <a:solidFill>
                  <a:srgbClr val="8BC34A"/>
                </a:solidFill>
                <a:latin typeface="Arial" panose="020B0604020202020204" pitchFamily="34" charset="0"/>
                <a:ea typeface="微软雅黑" panose="020B0503020204020204" charset="-122"/>
              </a:rPr>
              <a:t>4: Static stretching after training, relax</a:t>
            </a:r>
            <a:endParaRPr lang="zh-CN" altLang="en-US" sz="1400" b="1" spc="150">
              <a:solidFill>
                <a:srgbClr val="8BC34A"/>
              </a:solidFill>
              <a:latin typeface="Arial" panose="020B0604020202020204" pitchFamily="34" charset="0"/>
              <a:ea typeface="微软雅黑" panose="020B0503020204020204" charset="-122"/>
            </a:endParaRPr>
          </a:p>
        </p:txBody>
      </p:sp>
      <p:sp>
        <p:nvSpPr>
          <p:cNvPr id="1048900" name="文本框 21"/>
          <p:cNvSpPr txBox="1"/>
          <p:nvPr/>
        </p:nvSpPr>
        <p:spPr>
          <a:xfrm>
            <a:off x="1039630" y="407964"/>
            <a:ext cx="4787265"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2800" b="0" i="0" u="none" strike="noStrike" kern="1200" cap="none" spc="0" normalizeH="0" baseline="0" noProof="0" dirty="0">
                <a:ln>
                  <a:noFill/>
                </a:ln>
                <a:solidFill>
                  <a:prstClr val="white"/>
                </a:solidFill>
                <a:effectLst/>
                <a:uLnTx/>
                <a:uFillTx/>
                <a:latin typeface="方正粗黑宋简体" panose="02000000000000000000" charset="-122"/>
                <a:ea typeface="方正粗黑宋简体" panose="02000000000000000000" charset="-122"/>
                <a:cs typeface="+mn-cs"/>
              </a:rPr>
              <a:t>Flexible control</a:t>
            </a:r>
            <a:endParaRPr kumimoji="0" lang="zh-CN" altLang="en-US" sz="2800" b="0" i="0" u="none" strike="noStrike" kern="1200" cap="none" spc="0" normalizeH="0" baseline="0" noProof="0" dirty="0">
              <a:ln>
                <a:noFill/>
              </a:ln>
              <a:solidFill>
                <a:prstClr val="white"/>
              </a:solidFill>
              <a:effectLst/>
              <a:uLnTx/>
              <a:uFillTx/>
              <a:latin typeface="方正粗黑宋简体" panose="02000000000000000000" charset="-122"/>
              <a:ea typeface="方正粗黑宋简体" panose="02000000000000000000" charset="-122"/>
              <a:cs typeface="+mn-cs"/>
            </a:endParaRPr>
          </a:p>
        </p:txBody>
      </p:sp>
      <p:sp>
        <p:nvSpPr>
          <p:cNvPr id="5" name="文本框 4"/>
          <p:cNvSpPr txBox="1"/>
          <p:nvPr/>
        </p:nvSpPr>
        <p:spPr>
          <a:xfrm>
            <a:off x="1905635" y="2437765"/>
            <a:ext cx="1116965" cy="368300"/>
          </a:xfrm>
          <a:prstGeom prst="rect">
            <a:avLst/>
          </a:prstGeom>
          <a:noFill/>
        </p:spPr>
        <p:txBody>
          <a:bodyPr wrap="square" rtlCol="0">
            <a:spAutoFit/>
          </a:bodyPr>
          <a:p>
            <a:r>
              <a:rPr lang="zh-CN" altLang="en-US" b="1"/>
              <a:t>Stress</a:t>
            </a:r>
            <a:endParaRPr lang="zh-CN" altLang="en-US" b="1"/>
          </a:p>
        </p:txBody>
      </p:sp>
      <p:sp>
        <p:nvSpPr>
          <p:cNvPr id="7" name="文本框 6"/>
          <p:cNvSpPr txBox="1"/>
          <p:nvPr/>
        </p:nvSpPr>
        <p:spPr>
          <a:xfrm>
            <a:off x="4193540" y="2477770"/>
            <a:ext cx="1494155" cy="368300"/>
          </a:xfrm>
          <a:prstGeom prst="rect">
            <a:avLst/>
          </a:prstGeom>
          <a:noFill/>
        </p:spPr>
        <p:txBody>
          <a:bodyPr wrap="square" rtlCol="0">
            <a:spAutoFit/>
          </a:bodyPr>
          <a:p>
            <a:r>
              <a:rPr lang="zh-CN" altLang="en-US" b="1"/>
              <a:t>Elasticity</a:t>
            </a:r>
            <a:endParaRPr lang="zh-CN" altLang="en-US" b="1"/>
          </a:p>
        </p:txBody>
      </p:sp>
      <p:sp>
        <p:nvSpPr>
          <p:cNvPr id="13" name="文本框 12"/>
          <p:cNvSpPr txBox="1"/>
          <p:nvPr/>
        </p:nvSpPr>
        <p:spPr>
          <a:xfrm>
            <a:off x="1705610" y="4975225"/>
            <a:ext cx="1701165" cy="368300"/>
          </a:xfrm>
          <a:prstGeom prst="rect">
            <a:avLst/>
          </a:prstGeom>
          <a:noFill/>
        </p:spPr>
        <p:txBody>
          <a:bodyPr wrap="square" rtlCol="0">
            <a:spAutoFit/>
          </a:bodyPr>
          <a:p>
            <a:r>
              <a:rPr lang="zh-CN" altLang="en-US" b="1"/>
              <a:t>Compliance</a:t>
            </a:r>
            <a:endParaRPr lang="zh-CN" altLang="en-US" b="1"/>
          </a:p>
        </p:txBody>
      </p:sp>
      <p:sp>
        <p:nvSpPr>
          <p:cNvPr id="14" name="文本框 13"/>
          <p:cNvSpPr txBox="1"/>
          <p:nvPr/>
        </p:nvSpPr>
        <p:spPr>
          <a:xfrm>
            <a:off x="4269740" y="4952365"/>
            <a:ext cx="1417955" cy="368300"/>
          </a:xfrm>
          <a:prstGeom prst="rect">
            <a:avLst/>
          </a:prstGeom>
          <a:noFill/>
        </p:spPr>
        <p:txBody>
          <a:bodyPr wrap="square" rtlCol="0">
            <a:spAutoFit/>
          </a:bodyPr>
          <a:p>
            <a:r>
              <a:rPr lang="zh-CN" altLang="en-US" b="1"/>
              <a:t>Tension</a:t>
            </a:r>
            <a:endParaRPr lang="zh-CN" altLang="en-US" b="1"/>
          </a:p>
        </p:txBody>
      </p:sp>
      <p:sp>
        <p:nvSpPr>
          <p:cNvPr id="1048899" name="矩形 28"/>
          <p:cNvSpPr/>
          <p:nvPr/>
        </p:nvSpPr>
        <p:spPr>
          <a:xfrm>
            <a:off x="437650" y="426743"/>
            <a:ext cx="449416" cy="449418"/>
          </a:xfrm>
          <a:prstGeom prst="rect">
            <a:avLst/>
          </a:prstGeom>
          <a:solidFill>
            <a:srgbClr val="39D1D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sp>
        <p:nvSpPr>
          <p:cNvPr id="15" name="矩形 28"/>
          <p:cNvSpPr/>
          <p:nvPr/>
        </p:nvSpPr>
        <p:spPr>
          <a:xfrm>
            <a:off x="564650" y="553743"/>
            <a:ext cx="449416" cy="449418"/>
          </a:xfrm>
          <a:prstGeom prst="rect">
            <a:avLst/>
          </a:prstGeom>
          <a:solidFill>
            <a:srgbClr val="39D1D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sp>
        <p:nvSpPr>
          <p:cNvPr id="3" name="文本框 2"/>
          <p:cNvSpPr txBox="1"/>
          <p:nvPr/>
        </p:nvSpPr>
        <p:spPr>
          <a:xfrm>
            <a:off x="1577340" y="1003300"/>
            <a:ext cx="1402080" cy="460375"/>
          </a:xfrm>
          <a:prstGeom prst="rect">
            <a:avLst/>
          </a:prstGeom>
          <a:noFill/>
        </p:spPr>
        <p:txBody>
          <a:bodyPr wrap="none" rtlCol="0" anchor="t">
            <a:spAutoFit/>
          </a:bodyPr>
          <a:p>
            <a:r>
              <a:rPr lang="zh-CN" altLang="en-US" sz="2400" noProof="0" dirty="0">
                <a:ln>
                  <a:noFill/>
                </a:ln>
                <a:solidFill>
                  <a:prstClr val="white"/>
                </a:solidFill>
                <a:effectLst/>
                <a:uLnTx/>
                <a:uFillTx/>
                <a:latin typeface="方正粗黑宋简体" panose="02000000000000000000" charset="-122"/>
                <a:ea typeface="方正粗黑宋简体" panose="02000000000000000000" charset="-122"/>
                <a:sym typeface="+mn-ea"/>
              </a:rPr>
              <a:t>灵活控制</a:t>
            </a:r>
            <a:endParaRPr lang="zh-CN" altLang="en-US" sz="2400" noProof="0" dirty="0">
              <a:ln>
                <a:noFill/>
              </a:ln>
              <a:solidFill>
                <a:prstClr val="white"/>
              </a:solidFill>
              <a:effectLst/>
              <a:uLnTx/>
              <a:uFillTx/>
              <a:latin typeface="方正粗黑宋简体" panose="02000000000000000000" charset="-122"/>
              <a:ea typeface="方正粗黑宋简体" panose="02000000000000000000" charset="-122"/>
              <a:sym typeface="+mn-ea"/>
            </a:endParaRPr>
          </a:p>
        </p:txBody>
      </p:sp>
      <p:sp>
        <p:nvSpPr>
          <p:cNvPr id="4" name="文本框 3"/>
          <p:cNvSpPr txBox="1"/>
          <p:nvPr/>
        </p:nvSpPr>
        <p:spPr>
          <a:xfrm>
            <a:off x="5597525" y="2227580"/>
            <a:ext cx="6570980" cy="1599565"/>
          </a:xfrm>
          <a:prstGeom prst="rect">
            <a:avLst/>
          </a:prstGeom>
          <a:noFill/>
        </p:spPr>
        <p:txBody>
          <a:bodyPr wrap="square" rtlCol="0" anchor="t">
            <a:spAutoFit/>
          </a:bodyPr>
          <a:p>
            <a:r>
              <a:rPr lang="zh-CN" altLang="en-US" sz="1400" b="1">
                <a:solidFill>
                  <a:srgbClr val="2196F3"/>
                </a:solidFill>
                <a:latin typeface="Arial" panose="020B0604020202020204" pitchFamily="34" charset="0"/>
                <a:ea typeface="微软雅黑" panose="020B0503020204020204" charset="-122"/>
              </a:rPr>
              <a:t>运动后：筋膜松弛，PNF，静态拉伸。稳定性培训：</a:t>
            </a:r>
            <a:endParaRPr lang="zh-CN" altLang="en-US" sz="1400" b="1">
              <a:solidFill>
                <a:srgbClr val="2196F3"/>
              </a:solidFill>
              <a:latin typeface="Arial" panose="020B0604020202020204" pitchFamily="34" charset="0"/>
              <a:ea typeface="微软雅黑" panose="020B0503020204020204" charset="-122"/>
            </a:endParaRPr>
          </a:p>
          <a:p>
            <a:r>
              <a:rPr lang="zh-CN" altLang="en-US" sz="1400" b="1">
                <a:solidFill>
                  <a:srgbClr val="2196F3"/>
                </a:solidFill>
                <a:latin typeface="Arial" panose="020B0604020202020204" pitchFamily="34" charset="0"/>
                <a:ea typeface="微软雅黑" panose="020B0503020204020204" charset="-122"/>
              </a:rPr>
              <a:t>核心部分：死虫式、鸟狗式、臀桥式、超人式、四足式、支架式等。总结：正确的动作顺序</a:t>
            </a:r>
            <a:endParaRPr lang="zh-CN" altLang="en-US" sz="1400" b="1">
              <a:solidFill>
                <a:srgbClr val="2196F3"/>
              </a:solidFill>
              <a:latin typeface="Arial" panose="020B0604020202020204" pitchFamily="34" charset="0"/>
              <a:ea typeface="微软雅黑" panose="020B0503020204020204" charset="-122"/>
            </a:endParaRPr>
          </a:p>
          <a:p>
            <a:r>
              <a:rPr lang="zh-CN" altLang="en-US" sz="1400" b="1">
                <a:solidFill>
                  <a:srgbClr val="2196F3"/>
                </a:solidFill>
                <a:latin typeface="Arial" panose="020B0604020202020204" pitchFamily="34" charset="0"/>
                <a:ea typeface="微软雅黑" panose="020B0503020204020204" charset="-122"/>
              </a:rPr>
              <a:t>第1步：奠定“基础”（打造核心，提高灵活性）</a:t>
            </a:r>
            <a:endParaRPr lang="zh-CN" altLang="en-US" sz="1400" b="1">
              <a:solidFill>
                <a:srgbClr val="2196F3"/>
              </a:solidFill>
              <a:latin typeface="Arial" panose="020B0604020202020204" pitchFamily="34" charset="0"/>
              <a:ea typeface="微软雅黑" panose="020B0503020204020204" charset="-122"/>
            </a:endParaRPr>
          </a:p>
          <a:p>
            <a:r>
              <a:rPr lang="zh-CN" altLang="en-US" sz="1400" b="1">
                <a:solidFill>
                  <a:srgbClr val="2196F3"/>
                </a:solidFill>
                <a:latin typeface="Arial" panose="020B0604020202020204" pitchFamily="34" charset="0"/>
                <a:ea typeface="微软雅黑" panose="020B0503020204020204" charset="-122"/>
              </a:rPr>
              <a:t>第二步：学习动作模式（推、拉、转、蹲、分蹲）</a:t>
            </a:r>
            <a:endParaRPr lang="zh-CN" altLang="en-US" sz="1400" b="1">
              <a:solidFill>
                <a:srgbClr val="2196F3"/>
              </a:solidFill>
              <a:latin typeface="Arial" panose="020B0604020202020204" pitchFamily="34" charset="0"/>
              <a:ea typeface="微软雅黑" panose="020B0503020204020204" charset="-122"/>
            </a:endParaRPr>
          </a:p>
          <a:p>
            <a:r>
              <a:rPr lang="zh-CN" altLang="en-US" sz="1400" b="1">
                <a:solidFill>
                  <a:srgbClr val="2196F3"/>
                </a:solidFill>
                <a:latin typeface="Arial" panose="020B0604020202020204" pitchFamily="34" charset="0"/>
                <a:ea typeface="微软雅黑" panose="020B0503020204020204" charset="-122"/>
              </a:rPr>
              <a:t>步骤3：建立模式，然后加载</a:t>
            </a:r>
            <a:endParaRPr lang="zh-CN" altLang="en-US" sz="1400" b="1">
              <a:solidFill>
                <a:srgbClr val="2196F3"/>
              </a:solidFill>
              <a:latin typeface="Arial" panose="020B0604020202020204" pitchFamily="34" charset="0"/>
              <a:ea typeface="微软雅黑" panose="020B0503020204020204" charset="-122"/>
            </a:endParaRPr>
          </a:p>
          <a:p>
            <a:r>
              <a:rPr lang="zh-CN" altLang="en-US" sz="1400" b="1">
                <a:solidFill>
                  <a:srgbClr val="2196F3"/>
                </a:solidFill>
                <a:latin typeface="Arial" panose="020B0604020202020204" pitchFamily="34" charset="0"/>
                <a:ea typeface="微软雅黑" panose="020B0503020204020204" charset="-122"/>
              </a:rPr>
              <a:t>第四步：在最后追求表现（耐力、爆发力、速度）。正确的</a:t>
            </a:r>
            <a:endParaRPr lang="zh-CN" altLang="en-US" sz="1400" b="1">
              <a:solidFill>
                <a:srgbClr val="2196F3"/>
              </a:solidFill>
              <a:latin typeface="Arial" panose="020B0604020202020204" pitchFamily="34" charset="0"/>
              <a:ea typeface="微软雅黑" panose="020B0503020204020204" charset="-122"/>
            </a:endParaRPr>
          </a:p>
        </p:txBody>
      </p:sp>
      <p:sp>
        <p:nvSpPr>
          <p:cNvPr id="6" name="文本框 5"/>
          <p:cNvSpPr txBox="1"/>
          <p:nvPr/>
        </p:nvSpPr>
        <p:spPr>
          <a:xfrm>
            <a:off x="5634990" y="5514975"/>
            <a:ext cx="6423660" cy="953135"/>
          </a:xfrm>
          <a:prstGeom prst="rect">
            <a:avLst/>
          </a:prstGeom>
          <a:noFill/>
        </p:spPr>
        <p:txBody>
          <a:bodyPr wrap="square" rtlCol="0">
            <a:spAutoFit/>
          </a:bodyPr>
          <a:p>
            <a:r>
              <a:rPr lang="zh-CN" altLang="en-US" sz="1400" b="1" spc="150">
                <a:solidFill>
                  <a:srgbClr val="8BC34A"/>
                </a:solidFill>
                <a:latin typeface="Arial" panose="020B0604020202020204" pitchFamily="34" charset="0"/>
                <a:ea typeface="微软雅黑" panose="020B0503020204020204" charset="-122"/>
              </a:rPr>
              <a:t>1：使用各种放松工具来放松紧张的肌肉</a:t>
            </a:r>
            <a:endParaRPr lang="zh-CN" altLang="en-US" sz="1400" b="1" spc="150">
              <a:solidFill>
                <a:srgbClr val="8BC34A"/>
              </a:solidFill>
              <a:latin typeface="Arial" panose="020B0604020202020204" pitchFamily="34" charset="0"/>
              <a:ea typeface="微软雅黑" panose="020B0503020204020204" charset="-122"/>
            </a:endParaRPr>
          </a:p>
          <a:p>
            <a:r>
              <a:rPr lang="zh-CN" altLang="en-US" sz="1400" b="1" spc="150">
                <a:solidFill>
                  <a:srgbClr val="8BC34A"/>
                </a:solidFill>
                <a:latin typeface="Arial" panose="020B0604020202020204" pitchFamily="34" charset="0"/>
                <a:ea typeface="微软雅黑" panose="020B0503020204020204" charset="-122"/>
              </a:rPr>
              <a:t>2：热身（开放式关节活动范围和柔韧性训练）</a:t>
            </a:r>
            <a:endParaRPr lang="zh-CN" altLang="en-US" sz="1400" b="1" spc="150">
              <a:solidFill>
                <a:srgbClr val="8BC34A"/>
              </a:solidFill>
              <a:latin typeface="Arial" panose="020B0604020202020204" pitchFamily="34" charset="0"/>
              <a:ea typeface="微软雅黑" panose="020B0503020204020204" charset="-122"/>
            </a:endParaRPr>
          </a:p>
          <a:p>
            <a:r>
              <a:rPr lang="zh-CN" altLang="en-US" sz="1400" b="1" spc="150">
                <a:solidFill>
                  <a:srgbClr val="8BC34A"/>
                </a:solidFill>
                <a:latin typeface="Arial" panose="020B0604020202020204" pitchFamily="34" charset="0"/>
                <a:ea typeface="微软雅黑" panose="020B0503020204020204" charset="-122"/>
              </a:rPr>
              <a:t>三。核心激活和培训场地激活</a:t>
            </a:r>
            <a:endParaRPr lang="zh-CN" altLang="en-US" sz="1400" b="1" spc="150">
              <a:solidFill>
                <a:srgbClr val="8BC34A"/>
              </a:solidFill>
              <a:latin typeface="Arial" panose="020B0604020202020204" pitchFamily="34" charset="0"/>
              <a:ea typeface="微软雅黑" panose="020B0503020204020204" charset="-122"/>
            </a:endParaRPr>
          </a:p>
          <a:p>
            <a:r>
              <a:rPr lang="zh-CN" altLang="en-US" sz="1400" b="1" spc="150">
                <a:solidFill>
                  <a:srgbClr val="8BC34A"/>
                </a:solidFill>
                <a:latin typeface="Arial" panose="020B0604020202020204" pitchFamily="34" charset="0"/>
                <a:ea typeface="微软雅黑" panose="020B0503020204020204" charset="-122"/>
              </a:rPr>
              <a:t>4：静态拉伸训练后，放松</a:t>
            </a:r>
            <a:endParaRPr lang="zh-CN" altLang="en-US" sz="1400" b="1" spc="150">
              <a:solidFill>
                <a:srgbClr val="8BC34A"/>
              </a:solidFill>
              <a:latin typeface="Arial" panose="020B0604020202020204" pitchFamily="34" charset="0"/>
              <a:ea typeface="微软雅黑" panose="020B050302020402020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56" name=""/>
        <p:cNvGrpSpPr/>
        <p:nvPr/>
      </p:nvGrpSpPr>
      <p:grpSpPr>
        <a:xfrm>
          <a:off x="0" y="0"/>
          <a:ext cx="0" cy="0"/>
          <a:chOff x="0" y="0"/>
          <a:chExt cx="0" cy="0"/>
        </a:xfrm>
      </p:grpSpPr>
      <p:sp>
        <p:nvSpPr>
          <p:cNvPr id="1048754" name="任意多边形: 形状 20"/>
          <p:cNvSpPr/>
          <p:nvPr/>
        </p:nvSpPr>
        <p:spPr>
          <a:xfrm>
            <a:off x="1052056" y="3434672"/>
            <a:ext cx="4557253" cy="1309750"/>
          </a:xfrm>
          <a:custGeom>
            <a:avLst/>
            <a:gdLst>
              <a:gd name="connsiteX0" fmla="*/ 1172497 w 2344994"/>
              <a:gd name="connsiteY0" fmla="*/ 192687 h 1571146"/>
              <a:gd name="connsiteX1" fmla="*/ 287593 w 2344994"/>
              <a:gd name="connsiteY1" fmla="*/ 785573 h 1571146"/>
              <a:gd name="connsiteX2" fmla="*/ 1172497 w 2344994"/>
              <a:gd name="connsiteY2" fmla="*/ 1378458 h 1571146"/>
              <a:gd name="connsiteX3" fmla="*/ 2057400 w 2344994"/>
              <a:gd name="connsiteY3" fmla="*/ 785573 h 1571146"/>
              <a:gd name="connsiteX4" fmla="*/ 1172497 w 2344994"/>
              <a:gd name="connsiteY4" fmla="*/ 0 h 1571146"/>
              <a:gd name="connsiteX5" fmla="*/ 2344994 w 2344994"/>
              <a:gd name="connsiteY5" fmla="*/ 785573 h 1571146"/>
              <a:gd name="connsiteX6" fmla="*/ 1172497 w 2344994"/>
              <a:gd name="connsiteY6" fmla="*/ 1571146 h 1571146"/>
              <a:gd name="connsiteX7" fmla="*/ 0 w 2344994"/>
              <a:gd name="connsiteY7" fmla="*/ 785573 h 157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4994" h="1571146">
                <a:moveTo>
                  <a:pt x="1172497" y="192687"/>
                </a:moveTo>
                <a:lnTo>
                  <a:pt x="287593" y="785573"/>
                </a:lnTo>
                <a:lnTo>
                  <a:pt x="1172497" y="1378458"/>
                </a:lnTo>
                <a:lnTo>
                  <a:pt x="2057400" y="785573"/>
                </a:lnTo>
                <a:close/>
                <a:moveTo>
                  <a:pt x="1172497" y="0"/>
                </a:moveTo>
                <a:lnTo>
                  <a:pt x="2344994" y="785573"/>
                </a:lnTo>
                <a:lnTo>
                  <a:pt x="1172497" y="1571146"/>
                </a:lnTo>
                <a:lnTo>
                  <a:pt x="0" y="785573"/>
                </a:lnTo>
                <a:close/>
              </a:path>
            </a:pathLst>
          </a:custGeom>
          <a:solidFill>
            <a:srgbClr val="39D1D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5B9BD5">
                  <a:lumMod val="50000"/>
                </a:srgbClr>
              </a:solidFill>
              <a:effectLst/>
              <a:uLnTx/>
              <a:uFillTx/>
              <a:latin typeface="站酷文艺体" panose="02000603000000000000" pitchFamily="2" charset="-122"/>
              <a:ea typeface="站酷文艺体" panose="02000603000000000000" pitchFamily="2" charset="-122"/>
              <a:cs typeface="+mn-cs"/>
            </a:endParaRPr>
          </a:p>
        </p:txBody>
      </p:sp>
      <p:sp>
        <p:nvSpPr>
          <p:cNvPr id="1048755" name="流程图: 决策 21"/>
          <p:cNvSpPr/>
          <p:nvPr/>
        </p:nvSpPr>
        <p:spPr>
          <a:xfrm>
            <a:off x="1405816" y="3523110"/>
            <a:ext cx="3783377" cy="1081992"/>
          </a:xfrm>
          <a:prstGeom prst="flowChartDecision">
            <a:avLst/>
          </a:prstGeom>
          <a:solidFill>
            <a:srgbClr val="39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5B9BD5">
                  <a:lumMod val="50000"/>
                </a:srgbClr>
              </a:solidFill>
              <a:effectLst/>
              <a:uLnTx/>
              <a:uFillTx/>
              <a:latin typeface="站酷文艺体" panose="02000603000000000000" pitchFamily="2" charset="-122"/>
              <a:ea typeface="站酷文艺体" panose="02000603000000000000" pitchFamily="2" charset="-122"/>
              <a:cs typeface="+mn-cs"/>
            </a:endParaRPr>
          </a:p>
        </p:txBody>
      </p:sp>
      <p:sp>
        <p:nvSpPr>
          <p:cNvPr id="1048756" name="任意多边形: 形状 18"/>
          <p:cNvSpPr/>
          <p:nvPr/>
        </p:nvSpPr>
        <p:spPr>
          <a:xfrm>
            <a:off x="1052056" y="2560679"/>
            <a:ext cx="4557253" cy="1309750"/>
          </a:xfrm>
          <a:custGeom>
            <a:avLst/>
            <a:gdLst>
              <a:gd name="connsiteX0" fmla="*/ 1172497 w 2344994"/>
              <a:gd name="connsiteY0" fmla="*/ 192687 h 1571146"/>
              <a:gd name="connsiteX1" fmla="*/ 287593 w 2344994"/>
              <a:gd name="connsiteY1" fmla="*/ 785573 h 1571146"/>
              <a:gd name="connsiteX2" fmla="*/ 1172497 w 2344994"/>
              <a:gd name="connsiteY2" fmla="*/ 1378458 h 1571146"/>
              <a:gd name="connsiteX3" fmla="*/ 2057400 w 2344994"/>
              <a:gd name="connsiteY3" fmla="*/ 785573 h 1571146"/>
              <a:gd name="connsiteX4" fmla="*/ 1172497 w 2344994"/>
              <a:gd name="connsiteY4" fmla="*/ 0 h 1571146"/>
              <a:gd name="connsiteX5" fmla="*/ 2344994 w 2344994"/>
              <a:gd name="connsiteY5" fmla="*/ 785573 h 1571146"/>
              <a:gd name="connsiteX6" fmla="*/ 1172497 w 2344994"/>
              <a:gd name="connsiteY6" fmla="*/ 1571146 h 1571146"/>
              <a:gd name="connsiteX7" fmla="*/ 0 w 2344994"/>
              <a:gd name="connsiteY7" fmla="*/ 785573 h 157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4994" h="1571146">
                <a:moveTo>
                  <a:pt x="1172497" y="192687"/>
                </a:moveTo>
                <a:lnTo>
                  <a:pt x="287593" y="785573"/>
                </a:lnTo>
                <a:lnTo>
                  <a:pt x="1172497" y="1378458"/>
                </a:lnTo>
                <a:lnTo>
                  <a:pt x="2057400" y="785573"/>
                </a:lnTo>
                <a:close/>
                <a:moveTo>
                  <a:pt x="1172497" y="0"/>
                </a:moveTo>
                <a:lnTo>
                  <a:pt x="2344994" y="785573"/>
                </a:lnTo>
                <a:lnTo>
                  <a:pt x="1172497" y="1571146"/>
                </a:lnTo>
                <a:lnTo>
                  <a:pt x="0" y="785573"/>
                </a:lnTo>
                <a:close/>
              </a:path>
            </a:pathLst>
          </a:cu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5B9BD5">
                  <a:lumMod val="50000"/>
                </a:srgbClr>
              </a:solidFill>
              <a:effectLst/>
              <a:uLnTx/>
              <a:uFillTx/>
              <a:latin typeface="站酷文艺体" panose="02000603000000000000" pitchFamily="2" charset="-122"/>
              <a:ea typeface="站酷文艺体" panose="02000603000000000000" pitchFamily="2" charset="-122"/>
              <a:cs typeface="+mn-cs"/>
            </a:endParaRPr>
          </a:p>
        </p:txBody>
      </p:sp>
      <p:sp>
        <p:nvSpPr>
          <p:cNvPr id="1048757" name="流程图: 决策 19"/>
          <p:cNvSpPr/>
          <p:nvPr/>
        </p:nvSpPr>
        <p:spPr>
          <a:xfrm>
            <a:off x="1405816" y="2649117"/>
            <a:ext cx="3783377" cy="1081992"/>
          </a:xfrm>
          <a:prstGeom prst="flowChartDecis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5B9BD5">
                  <a:lumMod val="50000"/>
                </a:srgbClr>
              </a:solidFill>
              <a:effectLst/>
              <a:uLnTx/>
              <a:uFillTx/>
              <a:latin typeface="站酷文艺体" panose="02000603000000000000" pitchFamily="2" charset="-122"/>
              <a:ea typeface="站酷文艺体" panose="02000603000000000000" pitchFamily="2" charset="-122"/>
              <a:cs typeface="+mn-cs"/>
            </a:endParaRPr>
          </a:p>
        </p:txBody>
      </p:sp>
      <p:sp>
        <p:nvSpPr>
          <p:cNvPr id="1048758" name="任意多边形: 形状 16"/>
          <p:cNvSpPr/>
          <p:nvPr/>
        </p:nvSpPr>
        <p:spPr>
          <a:xfrm>
            <a:off x="1052056" y="1582639"/>
            <a:ext cx="4557253" cy="1309750"/>
          </a:xfrm>
          <a:custGeom>
            <a:avLst/>
            <a:gdLst>
              <a:gd name="connsiteX0" fmla="*/ 1172497 w 2344994"/>
              <a:gd name="connsiteY0" fmla="*/ 192687 h 1571146"/>
              <a:gd name="connsiteX1" fmla="*/ 287593 w 2344994"/>
              <a:gd name="connsiteY1" fmla="*/ 785573 h 1571146"/>
              <a:gd name="connsiteX2" fmla="*/ 1172497 w 2344994"/>
              <a:gd name="connsiteY2" fmla="*/ 1378458 h 1571146"/>
              <a:gd name="connsiteX3" fmla="*/ 2057400 w 2344994"/>
              <a:gd name="connsiteY3" fmla="*/ 785573 h 1571146"/>
              <a:gd name="connsiteX4" fmla="*/ 1172497 w 2344994"/>
              <a:gd name="connsiteY4" fmla="*/ 0 h 1571146"/>
              <a:gd name="connsiteX5" fmla="*/ 2344994 w 2344994"/>
              <a:gd name="connsiteY5" fmla="*/ 785573 h 1571146"/>
              <a:gd name="connsiteX6" fmla="*/ 1172497 w 2344994"/>
              <a:gd name="connsiteY6" fmla="*/ 1571146 h 1571146"/>
              <a:gd name="connsiteX7" fmla="*/ 0 w 2344994"/>
              <a:gd name="connsiteY7" fmla="*/ 785573 h 157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4994" h="1571146">
                <a:moveTo>
                  <a:pt x="1172497" y="192687"/>
                </a:moveTo>
                <a:lnTo>
                  <a:pt x="287593" y="785573"/>
                </a:lnTo>
                <a:lnTo>
                  <a:pt x="1172497" y="1378458"/>
                </a:lnTo>
                <a:lnTo>
                  <a:pt x="2057400" y="785573"/>
                </a:lnTo>
                <a:close/>
                <a:moveTo>
                  <a:pt x="1172497" y="0"/>
                </a:moveTo>
                <a:lnTo>
                  <a:pt x="2344994" y="785573"/>
                </a:lnTo>
                <a:lnTo>
                  <a:pt x="1172497" y="1571146"/>
                </a:lnTo>
                <a:lnTo>
                  <a:pt x="0" y="785573"/>
                </a:lnTo>
                <a:close/>
              </a:path>
            </a:pathLst>
          </a:custGeom>
          <a:solidFill>
            <a:srgbClr val="39D1D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5B9BD5">
                  <a:lumMod val="50000"/>
                </a:srgbClr>
              </a:solidFill>
              <a:effectLst/>
              <a:uLnTx/>
              <a:uFillTx/>
              <a:latin typeface="站酷文艺体" panose="02000603000000000000" pitchFamily="2" charset="-122"/>
              <a:ea typeface="站酷文艺体" panose="02000603000000000000" pitchFamily="2" charset="-122"/>
              <a:cs typeface="+mn-cs"/>
            </a:endParaRPr>
          </a:p>
        </p:txBody>
      </p:sp>
      <p:sp>
        <p:nvSpPr>
          <p:cNvPr id="1048759" name="流程图: 决策 17"/>
          <p:cNvSpPr/>
          <p:nvPr/>
        </p:nvSpPr>
        <p:spPr>
          <a:xfrm>
            <a:off x="1405816" y="1671077"/>
            <a:ext cx="3783377" cy="1081992"/>
          </a:xfrm>
          <a:prstGeom prst="flowChartDecision">
            <a:avLst/>
          </a:prstGeom>
          <a:solidFill>
            <a:srgbClr val="39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5B9BD5">
                  <a:lumMod val="50000"/>
                </a:srgbClr>
              </a:solidFill>
              <a:effectLst/>
              <a:uLnTx/>
              <a:uFillTx/>
              <a:latin typeface="站酷文艺体" panose="02000603000000000000" pitchFamily="2" charset="-122"/>
              <a:ea typeface="站酷文艺体" panose="02000603000000000000" pitchFamily="2" charset="-122"/>
              <a:cs typeface="+mn-cs"/>
            </a:endParaRPr>
          </a:p>
        </p:txBody>
      </p:sp>
      <p:grpSp>
        <p:nvGrpSpPr>
          <p:cNvPr id="157" name="组合 41"/>
          <p:cNvGrpSpPr/>
          <p:nvPr/>
        </p:nvGrpSpPr>
        <p:grpSpPr>
          <a:xfrm>
            <a:off x="437650" y="407964"/>
            <a:ext cx="3021021" cy="521970"/>
            <a:chOff x="437650" y="407964"/>
            <a:chExt cx="3021021" cy="521970"/>
          </a:xfrm>
        </p:grpSpPr>
        <p:grpSp>
          <p:nvGrpSpPr>
            <p:cNvPr id="158" name="组合 42"/>
            <p:cNvGrpSpPr/>
            <p:nvPr/>
          </p:nvGrpSpPr>
          <p:grpSpPr>
            <a:xfrm>
              <a:off x="437650" y="426743"/>
              <a:ext cx="503641" cy="485662"/>
              <a:chOff x="431503" y="418769"/>
              <a:chExt cx="710506" cy="685142"/>
            </a:xfrm>
          </p:grpSpPr>
          <p:sp>
            <p:nvSpPr>
              <p:cNvPr id="1048767" name="矩形 44"/>
              <p:cNvSpPr/>
              <p:nvPr/>
            </p:nvSpPr>
            <p:spPr>
              <a:xfrm>
                <a:off x="508000" y="469900"/>
                <a:ext cx="634009" cy="634011"/>
              </a:xfrm>
              <a:prstGeom prst="rect">
                <a:avLst/>
              </a:prstGeom>
              <a:solidFill>
                <a:srgbClr val="39D1D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1048768" name="矩形 45"/>
              <p:cNvSpPr/>
              <p:nvPr/>
            </p:nvSpPr>
            <p:spPr>
              <a:xfrm>
                <a:off x="431503" y="418769"/>
                <a:ext cx="634008" cy="634011"/>
              </a:xfrm>
              <a:prstGeom prst="rect">
                <a:avLst/>
              </a:prstGeom>
              <a:solidFill>
                <a:srgbClr val="39D1D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1048769" name="文本框 43"/>
            <p:cNvSpPr txBox="1"/>
            <p:nvPr/>
          </p:nvSpPr>
          <p:spPr>
            <a:xfrm>
              <a:off x="1039846" y="407964"/>
              <a:ext cx="2418825" cy="521970"/>
            </a:xfrm>
            <a:prstGeom prst="rect">
              <a:avLst/>
            </a:prstGeom>
            <a:noFill/>
          </p:spPr>
          <p:txBody>
            <a:bodyPr wrap="square" rtlCol="0">
              <a:spAutoFit/>
            </a:bodyPr>
            <a:p>
              <a:pPr marL="0" marR="0" lvl="0" indent="0" algn="just" defTabSz="914400" rtl="0" eaLnBrk="1" fontAlgn="auto" latinLnBrk="0" hangingPunct="1">
                <a:lnSpc>
                  <a:spcPct val="100000"/>
                </a:lnSpc>
                <a:spcBef>
                  <a:spcPts val="0"/>
                </a:spcBef>
                <a:spcAft>
                  <a:spcPts val="0"/>
                </a:spcAft>
                <a:buClrTx/>
                <a:buSzTx/>
                <a:buFontTx/>
                <a:buNone/>
              </a:pPr>
              <a:endParaRPr kumimoji="0" lang="zh-CN" altLang="en-US" sz="28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grpSp>
      <p:sp>
        <p:nvSpPr>
          <p:cNvPr id="5" name="文本框 3"/>
          <p:cNvSpPr txBox="1"/>
          <p:nvPr/>
        </p:nvSpPr>
        <p:spPr>
          <a:xfrm>
            <a:off x="1821815" y="2954655"/>
            <a:ext cx="3642995"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en-US" altLang="zh-CN" sz="2800" b="0" i="1" u="none" strike="noStrike" kern="1200" cap="none" spc="0" normalizeH="0" baseline="0" noProof="0">
                <a:ln>
                  <a:noFill/>
                </a:ln>
                <a:solidFill>
                  <a:schemeClr val="tx1"/>
                </a:solidFill>
                <a:effectLst/>
                <a:uLnTx/>
                <a:uFillTx/>
                <a:latin typeface="站酷文艺体" panose="02000603000000000000" pitchFamily="2" charset="-122"/>
                <a:ea typeface="站酷文艺体" panose="02000603000000000000" pitchFamily="2" charset="-122"/>
                <a:cs typeface="+mn-cs"/>
              </a:rPr>
              <a:t>E</a:t>
            </a:r>
            <a:r>
              <a:rPr kumimoji="0" lang="zh-CN" altLang="en-US" sz="2800" b="0" i="1" u="none" strike="noStrike" kern="1200" cap="none" spc="0" normalizeH="0" baseline="0" noProof="0">
                <a:ln>
                  <a:noFill/>
                </a:ln>
                <a:solidFill>
                  <a:schemeClr val="tx1"/>
                </a:solidFill>
                <a:effectLst/>
                <a:uLnTx/>
                <a:uFillTx/>
                <a:latin typeface="站酷文艺体" panose="02000603000000000000" pitchFamily="2" charset="-122"/>
                <a:ea typeface="站酷文艺体" panose="02000603000000000000" pitchFamily="2" charset="-122"/>
                <a:cs typeface="+mn-cs"/>
              </a:rPr>
              <a:t>ndurance control</a:t>
            </a:r>
            <a:endParaRPr kumimoji="0" lang="zh-CN" altLang="en-US" sz="2800" b="0" i="1" u="none" strike="noStrike" kern="1200" cap="none" spc="0" normalizeH="0" baseline="0" noProof="0">
              <a:ln>
                <a:noFill/>
              </a:ln>
              <a:solidFill>
                <a:schemeClr val="tx1"/>
              </a:solidFill>
              <a:effectLst/>
              <a:uLnTx/>
              <a:uFillTx/>
              <a:latin typeface="站酷文艺体" panose="02000603000000000000" pitchFamily="2" charset="-122"/>
              <a:ea typeface="站酷文艺体" panose="02000603000000000000" pitchFamily="2" charset="-122"/>
              <a:cs typeface="+mn-cs"/>
            </a:endParaRPr>
          </a:p>
        </p:txBody>
      </p:sp>
      <p:sp>
        <p:nvSpPr>
          <p:cNvPr id="2" name="文本框 3"/>
          <p:cNvSpPr txBox="1"/>
          <p:nvPr/>
        </p:nvSpPr>
        <p:spPr>
          <a:xfrm>
            <a:off x="1966595" y="3829050"/>
            <a:ext cx="3642995"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2800" b="0" i="1" u="none" strike="noStrike" kern="120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cs typeface="+mn-cs"/>
              </a:rPr>
              <a:t>Endurance control</a:t>
            </a:r>
            <a:endParaRPr kumimoji="0" lang="zh-CN" altLang="en-US" sz="2800" b="0" i="1" u="none" strike="noStrike" kern="120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3" name="文本框 3"/>
          <p:cNvSpPr txBox="1"/>
          <p:nvPr/>
        </p:nvSpPr>
        <p:spPr>
          <a:xfrm>
            <a:off x="1172210" y="407670"/>
            <a:ext cx="4759325"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2800" b="0" i="1"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方正粗黑宋简体" panose="02000000000000000000" charset="-122"/>
              </a:rPr>
              <a:t>Endurance control</a:t>
            </a:r>
            <a:endParaRPr kumimoji="0" lang="zh-CN" altLang="en-US" sz="2800" b="0" i="1"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方正粗黑宋简体" panose="02000000000000000000" charset="-122"/>
            </a:endParaRPr>
          </a:p>
        </p:txBody>
      </p:sp>
      <p:sp>
        <p:nvSpPr>
          <p:cNvPr id="4" name="文本框 3"/>
          <p:cNvSpPr txBox="1"/>
          <p:nvPr/>
        </p:nvSpPr>
        <p:spPr>
          <a:xfrm>
            <a:off x="5464810" y="131445"/>
            <a:ext cx="6620510" cy="3599815"/>
          </a:xfrm>
          <a:prstGeom prst="rect">
            <a:avLst/>
          </a:prstGeom>
          <a:noFill/>
        </p:spPr>
        <p:txBody>
          <a:bodyPr wrap="square" rtlCol="0">
            <a:spAutoFit/>
          </a:bodyPr>
          <a:p>
            <a:r>
              <a:rPr lang="zh-CN" altLang="en-US" sz="1600">
                <a:solidFill>
                  <a:schemeClr val="bg1"/>
                </a:solidFill>
              </a:rPr>
              <a:t>Endurance is the body's ability to perform muscular activity over a long period of time. It can also be seen as the ability to resist fatigue.</a:t>
            </a:r>
            <a:endParaRPr lang="zh-CN" altLang="en-US" sz="1600">
              <a:solidFill>
                <a:schemeClr val="bg1"/>
              </a:solidFill>
            </a:endParaRPr>
          </a:p>
          <a:p>
            <a:r>
              <a:rPr lang="zh-CN" altLang="en-US" sz="1600">
                <a:solidFill>
                  <a:schemeClr val="bg1"/>
                </a:solidFill>
              </a:rPr>
              <a:t>Physiological basis：</a:t>
            </a:r>
            <a:endParaRPr lang="zh-CN" altLang="en-US" sz="1600">
              <a:solidFill>
                <a:schemeClr val="bg1"/>
              </a:solidFill>
            </a:endParaRPr>
          </a:p>
          <a:p>
            <a:r>
              <a:rPr lang="zh-CN" altLang="en-US" sz="1600">
                <a:solidFill>
                  <a:schemeClr val="bg1"/>
                </a:solidFill>
              </a:rPr>
              <a:t>Endurance quality and training</a:t>
            </a:r>
            <a:endParaRPr lang="zh-CN" altLang="en-US" sz="1600">
              <a:solidFill>
                <a:schemeClr val="bg1"/>
              </a:solidFill>
            </a:endParaRPr>
          </a:p>
          <a:p>
            <a:r>
              <a:rPr lang="zh-CN" altLang="en-US" sz="1600">
                <a:solidFill>
                  <a:schemeClr val="bg1"/>
                </a:solidFill>
              </a:rPr>
              <a:t>According to the external performance of sports, it can be divided into strength endurance, general endurance and so on.According to the main organs involved in exercise, it can be divided into respiratory - circulatory system endurance and muscular endurance.According to the energy supply characteristics of the sports they participate in, they are divided into aerobic endurance and anaerobic endurance.In rehabilitation training and fitness exercise, endurance quality generally refers to aerobic endurance.Endurance quality and training</a:t>
            </a:r>
            <a:endParaRPr lang="zh-CN" altLang="en-US">
              <a:solidFill>
                <a:schemeClr val="bg1"/>
              </a:solidFill>
            </a:endParaRPr>
          </a:p>
          <a:p>
            <a:endParaRPr lang="zh-CN" altLang="en-US">
              <a:solidFill>
                <a:schemeClr val="bg1"/>
              </a:solidFill>
            </a:endParaRPr>
          </a:p>
          <a:p>
            <a:endParaRPr lang="zh-CN" altLang="en-US">
              <a:solidFill>
                <a:schemeClr val="bg1"/>
              </a:solidFill>
            </a:endParaRPr>
          </a:p>
        </p:txBody>
      </p:sp>
      <p:sp>
        <p:nvSpPr>
          <p:cNvPr id="6" name="文本框 5"/>
          <p:cNvSpPr txBox="1"/>
          <p:nvPr/>
        </p:nvSpPr>
        <p:spPr>
          <a:xfrm>
            <a:off x="241935" y="4841240"/>
            <a:ext cx="11708130" cy="1168400"/>
          </a:xfrm>
          <a:prstGeom prst="rect">
            <a:avLst/>
          </a:prstGeom>
          <a:noFill/>
        </p:spPr>
        <p:txBody>
          <a:bodyPr wrap="square" rtlCol="0">
            <a:spAutoFit/>
          </a:bodyPr>
          <a:p>
            <a:r>
              <a:rPr lang="zh-CN" altLang="en-US" sz="1400">
                <a:solidFill>
                  <a:schemeClr val="bg1"/>
                </a:solidFill>
                <a:latin typeface="仿宋" panose="02010609060101010101" charset="-122"/>
                <a:ea typeface="仿宋" panose="02010609060101010101" charset="-122"/>
                <a:cs typeface="仿宋" panose="02010609060101010101" charset="-122"/>
              </a:rPr>
              <a:t> the application of rehabilitation treatment：</a:t>
            </a:r>
            <a:endParaRPr lang="zh-CN" altLang="en-US" sz="1400">
              <a:solidFill>
                <a:schemeClr val="bg1"/>
              </a:solidFill>
              <a:latin typeface="仿宋" panose="02010609060101010101" charset="-122"/>
              <a:ea typeface="仿宋" panose="02010609060101010101" charset="-122"/>
              <a:cs typeface="仿宋" panose="02010609060101010101" charset="-122"/>
            </a:endParaRPr>
          </a:p>
          <a:p>
            <a:r>
              <a:rPr lang="zh-CN" altLang="en-US" sz="1400">
                <a:solidFill>
                  <a:schemeClr val="bg1"/>
                </a:solidFill>
                <a:latin typeface="仿宋" panose="02010609060101010101" charset="-122"/>
                <a:ea typeface="仿宋" panose="02010609060101010101" charset="-122"/>
                <a:cs typeface="仿宋" panose="02010609060101010101" charset="-122"/>
              </a:rPr>
              <a:t>Small and medium intensity continuous training can improve the basic functions of the heart and lung organs.Improving cardiopulmonary function Rhythmic continuous exercise training can improve the balance between excitation and inhibition of the central nervous system, as well as the transformation rate of excitation and inhibition, so as to improve the ability of the nervous system to regulate the internal organs of the human body.Promote nerve regulation of internal organs.</a:t>
            </a:r>
            <a:endParaRPr lang="zh-CN" altLang="en-US" sz="1400">
              <a:solidFill>
                <a:schemeClr val="bg1"/>
              </a:solidFill>
              <a:latin typeface="仿宋" panose="02010609060101010101" charset="-122"/>
              <a:ea typeface="仿宋" panose="02010609060101010101" charset="-122"/>
              <a:cs typeface="仿宋" panose="02010609060101010101" charset="-122"/>
            </a:endParaRPr>
          </a:p>
        </p:txBody>
      </p:sp>
      <p:sp>
        <p:nvSpPr>
          <p:cNvPr id="8" name="文本框 3"/>
          <p:cNvSpPr txBox="1"/>
          <p:nvPr/>
        </p:nvSpPr>
        <p:spPr>
          <a:xfrm>
            <a:off x="1730375" y="1951355"/>
            <a:ext cx="3642995"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2800" b="0" i="1" u="none" strike="noStrike" kern="120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cs typeface="+mn-cs"/>
              </a:rPr>
              <a:t>Endurance control</a:t>
            </a:r>
            <a:endParaRPr kumimoji="0" lang="zh-CN" altLang="en-US" sz="2800" b="0" i="1" u="none" strike="noStrike" kern="120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 name="文本框 0"/>
          <p:cNvSpPr txBox="1"/>
          <p:nvPr/>
        </p:nvSpPr>
        <p:spPr>
          <a:xfrm>
            <a:off x="2146935" y="929640"/>
            <a:ext cx="2540000" cy="521970"/>
          </a:xfrm>
          <a:prstGeom prst="rect">
            <a:avLst/>
          </a:prstGeom>
          <a:noFill/>
        </p:spPr>
        <p:txBody>
          <a:bodyPr wrap="square" rtlCol="0" anchor="t">
            <a:spAutoFit/>
          </a:bodyPr>
          <a:p>
            <a:r>
              <a:rPr lang="zh-CN" altLang="en-US" sz="2800" i="1" noProof="0">
                <a:ln>
                  <a:noFill/>
                </a:ln>
                <a:solidFill>
                  <a:prstClr val="white"/>
                </a:solidFill>
                <a:effectLst/>
                <a:uLnTx/>
                <a:uFillTx/>
                <a:latin typeface="方正粗黑宋简体" panose="02000000000000000000" charset="-122"/>
                <a:ea typeface="方正粗黑宋简体" panose="02000000000000000000" charset="-122"/>
                <a:cs typeface="方正粗黑宋简体" panose="02000000000000000000" charset="-122"/>
              </a:rPr>
              <a:t>耐久性控制</a:t>
            </a:r>
            <a:endParaRPr lang="zh-CN" altLang="en-US" sz="2800" i="1" noProof="0">
              <a:ln>
                <a:noFill/>
              </a:ln>
              <a:solidFill>
                <a:prstClr val="white"/>
              </a:solidFill>
              <a:effectLst/>
              <a:uLnTx/>
              <a:uFillTx/>
              <a:latin typeface="方正粗黑宋简体" panose="02000000000000000000" charset="-122"/>
              <a:ea typeface="方正粗黑宋简体" panose="02000000000000000000" charset="-122"/>
              <a:cs typeface="方正粗黑宋简体" panose="02000000000000000000" charset="-122"/>
            </a:endParaRPr>
          </a:p>
        </p:txBody>
      </p:sp>
      <p:sp>
        <p:nvSpPr>
          <p:cNvPr id="7" name="文本框 6"/>
          <p:cNvSpPr txBox="1"/>
          <p:nvPr/>
        </p:nvSpPr>
        <p:spPr>
          <a:xfrm>
            <a:off x="5373370" y="3267710"/>
            <a:ext cx="6803390" cy="1814830"/>
          </a:xfrm>
          <a:prstGeom prst="rect">
            <a:avLst/>
          </a:prstGeom>
          <a:noFill/>
        </p:spPr>
        <p:txBody>
          <a:bodyPr wrap="square" rtlCol="0">
            <a:spAutoFit/>
          </a:bodyPr>
          <a:p>
            <a:r>
              <a:rPr lang="zh-CN" altLang="en-US" sz="1600">
                <a:solidFill>
                  <a:schemeClr val="bg1"/>
                </a:solidFill>
              </a:rPr>
              <a:t>耐力是身体长时间进行肌肉活动的能力。它也可以看作是抵抗疲劳的能力。</a:t>
            </a:r>
            <a:endParaRPr lang="zh-CN" altLang="en-US" sz="1600">
              <a:solidFill>
                <a:schemeClr val="bg1"/>
              </a:solidFill>
            </a:endParaRPr>
          </a:p>
          <a:p>
            <a:r>
              <a:rPr lang="zh-CN" altLang="en-US" sz="1600">
                <a:solidFill>
                  <a:schemeClr val="bg1"/>
                </a:solidFill>
              </a:rPr>
              <a:t>生理基础：</a:t>
            </a:r>
            <a:endParaRPr lang="zh-CN" altLang="en-US" sz="1600">
              <a:solidFill>
                <a:schemeClr val="bg1"/>
              </a:solidFill>
            </a:endParaRPr>
          </a:p>
          <a:p>
            <a:r>
              <a:rPr lang="zh-CN" altLang="en-US" sz="1600">
                <a:solidFill>
                  <a:schemeClr val="bg1"/>
                </a:solidFill>
              </a:rPr>
              <a:t>耐力素质与训练</a:t>
            </a:r>
            <a:endParaRPr lang="zh-CN" altLang="en-US" sz="1600">
              <a:solidFill>
                <a:schemeClr val="bg1"/>
              </a:solidFill>
            </a:endParaRPr>
          </a:p>
          <a:p>
            <a:r>
              <a:rPr lang="zh-CN" altLang="en-US" sz="1600">
                <a:solidFill>
                  <a:schemeClr val="bg1"/>
                </a:solidFill>
              </a:rPr>
              <a:t>根据运动的外在表现，可分为力量耐力、一般耐力等开。根据对参与运动的主要器官，可分为呼吸循环系统耐力和肌肉耐力耐力。根据他们所参加的运动的能量供应特点，它们分为有氧耐力和无氧耐力耐力。英寸康复训练和健身运动中，耐力素质一般指有氧运动耐力。耐力质量与培训</a:t>
            </a:r>
            <a:endParaRPr lang="zh-CN" altLang="en-US" sz="1600">
              <a:solidFill>
                <a:schemeClr val="bg1"/>
              </a:solidFill>
            </a:endParaRPr>
          </a:p>
        </p:txBody>
      </p:sp>
      <p:sp>
        <p:nvSpPr>
          <p:cNvPr id="9" name="文本框 8"/>
          <p:cNvSpPr txBox="1"/>
          <p:nvPr/>
        </p:nvSpPr>
        <p:spPr>
          <a:xfrm>
            <a:off x="492125" y="6009640"/>
            <a:ext cx="11508105" cy="829945"/>
          </a:xfrm>
          <a:prstGeom prst="rect">
            <a:avLst/>
          </a:prstGeom>
          <a:noFill/>
        </p:spPr>
        <p:txBody>
          <a:bodyPr wrap="square" rtlCol="0">
            <a:spAutoFit/>
          </a:bodyPr>
          <a:p>
            <a:r>
              <a:rPr lang="zh-CN" altLang="en-US" sz="1600">
                <a:solidFill>
                  <a:schemeClr val="bg1"/>
                </a:solidFill>
              </a:rPr>
              <a:t>康复治疗的应用：</a:t>
            </a:r>
            <a:endParaRPr lang="zh-CN" altLang="en-US" sz="1600">
              <a:solidFill>
                <a:schemeClr val="bg1"/>
              </a:solidFill>
            </a:endParaRPr>
          </a:p>
          <a:p>
            <a:r>
              <a:rPr lang="zh-CN" altLang="en-US" sz="1600">
                <a:solidFill>
                  <a:schemeClr val="bg1"/>
                </a:solidFill>
              </a:rPr>
              <a:t>中、小强度连续训练可提高心肺基本功能器官。改善心肺功能节律性连续运动训练能改善中枢神经系统兴奋与抑制的平衡，提高兴奋与抑制的转化率，从而提高神经系统对人体内脏器官的调节能力身体。提升内脏的神经调节。</a:t>
            </a:r>
            <a:endParaRPr lang="zh-CN" altLang="en-US" sz="16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83" name=""/>
        <p:cNvGrpSpPr/>
        <p:nvPr/>
      </p:nvGrpSpPr>
      <p:grpSpPr>
        <a:xfrm>
          <a:off x="0" y="0"/>
          <a:ext cx="0" cy="0"/>
          <a:chOff x="0" y="0"/>
          <a:chExt cx="0" cy="0"/>
        </a:xfrm>
      </p:grpSpPr>
      <p:sp>
        <p:nvSpPr>
          <p:cNvPr id="1048650" name="椭圆 2"/>
          <p:cNvSpPr/>
          <p:nvPr/>
        </p:nvSpPr>
        <p:spPr>
          <a:xfrm>
            <a:off x="648929" y="1822836"/>
            <a:ext cx="4085304" cy="4085304"/>
          </a:xfrm>
          <a:prstGeom prst="ellipse">
            <a:avLst/>
          </a:prstGeom>
          <a:solidFill>
            <a:srgbClr val="39D1D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048651" name="椭圆 3"/>
          <p:cNvSpPr/>
          <p:nvPr/>
        </p:nvSpPr>
        <p:spPr>
          <a:xfrm>
            <a:off x="1061884" y="2648746"/>
            <a:ext cx="3259394" cy="3259394"/>
          </a:xfrm>
          <a:prstGeom prst="ellipse">
            <a:avLst/>
          </a:prstGeom>
          <a:solidFill>
            <a:srgbClr val="39D1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048652" name="椭圆 4"/>
          <p:cNvSpPr/>
          <p:nvPr/>
        </p:nvSpPr>
        <p:spPr>
          <a:xfrm>
            <a:off x="1479161" y="3994333"/>
            <a:ext cx="2426109" cy="2426109"/>
          </a:xfrm>
          <a:prstGeom prst="ellipse">
            <a:avLst/>
          </a:prstGeom>
          <a:solidFill>
            <a:srgbClr val="39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r>
              <a:rPr lang="zh-CN" altLang="en-US" noProof="0" dirty="0">
                <a:ln>
                  <a:noFill/>
                </a:ln>
                <a:solidFill>
                  <a:prstClr val="white"/>
                </a:solidFill>
                <a:effectLst/>
                <a:uLnTx/>
                <a:uFillTx/>
                <a:latin typeface="方正粗黑宋简体" panose="02000000000000000000" charset="-122"/>
                <a:ea typeface="方正粗黑宋简体" panose="02000000000000000000" charset="-122"/>
                <a:sym typeface="+mn-ea"/>
              </a:rPr>
              <a:t>控制协调能力</a:t>
            </a:r>
            <a:endParaRPr kumimoji="0" lang="zh-CN" altLang="en-US" sz="1800" b="0" i="0" u="none" strike="noStrike" kern="1200" cap="none" spc="0" normalizeH="0" baseline="0" noProof="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048664" name="文本框 60"/>
          <p:cNvSpPr txBox="1"/>
          <p:nvPr/>
        </p:nvSpPr>
        <p:spPr>
          <a:xfrm>
            <a:off x="4735195" y="127000"/>
            <a:ext cx="7340600" cy="1476375"/>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pPr>
            <a:r>
              <a:rPr kumimoji="0" lang="zh-CN" altLang="en-US" sz="1000"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微软雅黑" panose="020B0503020204020204" charset="-122"/>
                <a:ea typeface="微软雅黑" panose="020B0503020204020204" charset="-122"/>
                <a:cs typeface="微软雅黑" panose="020B0503020204020204" charset="-122"/>
              </a:rPr>
              <a:t>Definition of coordination：</a:t>
            </a:r>
            <a:endParaRPr kumimoji="0" lang="zh-CN" altLang="en-US" sz="1000"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50000"/>
              </a:lnSpc>
              <a:spcBef>
                <a:spcPts val="0"/>
              </a:spcBef>
              <a:spcAft>
                <a:spcPts val="0"/>
              </a:spcAft>
              <a:buClrTx/>
              <a:buSzTx/>
              <a:buFontTx/>
              <a:buNone/>
            </a:pPr>
            <a:r>
              <a:rPr kumimoji="0" lang="zh-CN" altLang="en-US" sz="100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rPr>
              <a:t>Coordination refers to the body's ability to produce smooth, accurate, controlled movement.The production of coordinated movement requires the participation of fully functional deep sensation, vestibule, cerebellum and extrapyramidal system, among which the cerebellum plays an important role in the coordination of movement. Whenever the cerebral cortex sends out the command of voluntary movement, the cerebellum produces the braking effect.</a:t>
            </a:r>
            <a:endParaRPr kumimoji="0" lang="zh-CN" altLang="en-US" sz="100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endParaRPr>
          </a:p>
        </p:txBody>
      </p:sp>
      <p:grpSp>
        <p:nvGrpSpPr>
          <p:cNvPr id="88" name="组合 33"/>
          <p:cNvGrpSpPr/>
          <p:nvPr/>
        </p:nvGrpSpPr>
        <p:grpSpPr>
          <a:xfrm>
            <a:off x="437015" y="407964"/>
            <a:ext cx="4297680" cy="953135"/>
            <a:chOff x="437650" y="407964"/>
            <a:chExt cx="4297680" cy="953135"/>
          </a:xfrm>
        </p:grpSpPr>
        <p:grpSp>
          <p:nvGrpSpPr>
            <p:cNvPr id="89" name="组合 34"/>
            <p:cNvGrpSpPr/>
            <p:nvPr/>
          </p:nvGrpSpPr>
          <p:grpSpPr>
            <a:xfrm>
              <a:off x="437650" y="426743"/>
              <a:ext cx="503641" cy="485662"/>
              <a:chOff x="431503" y="418769"/>
              <a:chExt cx="710506" cy="685142"/>
            </a:xfrm>
          </p:grpSpPr>
          <p:sp>
            <p:nvSpPr>
              <p:cNvPr id="1048668" name="矩形 36"/>
              <p:cNvSpPr/>
              <p:nvPr/>
            </p:nvSpPr>
            <p:spPr>
              <a:xfrm>
                <a:off x="508000" y="469900"/>
                <a:ext cx="634009" cy="634011"/>
              </a:xfrm>
              <a:prstGeom prst="rect">
                <a:avLst/>
              </a:prstGeom>
              <a:solidFill>
                <a:srgbClr val="39D1D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1048669" name="矩形 37"/>
              <p:cNvSpPr/>
              <p:nvPr/>
            </p:nvSpPr>
            <p:spPr>
              <a:xfrm>
                <a:off x="431503" y="418769"/>
                <a:ext cx="634008" cy="634011"/>
              </a:xfrm>
              <a:prstGeom prst="rect">
                <a:avLst/>
              </a:prstGeom>
              <a:solidFill>
                <a:srgbClr val="39D1D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1048670" name="文本框 35"/>
            <p:cNvSpPr txBox="1"/>
            <p:nvPr/>
          </p:nvSpPr>
          <p:spPr>
            <a:xfrm>
              <a:off x="1039630" y="407964"/>
              <a:ext cx="3695700" cy="95313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pPr>
              <a:r>
                <a:rPr kumimoji="0" lang="zh-CN" altLang="en-US" sz="2800" b="0" i="0" u="none" strike="noStrike" kern="1200" cap="none" spc="0" normalizeH="0" baseline="0" noProof="0" dirty="0">
                  <a:ln>
                    <a:noFill/>
                  </a:ln>
                  <a:solidFill>
                    <a:prstClr val="white"/>
                  </a:solidFill>
                  <a:effectLst/>
                  <a:uLnTx/>
                  <a:uFillTx/>
                  <a:latin typeface="方正粗黑宋简体" panose="02000000000000000000" charset="-122"/>
                  <a:ea typeface="方正粗黑宋简体" panose="02000000000000000000" charset="-122"/>
                  <a:cs typeface="+mn-cs"/>
                </a:rPr>
                <a:t>Control and coordination ability</a:t>
              </a:r>
              <a:endParaRPr kumimoji="0" lang="zh-CN" altLang="en-US" sz="2800" b="0" i="0" u="none" strike="noStrike" kern="1200" cap="none" spc="0" normalizeH="0" baseline="0" noProof="0" dirty="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 name="文本框 1"/>
          <p:cNvSpPr txBox="1"/>
          <p:nvPr/>
        </p:nvSpPr>
        <p:spPr>
          <a:xfrm>
            <a:off x="4608830" y="3268980"/>
            <a:ext cx="7593330" cy="1814830"/>
          </a:xfrm>
          <a:prstGeom prst="rect">
            <a:avLst/>
          </a:prstGeom>
          <a:noFill/>
        </p:spPr>
        <p:txBody>
          <a:bodyPr wrap="square" rtlCol="0">
            <a:spAutoFit/>
          </a:bodyPr>
          <a:p>
            <a:r>
              <a:rPr lang="zh-CN" altLang="en-US" sz="1400" noProof="0" dirty="0">
                <a:ln w="22225">
                  <a:solidFill>
                    <a:schemeClr val="accent2"/>
                  </a:solidFill>
                  <a:prstDash val="solid"/>
                </a:ln>
                <a:solidFill>
                  <a:schemeClr val="accent2">
                    <a:lumMod val="40000"/>
                    <a:lumOff val="60000"/>
                  </a:schemeClr>
                </a:solidFill>
                <a:effectLst/>
                <a:uLnTx/>
                <a:uFillTx/>
                <a:latin typeface="微软雅黑" panose="020B0503020204020204" charset="-122"/>
                <a:ea typeface="微软雅黑" panose="020B0503020204020204" charset="-122"/>
                <a:cs typeface="微软雅黑" panose="020B0503020204020204" charset="-122"/>
              </a:rPr>
              <a:t>Overview of coordination training:</a:t>
            </a:r>
            <a:endParaRPr lang="zh-CN" altLang="en-US" sz="140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endParaRPr>
          </a:p>
          <a:p>
            <a:r>
              <a:rPr lang="zh-CN" altLang="en-US" sz="140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rPr>
              <a:t>The ability of athletes to cooperate with different systems, parts and organs to complete exercises or technical and tactical activities. The coordination ability of football players is mainly manifested in: balance, strain and flexibility. Balance refers to the balance ability of the players in running, about to lose their center of gravity and complete the air action; strain refers to the coordination ability in changing the direction of the body, changing the action and handling the ball; flexibility refers to the body flexibility in doing static action, moving and combining the ball action.</a:t>
            </a:r>
            <a:endParaRPr lang="zh-CN" altLang="en-US" sz="140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 name="文本框 0"/>
          <p:cNvSpPr txBox="1"/>
          <p:nvPr/>
        </p:nvSpPr>
        <p:spPr>
          <a:xfrm>
            <a:off x="1478280" y="1628775"/>
            <a:ext cx="2540000" cy="521970"/>
          </a:xfrm>
          <a:prstGeom prst="rect">
            <a:avLst/>
          </a:prstGeom>
          <a:noFill/>
        </p:spPr>
        <p:txBody>
          <a:bodyPr wrap="square" rtlCol="0" anchor="t">
            <a:spAutoFit/>
          </a:bodyPr>
          <a:p>
            <a:r>
              <a:rPr lang="zh-CN" altLang="en-US" sz="2800" noProof="0" dirty="0">
                <a:ln>
                  <a:noFill/>
                </a:ln>
                <a:solidFill>
                  <a:prstClr val="white"/>
                </a:solidFill>
                <a:effectLst/>
                <a:uLnTx/>
                <a:uFillTx/>
                <a:latin typeface="方正粗黑宋简体" panose="02000000000000000000" charset="-122"/>
                <a:ea typeface="方正粗黑宋简体" panose="02000000000000000000" charset="-122"/>
              </a:rPr>
              <a:t>控</a:t>
            </a:r>
            <a:r>
              <a:rPr lang="zh-CN" altLang="en-US" sz="2800" noProof="0" dirty="0">
                <a:ln>
                  <a:noFill/>
                </a:ln>
                <a:solidFill>
                  <a:prstClr val="white"/>
                </a:solidFill>
                <a:effectLst/>
                <a:uLnTx/>
                <a:uFillTx/>
                <a:latin typeface="方正粗黑宋简体" panose="02000000000000000000" charset="-122"/>
                <a:ea typeface="方正粗黑宋简体" panose="02000000000000000000" charset="-122"/>
              </a:rPr>
              <a:t>制协调能力</a:t>
            </a:r>
            <a:endParaRPr lang="zh-CN" altLang="en-US" sz="2800" noProof="0" dirty="0">
              <a:ln>
                <a:noFill/>
              </a:ln>
              <a:solidFill>
                <a:prstClr val="white"/>
              </a:solidFill>
              <a:effectLst/>
              <a:uLnTx/>
              <a:uFillTx/>
              <a:latin typeface="方正粗黑宋简体" panose="02000000000000000000" charset="-122"/>
              <a:ea typeface="方正粗黑宋简体" panose="02000000000000000000" charset="-122"/>
            </a:endParaRPr>
          </a:p>
        </p:txBody>
      </p:sp>
      <p:sp>
        <p:nvSpPr>
          <p:cNvPr id="4" name="文本框 3"/>
          <p:cNvSpPr txBox="1"/>
          <p:nvPr/>
        </p:nvSpPr>
        <p:spPr>
          <a:xfrm>
            <a:off x="4735195" y="1541780"/>
            <a:ext cx="7106920" cy="1014730"/>
          </a:xfrm>
          <a:prstGeom prst="rect">
            <a:avLst/>
          </a:prstGeom>
          <a:noFill/>
        </p:spPr>
        <p:txBody>
          <a:bodyPr wrap="square" rtlCol="0">
            <a:spAutoFit/>
          </a:bodyPr>
          <a:p>
            <a:r>
              <a:rPr lang="zh-CN" altLang="en-US" sz="1400">
                <a:solidFill>
                  <a:schemeClr val="bg1"/>
                </a:solidFill>
              </a:rPr>
              <a:t>协调的定义： </a:t>
            </a:r>
            <a:endParaRPr lang="zh-CN" altLang="en-US" sz="1400">
              <a:solidFill>
                <a:schemeClr val="bg1"/>
              </a:solidFill>
            </a:endParaRPr>
          </a:p>
          <a:p>
            <a:r>
              <a:rPr lang="zh-CN" altLang="en-US" sz="1400">
                <a:solidFill>
                  <a:schemeClr val="bg1"/>
                </a:solidFill>
              </a:rPr>
              <a:t>协调是指身体产生流畅、准确、可控的能力移动。移动协调运动的产生需要功能齐全的深感觉、前庭、小脑和锥体外系的参与，其中小脑在协调运动中起着重要作用。每当大脑皮层发出自主运动的指令时，小脑就会产生制动作用。</a:t>
            </a:r>
            <a:r>
              <a:rPr lang="zh-CN" altLang="en-US"/>
              <a:t> </a:t>
            </a:r>
            <a:endParaRPr lang="zh-CN" altLang="en-US"/>
          </a:p>
        </p:txBody>
      </p:sp>
      <p:sp>
        <p:nvSpPr>
          <p:cNvPr id="7" name="文本框 6"/>
          <p:cNvSpPr txBox="1"/>
          <p:nvPr/>
        </p:nvSpPr>
        <p:spPr>
          <a:xfrm>
            <a:off x="4730115" y="5083810"/>
            <a:ext cx="7112000" cy="1168400"/>
          </a:xfrm>
          <a:prstGeom prst="rect">
            <a:avLst/>
          </a:prstGeom>
          <a:noFill/>
        </p:spPr>
        <p:txBody>
          <a:bodyPr wrap="square" rtlCol="0" anchor="t">
            <a:spAutoFit/>
          </a:bodyPr>
          <a:p>
            <a:r>
              <a:rPr lang="zh-CN" altLang="en-US" sz="140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rPr>
              <a:t>协调培训概述：</a:t>
            </a:r>
            <a:endParaRPr lang="zh-CN" altLang="en-US" sz="140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endParaRPr>
          </a:p>
          <a:p>
            <a:r>
              <a:rPr lang="zh-CN" altLang="en-US" sz="140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rPr>
              <a:t>运动员配合不同系统、部位和器官完成运动或技战术活动的能力。足球运动员的协调能力主要表现在：平衡能力、应变能力和柔韧性。平衡是指运动员在奔跑中，即将失去重心，完成空中动作时的平衡能力；应变是指改变身体方向、改变动作、处理球时的协调能力；柔韧性是指身体在做静态动作时的柔韧性，移动和组合球动作。</a:t>
            </a:r>
            <a:endParaRPr lang="zh-CN" altLang="en-US" sz="140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49" name=""/>
        <p:cNvGrpSpPr/>
        <p:nvPr/>
      </p:nvGrpSpPr>
      <p:grpSpPr>
        <a:xfrm>
          <a:off x="0" y="0"/>
          <a:ext cx="0" cy="0"/>
          <a:chOff x="0" y="0"/>
          <a:chExt cx="0" cy="0"/>
        </a:xfrm>
      </p:grpSpPr>
      <p:sp>
        <p:nvSpPr>
          <p:cNvPr id="1048590" name="文本框 22"/>
          <p:cNvSpPr txBox="1"/>
          <p:nvPr/>
        </p:nvSpPr>
        <p:spPr>
          <a:xfrm>
            <a:off x="9611256" y="6173887"/>
            <a:ext cx="2580744" cy="33718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TIME</a:t>
            </a:r>
            <a:r>
              <a:rPr kumimoji="0" lang="zh-CN" altLang="en-US" sz="16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a:t>
            </a:r>
            <a:r>
              <a:rPr kumimoji="0" lang="en-US" altLang="zh-CN" sz="16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2021.04.0</a:t>
            </a:r>
            <a:r>
              <a:rPr kumimoji="0" lang="en-US" sz="16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1</a:t>
            </a:r>
            <a:endParaRPr kumimoji="0" lang="en-US" sz="16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 name="文本框 1"/>
          <p:cNvSpPr txBox="1"/>
          <p:nvPr/>
        </p:nvSpPr>
        <p:spPr>
          <a:xfrm>
            <a:off x="2906395" y="1072515"/>
            <a:ext cx="8415020" cy="1753235"/>
          </a:xfrm>
          <a:prstGeom prst="rect">
            <a:avLst/>
          </a:prstGeom>
          <a:noFill/>
        </p:spPr>
        <p:txBody>
          <a:bodyPr wrap="square" rtlCol="0" anchor="t">
            <a:spAutoFit/>
          </a:bodyPr>
          <a:p>
            <a:r>
              <a:rPr lang="zh-CN" altLang="en-US" sz="1200"/>
              <a:t> </a:t>
            </a:r>
            <a:r>
              <a:rPr lang="en-US" altLang="zh-CN" sz="5400" noProof="0" dirty="0">
                <a:ln>
                  <a:noFill/>
                </a:ln>
                <a:solidFill>
                  <a:prstClr val="white"/>
                </a:solidFill>
                <a:effectLst/>
                <a:uLnTx/>
                <a:uFillTx/>
                <a:latin typeface="站酷文艺体" panose="02000603000000000000" pitchFamily="2" charset="-122"/>
                <a:ea typeface="站酷文艺体" panose="02000603000000000000" pitchFamily="2" charset="-122"/>
              </a:rPr>
              <a:t>  Thank you for your attention to our group work</a:t>
            </a:r>
            <a:endParaRPr lang="en-US" altLang="zh-CN" sz="5400" noProof="0" dirty="0">
              <a:ln>
                <a:noFill/>
              </a:ln>
              <a:solidFill>
                <a:prstClr val="white"/>
              </a:solidFill>
              <a:effectLst/>
              <a:uLnTx/>
              <a:uFillTx/>
              <a:latin typeface="站酷文艺体" panose="02000603000000000000" pitchFamily="2" charset="-122"/>
              <a:ea typeface="站酷文艺体" panose="02000603000000000000" pitchFamily="2" charset="-122"/>
            </a:endParaRPr>
          </a:p>
        </p:txBody>
      </p:sp>
      <p:sp>
        <p:nvSpPr>
          <p:cNvPr id="1049058" name="Rectangle 3"/>
          <p:cNvSpPr>
            <a:spLocks noChangeArrowheads="1"/>
          </p:cNvSpPr>
          <p:nvPr/>
        </p:nvSpPr>
        <p:spPr bwMode="auto">
          <a:xfrm>
            <a:off x="3201007" y="3748054"/>
            <a:ext cx="5790197" cy="460375"/>
          </a:xfrm>
          <a:prstGeom prst="rect">
            <a:avLst/>
          </a:prstGeom>
          <a:noFill/>
          <a:ln>
            <a:noFill/>
          </a:ln>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fontAlgn="auto" hangingPunct="1">
              <a:lnSpc>
                <a:spcPct val="150000"/>
              </a:lnSpc>
              <a:spcBef>
                <a:spcPts val="0"/>
              </a:spcBef>
              <a:spcAft>
                <a:spcPts val="0"/>
              </a:spcAft>
            </a:pPr>
            <a:r>
              <a:rPr lang="en-US" altLang="en-US" sz="1600" b="1">
                <a:solidFill>
                  <a:schemeClr val="bg1"/>
                </a:solidFill>
                <a:ea typeface="Lato Light" panose="020F0502020204030203" pitchFamily="34" charset="0"/>
                <a:cs typeface="Lato Light" panose="020F0502020204030203" pitchFamily="34" charset="0"/>
              </a:rPr>
              <a:t>The above assignments are completed by team members</a:t>
            </a:r>
            <a:endParaRPr lang="en-US" altLang="en-US" sz="1600" b="1">
              <a:solidFill>
                <a:schemeClr val="bg1"/>
              </a:solidFill>
              <a:ea typeface="Lato Light" panose="020F0502020204030203" pitchFamily="34" charset="0"/>
              <a:cs typeface="Lato Light" panose="020F0502020204030203" pitchFamily="34" charset="0"/>
            </a:endParaRPr>
          </a:p>
        </p:txBody>
      </p:sp>
      <p:sp>
        <p:nvSpPr>
          <p:cNvPr id="3" name="文本框 2"/>
          <p:cNvSpPr txBox="1"/>
          <p:nvPr/>
        </p:nvSpPr>
        <p:spPr>
          <a:xfrm>
            <a:off x="211455" y="5312410"/>
            <a:ext cx="3248660" cy="1198880"/>
          </a:xfrm>
          <a:prstGeom prst="rect">
            <a:avLst/>
          </a:prstGeom>
          <a:noFill/>
        </p:spPr>
        <p:txBody>
          <a:bodyPr wrap="square" rtlCol="0" anchor="t">
            <a:spAutoFit/>
          </a:bodyPr>
          <a:p>
            <a:r>
              <a:rPr lang="en-US" altLang="zh-CN"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t>Team members</a:t>
            </a:r>
            <a:r>
              <a:rPr lang="zh-CN" altLang="en-US"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t>：</a:t>
            </a:r>
            <a:endParaRPr lang="en-US" altLang="zh-CN"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endParaRPr>
          </a:p>
          <a:p>
            <a:r>
              <a:rPr lang="en-US" altLang="zh-CN"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t>1. Sun Chang Ming+Owen</a:t>
            </a:r>
            <a:endParaRPr lang="en-US" altLang="zh-CN"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endParaRPr>
          </a:p>
          <a:p>
            <a:r>
              <a:rPr lang="en-US" altLang="zh-CN"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rPr>
              <a:t>2. Hu Xiao+barry</a:t>
            </a:r>
            <a:endParaRPr lang="en-US" altLang="zh-CN"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endParaRPr>
          </a:p>
          <a:p>
            <a:endParaRPr lang="zh-CN" altLang="en-US" b="1" dirty="0" smtClean="0">
              <a:solidFill>
                <a:srgbClr val="CB1586"/>
              </a:solidFill>
              <a:latin typeface="Arial" panose="020B0604020202020204" pitchFamily="34" charset="0"/>
              <a:ea typeface="方正兰亭超细黑简体" panose="02000000000000000000" pitchFamily="2" charset="-122"/>
              <a:cs typeface="Arial" panose="020B0604020202020204" pitchFamily="34" charset="0"/>
              <a:sym typeface="+mn-ea"/>
            </a:endParaRPr>
          </a:p>
        </p:txBody>
      </p:sp>
      <p:sp>
        <p:nvSpPr>
          <p:cNvPr id="1" name="文本框 0"/>
          <p:cNvSpPr txBox="1"/>
          <p:nvPr/>
        </p:nvSpPr>
        <p:spPr>
          <a:xfrm>
            <a:off x="1464945" y="2825750"/>
            <a:ext cx="9262745" cy="922020"/>
          </a:xfrm>
          <a:prstGeom prst="rect">
            <a:avLst/>
          </a:prstGeom>
          <a:noFill/>
        </p:spPr>
        <p:txBody>
          <a:bodyPr wrap="square" rtlCol="0" anchor="t">
            <a:spAutoFit/>
          </a:bodyPr>
          <a:p>
            <a:r>
              <a:rPr lang="en-US" altLang="zh-CN" sz="5400" noProof="0" dirty="0">
                <a:ln>
                  <a:noFill/>
                </a:ln>
                <a:solidFill>
                  <a:prstClr val="white"/>
                </a:solidFill>
                <a:effectLst/>
                <a:uLnTx/>
                <a:uFillTx/>
                <a:latin typeface="站酷文艺体" panose="02000603000000000000" pitchFamily="2" charset="-122"/>
                <a:ea typeface="站酷文艺体" panose="02000603000000000000" pitchFamily="2" charset="-122"/>
              </a:rPr>
              <a:t>感谢您对我们小组工作的关注</a:t>
            </a:r>
            <a:endParaRPr lang="en-US" altLang="zh-CN" sz="5400" noProof="0" dirty="0">
              <a:ln>
                <a:noFill/>
              </a:ln>
              <a:solidFill>
                <a:prstClr val="white"/>
              </a:solidFill>
              <a:effectLst/>
              <a:uLnTx/>
              <a:uFillTx/>
              <a:latin typeface="站酷文艺体" panose="02000603000000000000" pitchFamily="2" charset="-122"/>
              <a:ea typeface="站酷文艺体" panose="02000603000000000000" pitchFamily="2" charset="-122"/>
            </a:endParaRPr>
          </a:p>
        </p:txBody>
      </p:sp>
      <p:sp>
        <p:nvSpPr>
          <p:cNvPr id="4" name="文本框 3"/>
          <p:cNvSpPr txBox="1"/>
          <p:nvPr/>
        </p:nvSpPr>
        <p:spPr>
          <a:xfrm>
            <a:off x="4342765" y="4208145"/>
            <a:ext cx="3507740" cy="337185"/>
          </a:xfrm>
          <a:prstGeom prst="rect">
            <a:avLst/>
          </a:prstGeom>
          <a:noFill/>
        </p:spPr>
        <p:txBody>
          <a:bodyPr wrap="square" rtlCol="0" anchor="t">
            <a:spAutoFit/>
          </a:bodyPr>
          <a:p>
            <a:r>
              <a:rPr lang="en-US" altLang="en-US" sz="1600" b="1">
                <a:solidFill>
                  <a:schemeClr val="bg1"/>
                </a:solidFill>
                <a:latin typeface="Calibri" panose="020F0502020204030204" charset="0"/>
                <a:ea typeface="Lato Light" panose="020F0502020204030203" pitchFamily="34" charset="0"/>
                <a:cs typeface="Lato Light" panose="020F0502020204030203" pitchFamily="34" charset="0"/>
              </a:rPr>
              <a:t>以上作业由团队成员完成</a:t>
            </a:r>
            <a:endParaRPr lang="en-US" altLang="en-US" sz="1600" b="1">
              <a:solidFill>
                <a:schemeClr val="bg1"/>
              </a:solidFill>
              <a:latin typeface="Calibri" panose="020F0502020204030204" charset="0"/>
              <a:ea typeface="Lato Light" panose="020F0502020204030203" pitchFamily="34" charset="0"/>
              <a:cs typeface="Lato Light" panose="020F05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tags/tag1.xml><?xml version="1.0" encoding="utf-8"?>
<p:tagLst xmlns:p="http://schemas.openxmlformats.org/presentationml/2006/main">
  <p:tag name="KSO_WM_UNIT_VALUE" val="1407*1407"/>
  <p:tag name="KSO_WM_UNIT_HIGHLIGHT" val="0"/>
  <p:tag name="KSO_WM_UNIT_COMPATIBLE" val="0"/>
  <p:tag name="KSO_WM_UNIT_DIAGRAM_ISNUMVISUAL" val="0"/>
  <p:tag name="KSO_WM_UNIT_DIAGRAM_ISREFERUNIT" val="0"/>
  <p:tag name="KSO_WM_DIAGRAM_GROUP_CODE" val="l1-1"/>
  <p:tag name="KSO_WM_UNIT_TYPE" val="l_d"/>
  <p:tag name="KSO_WM_UNIT_INDEX" val="1_1"/>
  <p:tag name="KSO_WM_UNIT_ID" val="diagram20201389_1*l_d*1_1"/>
  <p:tag name="KSO_WM_TEMPLATE_CATEGORY" val="diagram"/>
  <p:tag name="KSO_WM_TEMPLATE_INDEX" val="20201389"/>
  <p:tag name="KSO_WM_UNIT_SUPPORT_UNIT_TYPE" val="[&quot;all&quot;]"/>
  <p:tag name="KSO_WM_UNIT_LAYERLEVEL" val="1_1"/>
  <p:tag name="KSO_WM_TAG_VERSION" val="1.0"/>
  <p:tag name="KSO_WM_BEAUTIFY_FLAG" val="#wm#"/>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1389_1*l_h_i*1_4_1"/>
  <p:tag name="KSO_WM_TEMPLATE_CATEGORY" val="diagram"/>
  <p:tag name="KSO_WM_TEMPLATE_INDEX" val="20201389"/>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1389_1*l_h_i*1_3_1"/>
  <p:tag name="KSO_WM_TEMPLATE_CATEGORY" val="diagram"/>
  <p:tag name="KSO_WM_TEMPLATE_INDEX" val="20201389"/>
  <p:tag name="KSO_WM_UNIT_LAYERLEVEL" val="1_1_1"/>
  <p:tag name="KSO_WM_TAG_VERSION" val="1.0"/>
  <p:tag name="KSO_WM_BEAUTIFY_FLAG" val="#wm#"/>
  <p:tag name="KSO_WM_UNIT_FILL_FORE_SCHEMECOLOR_INDEX" val="8"/>
  <p:tag name="KSO_WM_UNI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1389_1*l_h_i*1_1_1"/>
  <p:tag name="KSO_WM_TEMPLATE_CATEGORY" val="diagram"/>
  <p:tag name="KSO_WM_TEMPLATE_INDEX" val="20201389"/>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1389_1*l_h_i*1_2_1"/>
  <p:tag name="KSO_WM_TEMPLATE_CATEGORY" val="diagram"/>
  <p:tag name="KSO_WM_TEMPLATE_INDEX" val="20201389"/>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6.xml><?xml version="1.0" encoding="utf-8"?>
<p:tagLst xmlns:p="http://schemas.openxmlformats.org/presentationml/2006/main">
  <p:tag name="KSO_WM_UNIT_ISCONTENTS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l_h_h_a"/>
  <p:tag name="KSO_WM_UNIT_INDEX" val="1_1_1_1"/>
  <p:tag name="KSO_WM_UNIT_ID" val="diagram20201389_1*l_h_h_a*1_1_1_1"/>
  <p:tag name="KSO_WM_TEMPLATE_CATEGORY" val="diagram"/>
  <p:tag name="KSO_WM_TEMPLATE_INDEX" val="20201389"/>
  <p:tag name="KSO_WM_UNIT_LAYERLEVEL" val="1_1_1_1"/>
  <p:tag name="KSO_WM_TAG_VERSION" val="1.0"/>
  <p:tag name="KSO_WM_BEAUTIFY_FLAG" val="#wm#"/>
  <p:tag name="KSO_WM_UNIT_PRESET_TEXT" val="形象优化："/>
  <p:tag name="KSO_WM_UNIT_TEXT_FILL_FORE_SCHEMECOLOR_INDEX" val="5"/>
  <p:tag name="KSO_WM_UNIT_TEXT_FILL_TYPE" val="1"/>
  <p:tag name="KSO_WM_UNIT_USESOURCEFORMAT_APPLY" val="1"/>
</p:tagLst>
</file>

<file path=ppt/tags/tag7.xml><?xml version="1.0" encoding="utf-8"?>
<p:tagLst xmlns:p="http://schemas.openxmlformats.org/presentationml/2006/main">
  <p:tag name="KSO_WM_UNIT_ISCONTENTS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l_h_h_a"/>
  <p:tag name="KSO_WM_UNIT_INDEX" val="1_4_1_1"/>
  <p:tag name="KSO_WM_UNIT_ID" val="diagram20201389_1*l_h_h_a*1_4_1_1"/>
  <p:tag name="KSO_WM_TEMPLATE_CATEGORY" val="diagram"/>
  <p:tag name="KSO_WM_TEMPLATE_INDEX" val="20201389"/>
  <p:tag name="KSO_WM_UNIT_LAYERLEVEL" val="1_1_1_1"/>
  <p:tag name="KSO_WM_TAG_VERSION" val="1.0"/>
  <p:tag name="KSO_WM_BEAUTIFY_FLAG" val="#wm#"/>
  <p:tag name="KSO_WM_UNIT_PRESET_TEXT" val="正确引导："/>
  <p:tag name="KSO_WM_UNIT_TEXT_FILL_FORE_SCHEMECOLOR_INDEX" val="7"/>
  <p:tag name="KSO_WM_UNIT_TEXT_FILL_TYPE" val="1"/>
  <p:tag name="KSO_WM_UNIT_USESOURCEFORMAT_APPLY" val="1"/>
</p:tagLst>
</file>

<file path=ppt/tags/tag8.xml><?xml version="1.0" encoding="utf-8"?>
<p:tagLst xmlns:p="http://schemas.openxmlformats.org/presentationml/2006/main">
  <p:tag name="KSO_WM_SLIDE_ID" val="diagram20201389_1"/>
  <p:tag name="KSO_WM_TEMPLATE_SUBCATEGORY" val="0"/>
  <p:tag name="KSO_WM_TEMPLATE_MASTER_TYPE" val="0"/>
  <p:tag name="KSO_WM_TEMPLATE_COLOR_TYPE" val="1"/>
  <p:tag name="KSO_WM_SLIDE_TYPE" val="text"/>
  <p:tag name="KSO_WM_SLIDE_SUBTYPE" val="diag"/>
  <p:tag name="KSO_WM_SLIDE_ITEM_CNT" val="4"/>
  <p:tag name="KSO_WM_SLIDE_INDEX" val="1"/>
  <p:tag name="KSO_WM_SLIDE_SIZE" val="829.181*399.118"/>
  <p:tag name="KSO_WM_SLIDE_POSITION" val="81.7331*107.448"/>
  <p:tag name="KSO_WM_DIAGRAM_GROUP_CODE" val="l1-1"/>
  <p:tag name="KSO_WM_SLIDE_DIAGTYPE" val="l"/>
  <p:tag name="KSO_WM_TAG_VERSION" val="1.0"/>
  <p:tag name="KSO_WM_BEAUTIFY_FLAG" val="#wm#"/>
  <p:tag name="KSO_WM_TEMPLATE_CATEGORY" val="diagram"/>
  <p:tag name="KSO_WM_TEMPLATE_INDEX" val="20201389"/>
  <p:tag name="KSO_WM_SLIDE_LAYOUT" val="a_b_l"/>
  <p:tag name="KSO_WM_SLIDE_LAYOUT_CNT" val="1_1_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Arial"/>
        <a:ea typeface="站酷文艺体"/>
        <a:cs typeface=""/>
      </a:majorFont>
      <a:minorFont>
        <a:latin typeface="Arial"/>
        <a:ea typeface="站酷文艺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思源宋体 CN"/>
        <a:ea typeface="Source Han Sans Regular"/>
        <a:cs typeface=""/>
      </a:majorFont>
      <a:minorFont>
        <a:latin typeface="思源宋体 CN"/>
        <a:ea typeface="Source Han Sans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Source Han Sans Bold"/>
        <a:ea typeface="Source Han Sans Regular"/>
        <a:cs typeface=""/>
      </a:majorFont>
      <a:minorFont>
        <a:latin typeface="Source Han Sans Regular"/>
        <a:ea typeface="Source Han Sans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Butler"/>
        <a:ea typeface="思源黑体 Bold"/>
        <a:cs typeface=""/>
      </a:majorFont>
      <a:minorFont>
        <a:latin typeface="Butler"/>
        <a:ea typeface="思源黑体 Extra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Arial"/>
        <a:ea typeface="站酷文艺体"/>
        <a:cs typeface=""/>
      </a:majorFont>
      <a:minorFont>
        <a:latin typeface="Arial"/>
        <a:ea typeface="站酷文艺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17DBBE-F6B4-489E-8AB0-1AE02BB8F1EB}"/>
</file>

<file path=customXml/itemProps2.xml><?xml version="1.0" encoding="utf-8"?>
<ds:datastoreItem xmlns:ds="http://schemas.openxmlformats.org/officeDocument/2006/customXml" ds:itemID="{E36DB248-75D5-4389-B514-094683BACD06}"/>
</file>

<file path=customXml/itemProps3.xml><?xml version="1.0" encoding="utf-8"?>
<ds:datastoreItem xmlns:ds="http://schemas.openxmlformats.org/officeDocument/2006/customXml" ds:itemID="{162307C5-1A9E-4D34-AB21-80C03165815A}"/>
</file>

<file path=docProps/app.xml><?xml version="1.0" encoding="utf-8"?>
<Properties xmlns="http://schemas.openxmlformats.org/officeDocument/2006/extended-properties" xmlns:vt="http://schemas.openxmlformats.org/officeDocument/2006/docPropsVTypes">
  <TotalTime>0</TotalTime>
  <Words>7004</Words>
  <Application>WPS 演示</Application>
  <PresentationFormat/>
  <Paragraphs>151</Paragraphs>
  <Slides>7</Slides>
  <Notes>0</Notes>
  <HiddenSlides>0</HiddenSlides>
  <MMClips>0</MMClips>
  <ScaleCrop>false</ScaleCrop>
  <HeadingPairs>
    <vt:vector size="6" baseType="variant">
      <vt:variant>
        <vt:lpstr>已用的字体</vt:lpstr>
      </vt:variant>
      <vt:variant>
        <vt:i4>28</vt:i4>
      </vt:variant>
      <vt:variant>
        <vt:lpstr>主题</vt:lpstr>
      </vt:variant>
      <vt:variant>
        <vt:i4>5</vt:i4>
      </vt:variant>
      <vt:variant>
        <vt:lpstr>幻灯片标题</vt:lpstr>
      </vt:variant>
      <vt:variant>
        <vt:i4>7</vt:i4>
      </vt:variant>
    </vt:vector>
  </HeadingPairs>
  <TitlesOfParts>
    <vt:vector size="40" baseType="lpstr">
      <vt:lpstr>Arial</vt:lpstr>
      <vt:lpstr>宋体</vt:lpstr>
      <vt:lpstr>Wingdings</vt:lpstr>
      <vt:lpstr>方正粗黑宋简体</vt:lpstr>
      <vt:lpstr>站酷文艺体</vt:lpstr>
      <vt:lpstr>方正兰亭超细黑简体</vt:lpstr>
      <vt:lpstr>Lato Light</vt:lpstr>
      <vt:lpstr>Calibri</vt:lpstr>
      <vt:lpstr>Source Han Sans Regular</vt:lpstr>
      <vt:lpstr>Segoe Print</vt:lpstr>
      <vt:lpstr>微软雅黑</vt:lpstr>
      <vt:lpstr>思源宋体 CN</vt:lpstr>
      <vt:lpstr>新宋体</vt:lpstr>
      <vt:lpstr>Aharoni</vt:lpstr>
      <vt:lpstr>Arial Unicode MS</vt:lpstr>
      <vt:lpstr>等线</vt:lpstr>
      <vt:lpstr>Butler</vt:lpstr>
      <vt:lpstr>思源黑体 ExtraLight</vt:lpstr>
      <vt:lpstr>黑体</vt:lpstr>
      <vt:lpstr>站酷文艺体</vt:lpstr>
      <vt:lpstr>Source Han Sans Bold</vt:lpstr>
      <vt:lpstr>等线 Light</vt:lpstr>
      <vt:lpstr>思源黑体 Bold</vt:lpstr>
      <vt:lpstr>Source Han Sans Regular</vt:lpstr>
      <vt:lpstr>思源宋体 CN</vt:lpstr>
      <vt:lpstr>仿宋_GB2312</vt:lpstr>
      <vt:lpstr>华文中宋</vt:lpstr>
      <vt:lpstr>仿宋</vt:lpstr>
      <vt:lpstr>1_Office 主题​​</vt:lpstr>
      <vt:lpstr>9_Office 主题​​</vt:lpstr>
      <vt:lpstr>11_Office 主题​​</vt:lpstr>
      <vt:lpstr>2_Office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樊 谕</dc:creator>
  <cp:lastModifiedBy>huxiao-021</cp:lastModifiedBy>
  <cp:revision>6</cp:revision>
  <dcterms:created xsi:type="dcterms:W3CDTF">2021-03-13T07:38:00Z</dcterms:created>
  <dcterms:modified xsi:type="dcterms:W3CDTF">2021-04-11T09:18:21Z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2052-11.8.2.8696</vt:lpwstr>
  </property>
  <property fmtid="{D5CDD505-2E9C-101B-9397-08002B2CF9AE}" pid="3" name="KSOTemplateUUID">
    <vt:lpwstr>v1.0_mb_Vzh+XXWhLXtDDBZw6xW40Q==</vt:lpwstr>
  </property>
  <property fmtid="{D5CDD505-2E9C-101B-9397-08002B2CF9AE}" pid="4" name="ContentTypeId">
    <vt:lpwstr>0x0101004216CB7EAD73364A8C08FF5BEECD6A59</vt:lpwstr>
  </property>
</Properties>
</file>