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23.xml" ContentType="application/vnd.openxmlformats-officedocument.presentationml.slideLayout+xml"/>
  <Override PartName="/ppt/slideLayouts/slideLayout38.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52.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1.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2.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3.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48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77.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9" r:id="rId2"/>
  </p:sldMasterIdLst>
  <p:sldIdLst>
    <p:sldId id="289" r:id="rId3"/>
    <p:sldId id="292" r:id="rId4"/>
    <p:sldId id="294" r:id="rId5"/>
    <p:sldId id="295" r:id="rId6"/>
    <p:sldId id="298" r:id="rId7"/>
    <p:sldId id="301" r:id="rId8"/>
    <p:sldId id="303"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8">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24B5E"/>
    <a:srgbClr val="F9FAFC"/>
    <a:srgbClr val="303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90" d="100"/>
          <a:sy n="90" d="100"/>
        </p:scale>
        <p:origin x="528" y="66"/>
      </p:cViewPr>
      <p:guideLst>
        <p:guide orient="horz" pos="210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image" Target="file:///C:\Users\1V994W2\PycharmProjects\PPT_Background_Generation/pic_temp/pic_sup.png" TargetMode="External"/><Relationship Id="rId5" Type="http://schemas.openxmlformats.org/officeDocument/2006/relationships/tags" Target="../tags/tag11.xml"/><Relationship Id="rId10" Type="http://schemas.openxmlformats.org/officeDocument/2006/relationships/image" Target="../media/image1.jpeg"/><Relationship Id="rId4" Type="http://schemas.openxmlformats.org/officeDocument/2006/relationships/tags" Target="../tags/tag10.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71.xml"/><Relationship Id="rId7" Type="http://schemas.openxmlformats.org/officeDocument/2006/relationships/slideMaster" Target="../slideMasters/slideMaster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image" Target="file:///C:\Users\1V994W2\PycharmProjects\PPT_Background_Generation/pic_temp/1_pic_quater_right_up.png" TargetMode="External"/><Relationship Id="rId5" Type="http://schemas.openxmlformats.org/officeDocument/2006/relationships/tags" Target="../tags/tag73.xml"/><Relationship Id="rId10" Type="http://schemas.openxmlformats.org/officeDocument/2006/relationships/image" Target="../media/image3.png"/><Relationship Id="rId4" Type="http://schemas.openxmlformats.org/officeDocument/2006/relationships/tags" Target="../tags/tag72.xml"/><Relationship Id="rId9" Type="http://schemas.openxmlformats.org/officeDocument/2006/relationships/image" Target="file:///C:\Users\1V994W2\PycharmProjects\PPT_Background_Generation/pic_temp/0_pic_quater_left_up.png" TargetMode="External"/></Relationships>
</file>

<file path=ppt/slideLayouts/_rels/slideLayout1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77.xml"/><Relationship Id="rId7" Type="http://schemas.openxmlformats.org/officeDocument/2006/relationships/tags" Target="../tags/tag81.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5" Type="http://schemas.openxmlformats.org/officeDocument/2006/relationships/tags" Target="../tags/tag79.xml"/><Relationship Id="rId10" Type="http://schemas.openxmlformats.org/officeDocument/2006/relationships/image" Target="file:///C:\Users\1V994W2\PycharmProjects\PPT_Background_Generation/pic_temp/pic_sup.png" TargetMode="External"/><Relationship Id="rId4" Type="http://schemas.openxmlformats.org/officeDocument/2006/relationships/tags" Target="../tags/tag78.xml"/><Relationship Id="rId9"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4.xml"/><Relationship Id="rId7" Type="http://schemas.openxmlformats.org/officeDocument/2006/relationships/slideMaster" Target="../slideMasters/slideMaster1.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11" Type="http://schemas.openxmlformats.org/officeDocument/2006/relationships/image" Target="file:///C:\Users\1V994W2\PycharmProjects\PPT_Background_Generation/pic_temp/1_pic_quater_right_up.png" TargetMode="External"/><Relationship Id="rId5" Type="http://schemas.openxmlformats.org/officeDocument/2006/relationships/tags" Target="../tags/tag86.xml"/><Relationship Id="rId10" Type="http://schemas.openxmlformats.org/officeDocument/2006/relationships/image" Target="../media/image3.png"/><Relationship Id="rId4" Type="http://schemas.openxmlformats.org/officeDocument/2006/relationships/tags" Target="../tags/tag85.xml"/><Relationship Id="rId9" Type="http://schemas.openxmlformats.org/officeDocument/2006/relationships/image" Target="file:///C:\Users\1V994W2\PycharmProjects\PPT_Background_Generation/pic_temp/0_pic_quater_left_up.png"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image" Target="file:///C:\Users\1V994W2\PycharmProjects\PPT_Background_Generation/pic_temp/1_pic_quater_right_up.png" TargetMode="External"/><Relationship Id="rId3" Type="http://schemas.openxmlformats.org/officeDocument/2006/relationships/tags" Target="../tags/tag90.xml"/><Relationship Id="rId7" Type="http://schemas.openxmlformats.org/officeDocument/2006/relationships/tags" Target="../tags/tag94.xml"/><Relationship Id="rId12" Type="http://schemas.openxmlformats.org/officeDocument/2006/relationships/image" Target="../media/image3.png"/><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image" Target="file:///C:\Users\1V994W2\PycharmProjects\PPT_Background_Generation/pic_temp/0_pic_quater_left_up.png" TargetMode="External"/><Relationship Id="rId5" Type="http://schemas.openxmlformats.org/officeDocument/2006/relationships/tags" Target="../tags/tag92.xml"/><Relationship Id="rId10" Type="http://schemas.openxmlformats.org/officeDocument/2006/relationships/image" Target="../media/image2.png"/><Relationship Id="rId4" Type="http://schemas.openxmlformats.org/officeDocument/2006/relationships/tags" Target="../tags/tag91.xml"/><Relationship Id="rId9"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03.xml"/><Relationship Id="rId3" Type="http://schemas.openxmlformats.org/officeDocument/2006/relationships/tags" Target="../tags/tag98.xml"/><Relationship Id="rId7" Type="http://schemas.openxmlformats.org/officeDocument/2006/relationships/tags" Target="../tags/tag102.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tags" Target="../tags/tag101.xml"/><Relationship Id="rId11" Type="http://schemas.openxmlformats.org/officeDocument/2006/relationships/image" Target="file:///C:\Users\1V994W2\PycharmProjects\PPT_Background_Generation/pic_temp/0_pic_quater_left_up.png" TargetMode="External"/><Relationship Id="rId5" Type="http://schemas.openxmlformats.org/officeDocument/2006/relationships/tags" Target="../tags/tag100.xml"/><Relationship Id="rId10" Type="http://schemas.openxmlformats.org/officeDocument/2006/relationships/image" Target="../media/image2.png"/><Relationship Id="rId4" Type="http://schemas.openxmlformats.org/officeDocument/2006/relationships/tags" Target="../tags/tag99.xml"/><Relationship Id="rId9"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image" Target="../media/image3.png"/><Relationship Id="rId3" Type="http://schemas.openxmlformats.org/officeDocument/2006/relationships/tags" Target="../tags/tag106.xml"/><Relationship Id="rId7" Type="http://schemas.openxmlformats.org/officeDocument/2006/relationships/tags" Target="../tags/tag110.xml"/><Relationship Id="rId12" Type="http://schemas.openxmlformats.org/officeDocument/2006/relationships/image" Target="file:///C:\Users\1V994W2\PycharmProjects\PPT_Background_Generation/pic_temp/0_pic_quater_left_up.png" TargetMode="Externa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image" Target="../media/image2.png"/><Relationship Id="rId5" Type="http://schemas.openxmlformats.org/officeDocument/2006/relationships/tags" Target="../tags/tag108.xml"/><Relationship Id="rId10" Type="http://schemas.openxmlformats.org/officeDocument/2006/relationships/slideMaster" Target="../slideMasters/slideMaster1.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image" Target="file:///C:\Users\1V994W2\PycharmProjects\PPT_Background_Generation/pic_temp/1_pic_quater_right_up.png" TargetMode="Externa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20.xml"/><Relationship Id="rId13" Type="http://schemas.openxmlformats.org/officeDocument/2006/relationships/image" Target="../media/image3.png"/><Relationship Id="rId3" Type="http://schemas.openxmlformats.org/officeDocument/2006/relationships/tags" Target="../tags/tag115.xml"/><Relationship Id="rId7" Type="http://schemas.openxmlformats.org/officeDocument/2006/relationships/tags" Target="../tags/tag119.xml"/><Relationship Id="rId12" Type="http://schemas.openxmlformats.org/officeDocument/2006/relationships/image" Target="file:///C:\Users\1V994W2\PycharmProjects\PPT_Background_Generation/pic_temp/0_pic_quater_left_up.png" TargetMode="Externa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11" Type="http://schemas.openxmlformats.org/officeDocument/2006/relationships/image" Target="../media/image2.png"/><Relationship Id="rId5" Type="http://schemas.openxmlformats.org/officeDocument/2006/relationships/tags" Target="../tags/tag117.xml"/><Relationship Id="rId10" Type="http://schemas.openxmlformats.org/officeDocument/2006/relationships/slideMaster" Target="../slideMasters/slideMaster1.xml"/><Relationship Id="rId4" Type="http://schemas.openxmlformats.org/officeDocument/2006/relationships/tags" Target="../tags/tag116.xml"/><Relationship Id="rId9" Type="http://schemas.openxmlformats.org/officeDocument/2006/relationships/tags" Target="../tags/tag121.xml"/><Relationship Id="rId14" Type="http://schemas.openxmlformats.org/officeDocument/2006/relationships/image" Target="file:///C:\Users\1V994W2\PycharmProjects\PPT_Background_Generation/pic_temp/1_pic_quater_right_up.png" TargetMode="Externa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image" Target="../media/image2.png"/><Relationship Id="rId3" Type="http://schemas.openxmlformats.org/officeDocument/2006/relationships/tags" Target="../tags/tag124.xml"/><Relationship Id="rId7" Type="http://schemas.openxmlformats.org/officeDocument/2006/relationships/tags" Target="../tags/tag128.xml"/><Relationship Id="rId12" Type="http://schemas.openxmlformats.org/officeDocument/2006/relationships/slideMaster" Target="../slideMasters/slideMaster1.xml"/><Relationship Id="rId2" Type="http://schemas.openxmlformats.org/officeDocument/2006/relationships/tags" Target="../tags/tag123.xml"/><Relationship Id="rId16" Type="http://schemas.openxmlformats.org/officeDocument/2006/relationships/image" Target="file:///C:\Users\1V994W2\PycharmProjects\PPT_Background_Generation/pic_temp/1_pic_quater_right_up.png" TargetMode="External"/><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tags" Target="../tags/tag132.xml"/><Relationship Id="rId5" Type="http://schemas.openxmlformats.org/officeDocument/2006/relationships/tags" Target="../tags/tag126.xml"/><Relationship Id="rId15" Type="http://schemas.openxmlformats.org/officeDocument/2006/relationships/image" Target="../media/image3.png"/><Relationship Id="rId10" Type="http://schemas.openxmlformats.org/officeDocument/2006/relationships/tags" Target="../tags/tag131.xml"/><Relationship Id="rId4" Type="http://schemas.openxmlformats.org/officeDocument/2006/relationships/tags" Target="../tags/tag125.xml"/><Relationship Id="rId9" Type="http://schemas.openxmlformats.org/officeDocument/2006/relationships/tags" Target="../tags/tag130.xml"/><Relationship Id="rId14" Type="http://schemas.openxmlformats.org/officeDocument/2006/relationships/image" Target="file:///C:\Users\1V994W2\PycharmProjects\PPT_Background_Generation/pic_temp/0_pic_quater_left_up.png" TargetMode="Externa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140.xml"/><Relationship Id="rId13" Type="http://schemas.openxmlformats.org/officeDocument/2006/relationships/image" Target="file:///C:\Users\1V994W2\PycharmProjects\PPT_Background_Generation/pic_temp/1_pic_quater_right_up.png" TargetMode="External"/><Relationship Id="rId3" Type="http://schemas.openxmlformats.org/officeDocument/2006/relationships/tags" Target="../tags/tag135.xml"/><Relationship Id="rId7" Type="http://schemas.openxmlformats.org/officeDocument/2006/relationships/tags" Target="../tags/tag139.xml"/><Relationship Id="rId12" Type="http://schemas.openxmlformats.org/officeDocument/2006/relationships/image" Target="../media/image3.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tags" Target="../tags/tag138.xml"/><Relationship Id="rId11" Type="http://schemas.openxmlformats.org/officeDocument/2006/relationships/image" Target="file:///C:\Users\1V994W2\PycharmProjects\PPT_Background_Generation/pic_temp/0_pic_quater_left_up.png" TargetMode="External"/><Relationship Id="rId5" Type="http://schemas.openxmlformats.org/officeDocument/2006/relationships/tags" Target="../tags/tag137.xml"/><Relationship Id="rId10" Type="http://schemas.openxmlformats.org/officeDocument/2006/relationships/image" Target="../media/image2.png"/><Relationship Id="rId4" Type="http://schemas.openxmlformats.org/officeDocument/2006/relationships/tags" Target="../tags/tag136.xml"/><Relationship Id="rId9"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image" Target="file:///C:\Users\1V994W2\PycharmProjects\PPT_Background_Generation/pic_temp/1_pic_quater_right_up.png" TargetMode="Externa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image" Target="../media/image3.png"/><Relationship Id="rId5" Type="http://schemas.openxmlformats.org/officeDocument/2006/relationships/tags" Target="../tags/tag19.xml"/><Relationship Id="rId10" Type="http://schemas.openxmlformats.org/officeDocument/2006/relationships/image" Target="file:///C:\Users\1V994W2\PycharmProjects\PPT_Background_Generation/pic_temp/0_pic_quater_left_up.png" TargetMode="External"/><Relationship Id="rId4" Type="http://schemas.openxmlformats.org/officeDocument/2006/relationships/tags" Target="../tags/tag18.xml"/><Relationship Id="rId9"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3" Type="http://schemas.openxmlformats.org/officeDocument/2006/relationships/tags" Target="../tags/tag159.xml"/><Relationship Id="rId18" Type="http://schemas.openxmlformats.org/officeDocument/2006/relationships/tags" Target="../tags/tag164.xml"/><Relationship Id="rId26" Type="http://schemas.openxmlformats.org/officeDocument/2006/relationships/tags" Target="../tags/tag172.xml"/><Relationship Id="rId21" Type="http://schemas.openxmlformats.org/officeDocument/2006/relationships/tags" Target="../tags/tag167.xml"/><Relationship Id="rId34" Type="http://schemas.openxmlformats.org/officeDocument/2006/relationships/tags" Target="../tags/tag180.xml"/><Relationship Id="rId7" Type="http://schemas.openxmlformats.org/officeDocument/2006/relationships/tags" Target="../tags/tag153.xml"/><Relationship Id="rId12" Type="http://schemas.openxmlformats.org/officeDocument/2006/relationships/tags" Target="../tags/tag158.xml"/><Relationship Id="rId17" Type="http://schemas.openxmlformats.org/officeDocument/2006/relationships/tags" Target="../tags/tag163.xml"/><Relationship Id="rId25" Type="http://schemas.openxmlformats.org/officeDocument/2006/relationships/tags" Target="../tags/tag171.xml"/><Relationship Id="rId33" Type="http://schemas.openxmlformats.org/officeDocument/2006/relationships/tags" Target="../tags/tag179.xml"/><Relationship Id="rId2" Type="http://schemas.openxmlformats.org/officeDocument/2006/relationships/tags" Target="../tags/tag148.xml"/><Relationship Id="rId16" Type="http://schemas.openxmlformats.org/officeDocument/2006/relationships/tags" Target="../tags/tag162.xml"/><Relationship Id="rId20" Type="http://schemas.openxmlformats.org/officeDocument/2006/relationships/tags" Target="../tags/tag166.xml"/><Relationship Id="rId29" Type="http://schemas.openxmlformats.org/officeDocument/2006/relationships/tags" Target="../tags/tag175.xml"/><Relationship Id="rId1" Type="http://schemas.openxmlformats.org/officeDocument/2006/relationships/tags" Target="../tags/tag147.xml"/><Relationship Id="rId6" Type="http://schemas.openxmlformats.org/officeDocument/2006/relationships/tags" Target="../tags/tag152.xml"/><Relationship Id="rId11" Type="http://schemas.openxmlformats.org/officeDocument/2006/relationships/tags" Target="../tags/tag157.xml"/><Relationship Id="rId24" Type="http://schemas.openxmlformats.org/officeDocument/2006/relationships/tags" Target="../tags/tag170.xml"/><Relationship Id="rId32" Type="http://schemas.openxmlformats.org/officeDocument/2006/relationships/tags" Target="../tags/tag178.xml"/><Relationship Id="rId37" Type="http://schemas.openxmlformats.org/officeDocument/2006/relationships/image" Target="../media/image6.jpeg"/><Relationship Id="rId5" Type="http://schemas.openxmlformats.org/officeDocument/2006/relationships/tags" Target="../tags/tag151.xml"/><Relationship Id="rId15" Type="http://schemas.openxmlformats.org/officeDocument/2006/relationships/tags" Target="../tags/tag161.xml"/><Relationship Id="rId23" Type="http://schemas.openxmlformats.org/officeDocument/2006/relationships/tags" Target="../tags/tag169.xml"/><Relationship Id="rId28" Type="http://schemas.openxmlformats.org/officeDocument/2006/relationships/tags" Target="../tags/tag174.xml"/><Relationship Id="rId36" Type="http://schemas.openxmlformats.org/officeDocument/2006/relationships/slideMaster" Target="../slideMasters/slideMaster2.xml"/><Relationship Id="rId10" Type="http://schemas.openxmlformats.org/officeDocument/2006/relationships/tags" Target="../tags/tag156.xml"/><Relationship Id="rId19" Type="http://schemas.openxmlformats.org/officeDocument/2006/relationships/tags" Target="../tags/tag165.xml"/><Relationship Id="rId31" Type="http://schemas.openxmlformats.org/officeDocument/2006/relationships/tags" Target="../tags/tag177.xml"/><Relationship Id="rId4" Type="http://schemas.openxmlformats.org/officeDocument/2006/relationships/tags" Target="../tags/tag150.xml"/><Relationship Id="rId9" Type="http://schemas.openxmlformats.org/officeDocument/2006/relationships/tags" Target="../tags/tag155.xml"/><Relationship Id="rId14" Type="http://schemas.openxmlformats.org/officeDocument/2006/relationships/tags" Target="../tags/tag160.xml"/><Relationship Id="rId22" Type="http://schemas.openxmlformats.org/officeDocument/2006/relationships/tags" Target="../tags/tag168.xml"/><Relationship Id="rId27" Type="http://schemas.openxmlformats.org/officeDocument/2006/relationships/tags" Target="../tags/tag173.xml"/><Relationship Id="rId30" Type="http://schemas.openxmlformats.org/officeDocument/2006/relationships/tags" Target="../tags/tag176.xml"/><Relationship Id="rId35" Type="http://schemas.openxmlformats.org/officeDocument/2006/relationships/tags" Target="../tags/tag181.xml"/><Relationship Id="rId8" Type="http://schemas.openxmlformats.org/officeDocument/2006/relationships/tags" Target="../tags/tag154.xml"/><Relationship Id="rId3" Type="http://schemas.openxmlformats.org/officeDocument/2006/relationships/tags" Target="../tags/tag149.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slideMaster" Target="../slideMasters/slideMaster2.xml"/><Relationship Id="rId5" Type="http://schemas.openxmlformats.org/officeDocument/2006/relationships/tags" Target="../tags/tag186.xml"/><Relationship Id="rId4" Type="http://schemas.openxmlformats.org/officeDocument/2006/relationships/tags" Target="../tags/tag185.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194.xml"/><Relationship Id="rId13" Type="http://schemas.openxmlformats.org/officeDocument/2006/relationships/tags" Target="../tags/tag199.xml"/><Relationship Id="rId18" Type="http://schemas.openxmlformats.org/officeDocument/2006/relationships/tags" Target="../tags/tag204.xml"/><Relationship Id="rId26" Type="http://schemas.openxmlformats.org/officeDocument/2006/relationships/tags" Target="../tags/tag212.xml"/><Relationship Id="rId3" Type="http://schemas.openxmlformats.org/officeDocument/2006/relationships/tags" Target="../tags/tag189.xml"/><Relationship Id="rId21" Type="http://schemas.openxmlformats.org/officeDocument/2006/relationships/tags" Target="../tags/tag207.xml"/><Relationship Id="rId7" Type="http://schemas.openxmlformats.org/officeDocument/2006/relationships/tags" Target="../tags/tag193.xml"/><Relationship Id="rId12" Type="http://schemas.openxmlformats.org/officeDocument/2006/relationships/tags" Target="../tags/tag198.xml"/><Relationship Id="rId17" Type="http://schemas.openxmlformats.org/officeDocument/2006/relationships/tags" Target="../tags/tag203.xml"/><Relationship Id="rId25" Type="http://schemas.openxmlformats.org/officeDocument/2006/relationships/tags" Target="../tags/tag211.xml"/><Relationship Id="rId2" Type="http://schemas.openxmlformats.org/officeDocument/2006/relationships/tags" Target="../tags/tag188.xml"/><Relationship Id="rId16" Type="http://schemas.openxmlformats.org/officeDocument/2006/relationships/tags" Target="../tags/tag202.xml"/><Relationship Id="rId20" Type="http://schemas.openxmlformats.org/officeDocument/2006/relationships/tags" Target="../tags/tag206.xml"/><Relationship Id="rId29" Type="http://schemas.openxmlformats.org/officeDocument/2006/relationships/tags" Target="../tags/tag215.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tags" Target="../tags/tag197.xml"/><Relationship Id="rId24" Type="http://schemas.openxmlformats.org/officeDocument/2006/relationships/tags" Target="../tags/tag210.xml"/><Relationship Id="rId5" Type="http://schemas.openxmlformats.org/officeDocument/2006/relationships/tags" Target="../tags/tag191.xml"/><Relationship Id="rId15" Type="http://schemas.openxmlformats.org/officeDocument/2006/relationships/tags" Target="../tags/tag201.xml"/><Relationship Id="rId23" Type="http://schemas.openxmlformats.org/officeDocument/2006/relationships/tags" Target="../tags/tag209.xml"/><Relationship Id="rId28" Type="http://schemas.openxmlformats.org/officeDocument/2006/relationships/tags" Target="../tags/tag214.xml"/><Relationship Id="rId10" Type="http://schemas.openxmlformats.org/officeDocument/2006/relationships/tags" Target="../tags/tag196.xml"/><Relationship Id="rId19" Type="http://schemas.openxmlformats.org/officeDocument/2006/relationships/tags" Target="../tags/tag205.xml"/><Relationship Id="rId31" Type="http://schemas.openxmlformats.org/officeDocument/2006/relationships/image" Target="../media/image7.jpeg"/><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tags" Target="../tags/tag200.xml"/><Relationship Id="rId22" Type="http://schemas.openxmlformats.org/officeDocument/2006/relationships/tags" Target="../tags/tag208.xml"/><Relationship Id="rId27" Type="http://schemas.openxmlformats.org/officeDocument/2006/relationships/tags" Target="../tags/tag213.xml"/><Relationship Id="rId30"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218.xml"/><Relationship Id="rId7" Type="http://schemas.openxmlformats.org/officeDocument/2006/relationships/slideMaster" Target="../slideMasters/slideMaster2.xml"/><Relationship Id="rId2" Type="http://schemas.openxmlformats.org/officeDocument/2006/relationships/tags" Target="../tags/tag217.xml"/><Relationship Id="rId1" Type="http://schemas.openxmlformats.org/officeDocument/2006/relationships/tags" Target="../tags/tag216.xml"/><Relationship Id="rId6" Type="http://schemas.openxmlformats.org/officeDocument/2006/relationships/tags" Target="../tags/tag221.xml"/><Relationship Id="rId5" Type="http://schemas.openxmlformats.org/officeDocument/2006/relationships/tags" Target="../tags/tag220.xml"/><Relationship Id="rId4" Type="http://schemas.openxmlformats.org/officeDocument/2006/relationships/tags" Target="../tags/tag219.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229.xml"/><Relationship Id="rId3" Type="http://schemas.openxmlformats.org/officeDocument/2006/relationships/tags" Target="../tags/tag224.xml"/><Relationship Id="rId7" Type="http://schemas.openxmlformats.org/officeDocument/2006/relationships/tags" Target="../tags/tag228.xml"/><Relationship Id="rId2" Type="http://schemas.openxmlformats.org/officeDocument/2006/relationships/tags" Target="../tags/tag223.xml"/><Relationship Id="rId1" Type="http://schemas.openxmlformats.org/officeDocument/2006/relationships/tags" Target="../tags/tag222.xml"/><Relationship Id="rId6" Type="http://schemas.openxmlformats.org/officeDocument/2006/relationships/tags" Target="../tags/tag227.xml"/><Relationship Id="rId5" Type="http://schemas.openxmlformats.org/officeDocument/2006/relationships/tags" Target="../tags/tag226.xml"/><Relationship Id="rId4" Type="http://schemas.openxmlformats.org/officeDocument/2006/relationships/tags" Target="../tags/tag225.xml"/><Relationship Id="rId9"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237.xml"/><Relationship Id="rId13" Type="http://schemas.openxmlformats.org/officeDocument/2006/relationships/tags" Target="../tags/tag242.xml"/><Relationship Id="rId18" Type="http://schemas.openxmlformats.org/officeDocument/2006/relationships/tags" Target="../tags/tag247.xml"/><Relationship Id="rId26" Type="http://schemas.openxmlformats.org/officeDocument/2006/relationships/tags" Target="../tags/tag255.xml"/><Relationship Id="rId3" Type="http://schemas.openxmlformats.org/officeDocument/2006/relationships/tags" Target="../tags/tag232.xml"/><Relationship Id="rId21" Type="http://schemas.openxmlformats.org/officeDocument/2006/relationships/tags" Target="../tags/tag250.xml"/><Relationship Id="rId7" Type="http://schemas.openxmlformats.org/officeDocument/2006/relationships/tags" Target="../tags/tag236.xml"/><Relationship Id="rId12" Type="http://schemas.openxmlformats.org/officeDocument/2006/relationships/tags" Target="../tags/tag241.xml"/><Relationship Id="rId17" Type="http://schemas.openxmlformats.org/officeDocument/2006/relationships/tags" Target="../tags/tag246.xml"/><Relationship Id="rId25" Type="http://schemas.openxmlformats.org/officeDocument/2006/relationships/tags" Target="../tags/tag254.xml"/><Relationship Id="rId2" Type="http://schemas.openxmlformats.org/officeDocument/2006/relationships/tags" Target="../tags/tag231.xml"/><Relationship Id="rId16" Type="http://schemas.openxmlformats.org/officeDocument/2006/relationships/tags" Target="../tags/tag245.xml"/><Relationship Id="rId20" Type="http://schemas.openxmlformats.org/officeDocument/2006/relationships/tags" Target="../tags/tag249.xml"/><Relationship Id="rId29" Type="http://schemas.openxmlformats.org/officeDocument/2006/relationships/tags" Target="../tags/tag258.xml"/><Relationship Id="rId1" Type="http://schemas.openxmlformats.org/officeDocument/2006/relationships/tags" Target="../tags/tag230.xml"/><Relationship Id="rId6" Type="http://schemas.openxmlformats.org/officeDocument/2006/relationships/tags" Target="../tags/tag235.xml"/><Relationship Id="rId11" Type="http://schemas.openxmlformats.org/officeDocument/2006/relationships/tags" Target="../tags/tag240.xml"/><Relationship Id="rId24" Type="http://schemas.openxmlformats.org/officeDocument/2006/relationships/tags" Target="../tags/tag253.xml"/><Relationship Id="rId5" Type="http://schemas.openxmlformats.org/officeDocument/2006/relationships/tags" Target="../tags/tag234.xml"/><Relationship Id="rId15" Type="http://schemas.openxmlformats.org/officeDocument/2006/relationships/tags" Target="../tags/tag244.xml"/><Relationship Id="rId23" Type="http://schemas.openxmlformats.org/officeDocument/2006/relationships/tags" Target="../tags/tag252.xml"/><Relationship Id="rId28" Type="http://schemas.openxmlformats.org/officeDocument/2006/relationships/tags" Target="../tags/tag257.xml"/><Relationship Id="rId10" Type="http://schemas.openxmlformats.org/officeDocument/2006/relationships/tags" Target="../tags/tag239.xml"/><Relationship Id="rId19" Type="http://schemas.openxmlformats.org/officeDocument/2006/relationships/tags" Target="../tags/tag248.xml"/><Relationship Id="rId31" Type="http://schemas.openxmlformats.org/officeDocument/2006/relationships/image" Target="../media/image8.jpeg"/><Relationship Id="rId4" Type="http://schemas.openxmlformats.org/officeDocument/2006/relationships/tags" Target="../tags/tag233.xml"/><Relationship Id="rId9" Type="http://schemas.openxmlformats.org/officeDocument/2006/relationships/tags" Target="../tags/tag238.xml"/><Relationship Id="rId14" Type="http://schemas.openxmlformats.org/officeDocument/2006/relationships/tags" Target="../tags/tag243.xml"/><Relationship Id="rId22" Type="http://schemas.openxmlformats.org/officeDocument/2006/relationships/tags" Target="../tags/tag251.xml"/><Relationship Id="rId27" Type="http://schemas.openxmlformats.org/officeDocument/2006/relationships/tags" Target="../tags/tag256.xml"/><Relationship Id="rId30"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261.xml"/><Relationship Id="rId2" Type="http://schemas.openxmlformats.org/officeDocument/2006/relationships/tags" Target="../tags/tag260.xml"/><Relationship Id="rId1" Type="http://schemas.openxmlformats.org/officeDocument/2006/relationships/tags" Target="../tags/tag259.xml"/><Relationship Id="rId4"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264.xml"/><Relationship Id="rId7" Type="http://schemas.openxmlformats.org/officeDocument/2006/relationships/slideMaster" Target="../slideMasters/slideMaster2.xml"/><Relationship Id="rId2" Type="http://schemas.openxmlformats.org/officeDocument/2006/relationships/tags" Target="../tags/tag263.xml"/><Relationship Id="rId1" Type="http://schemas.openxmlformats.org/officeDocument/2006/relationships/tags" Target="../tags/tag262.xml"/><Relationship Id="rId6" Type="http://schemas.openxmlformats.org/officeDocument/2006/relationships/tags" Target="../tags/tag267.xml"/><Relationship Id="rId5" Type="http://schemas.openxmlformats.org/officeDocument/2006/relationships/tags" Target="../tags/tag266.xml"/><Relationship Id="rId4" Type="http://schemas.openxmlformats.org/officeDocument/2006/relationships/tags" Target="../tags/tag265.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270.xml"/><Relationship Id="rId2" Type="http://schemas.openxmlformats.org/officeDocument/2006/relationships/tags" Target="../tags/tag269.xml"/><Relationship Id="rId1" Type="http://schemas.openxmlformats.org/officeDocument/2006/relationships/tags" Target="../tags/tag268.xml"/><Relationship Id="rId6" Type="http://schemas.openxmlformats.org/officeDocument/2006/relationships/slideMaster" Target="../slideMasters/slideMaster2.xml"/><Relationship Id="rId5" Type="http://schemas.openxmlformats.org/officeDocument/2006/relationships/tags" Target="../tags/tag272.xml"/><Relationship Id="rId4" Type="http://schemas.openxmlformats.org/officeDocument/2006/relationships/tags" Target="../tags/tag271.xml"/></Relationships>
</file>

<file path=ppt/slideLayouts/_rels/slideLayout3.xml.rels><?xml version="1.0" encoding="UTF-8" standalone="yes"?>
<Relationships xmlns="http://schemas.openxmlformats.org/package/2006/relationships"><Relationship Id="rId8" Type="http://schemas.openxmlformats.org/officeDocument/2006/relationships/image" Target="file:///C:\Users\1V994W2\PycharmProjects\PPT_Background_Generation/pic_temp/pic_half_top.png" TargetMode="External"/><Relationship Id="rId3" Type="http://schemas.openxmlformats.org/officeDocument/2006/relationships/tags" Target="../tags/tag24.xml"/><Relationship Id="rId7" Type="http://schemas.openxmlformats.org/officeDocument/2006/relationships/image" Target="../media/image4.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Master" Target="../slideMasters/slideMaster1.xml"/><Relationship Id="rId5" Type="http://schemas.openxmlformats.org/officeDocument/2006/relationships/tags" Target="../tags/tag26.xml"/><Relationship Id="rId4" Type="http://schemas.openxmlformats.org/officeDocument/2006/relationships/tags" Target="../tags/tag25.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275.xml"/><Relationship Id="rId2" Type="http://schemas.openxmlformats.org/officeDocument/2006/relationships/tags" Target="../tags/tag274.xml"/><Relationship Id="rId1" Type="http://schemas.openxmlformats.org/officeDocument/2006/relationships/tags" Target="../tags/tag273.xml"/><Relationship Id="rId5" Type="http://schemas.openxmlformats.org/officeDocument/2006/relationships/slideMaster" Target="../slideMasters/slideMaster2.xml"/><Relationship Id="rId4" Type="http://schemas.openxmlformats.org/officeDocument/2006/relationships/tags" Target="../tags/tag276.xml"/></Relationships>
</file>

<file path=ppt/slideLayouts/_rels/slideLayout31.xml.rels><?xml version="1.0" encoding="UTF-8" standalone="yes"?>
<Relationships xmlns="http://schemas.openxmlformats.org/package/2006/relationships"><Relationship Id="rId13" Type="http://schemas.openxmlformats.org/officeDocument/2006/relationships/tags" Target="../tags/tag289.xml"/><Relationship Id="rId18" Type="http://schemas.openxmlformats.org/officeDocument/2006/relationships/tags" Target="../tags/tag294.xml"/><Relationship Id="rId26" Type="http://schemas.openxmlformats.org/officeDocument/2006/relationships/tags" Target="../tags/tag302.xml"/><Relationship Id="rId3" Type="http://schemas.openxmlformats.org/officeDocument/2006/relationships/tags" Target="../tags/tag279.xml"/><Relationship Id="rId21" Type="http://schemas.openxmlformats.org/officeDocument/2006/relationships/tags" Target="../tags/tag297.xml"/><Relationship Id="rId34" Type="http://schemas.openxmlformats.org/officeDocument/2006/relationships/image" Target="../media/image9.jpeg"/><Relationship Id="rId7" Type="http://schemas.openxmlformats.org/officeDocument/2006/relationships/tags" Target="../tags/tag283.xml"/><Relationship Id="rId12" Type="http://schemas.openxmlformats.org/officeDocument/2006/relationships/tags" Target="../tags/tag288.xml"/><Relationship Id="rId17" Type="http://schemas.openxmlformats.org/officeDocument/2006/relationships/tags" Target="../tags/tag293.xml"/><Relationship Id="rId25" Type="http://schemas.openxmlformats.org/officeDocument/2006/relationships/tags" Target="../tags/tag301.xml"/><Relationship Id="rId33" Type="http://schemas.openxmlformats.org/officeDocument/2006/relationships/slideMaster" Target="../slideMasters/slideMaster2.xml"/><Relationship Id="rId2" Type="http://schemas.openxmlformats.org/officeDocument/2006/relationships/tags" Target="../tags/tag278.xml"/><Relationship Id="rId16" Type="http://schemas.openxmlformats.org/officeDocument/2006/relationships/tags" Target="../tags/tag292.xml"/><Relationship Id="rId20" Type="http://schemas.openxmlformats.org/officeDocument/2006/relationships/tags" Target="../tags/tag296.xml"/><Relationship Id="rId29" Type="http://schemas.openxmlformats.org/officeDocument/2006/relationships/tags" Target="../tags/tag305.xml"/><Relationship Id="rId1" Type="http://schemas.openxmlformats.org/officeDocument/2006/relationships/tags" Target="../tags/tag277.xml"/><Relationship Id="rId6" Type="http://schemas.openxmlformats.org/officeDocument/2006/relationships/tags" Target="../tags/tag282.xml"/><Relationship Id="rId11" Type="http://schemas.openxmlformats.org/officeDocument/2006/relationships/tags" Target="../tags/tag287.xml"/><Relationship Id="rId24" Type="http://schemas.openxmlformats.org/officeDocument/2006/relationships/tags" Target="../tags/tag300.xml"/><Relationship Id="rId32" Type="http://schemas.openxmlformats.org/officeDocument/2006/relationships/tags" Target="../tags/tag308.xml"/><Relationship Id="rId5" Type="http://schemas.openxmlformats.org/officeDocument/2006/relationships/tags" Target="../tags/tag281.xml"/><Relationship Id="rId15" Type="http://schemas.openxmlformats.org/officeDocument/2006/relationships/tags" Target="../tags/tag291.xml"/><Relationship Id="rId23" Type="http://schemas.openxmlformats.org/officeDocument/2006/relationships/tags" Target="../tags/tag299.xml"/><Relationship Id="rId28" Type="http://schemas.openxmlformats.org/officeDocument/2006/relationships/tags" Target="../tags/tag304.xml"/><Relationship Id="rId10" Type="http://schemas.openxmlformats.org/officeDocument/2006/relationships/tags" Target="../tags/tag286.xml"/><Relationship Id="rId19" Type="http://schemas.openxmlformats.org/officeDocument/2006/relationships/tags" Target="../tags/tag295.xml"/><Relationship Id="rId31" Type="http://schemas.openxmlformats.org/officeDocument/2006/relationships/tags" Target="../tags/tag307.xml"/><Relationship Id="rId4" Type="http://schemas.openxmlformats.org/officeDocument/2006/relationships/tags" Target="../tags/tag280.xml"/><Relationship Id="rId9" Type="http://schemas.openxmlformats.org/officeDocument/2006/relationships/tags" Target="../tags/tag285.xml"/><Relationship Id="rId14" Type="http://schemas.openxmlformats.org/officeDocument/2006/relationships/tags" Target="../tags/tag290.xml"/><Relationship Id="rId22" Type="http://schemas.openxmlformats.org/officeDocument/2006/relationships/tags" Target="../tags/tag298.xml"/><Relationship Id="rId27" Type="http://schemas.openxmlformats.org/officeDocument/2006/relationships/tags" Target="../tags/tag303.xml"/><Relationship Id="rId30" Type="http://schemas.openxmlformats.org/officeDocument/2006/relationships/tags" Target="../tags/tag306.xml"/><Relationship Id="rId8" Type="http://schemas.openxmlformats.org/officeDocument/2006/relationships/tags" Target="../tags/tag284.xml"/></Relationships>
</file>

<file path=ppt/slideLayouts/_rels/slideLayout32.xml.rels><?xml version="1.0" encoding="UTF-8" standalone="yes"?>
<Relationships xmlns="http://schemas.openxmlformats.org/package/2006/relationships"><Relationship Id="rId8" Type="http://schemas.openxmlformats.org/officeDocument/2006/relationships/tags" Target="../tags/tag316.xml"/><Relationship Id="rId13" Type="http://schemas.openxmlformats.org/officeDocument/2006/relationships/tags" Target="../tags/tag321.xml"/><Relationship Id="rId18" Type="http://schemas.openxmlformats.org/officeDocument/2006/relationships/tags" Target="../tags/tag326.xml"/><Relationship Id="rId26" Type="http://schemas.openxmlformats.org/officeDocument/2006/relationships/tags" Target="../tags/tag334.xml"/><Relationship Id="rId3" Type="http://schemas.openxmlformats.org/officeDocument/2006/relationships/tags" Target="../tags/tag311.xml"/><Relationship Id="rId21" Type="http://schemas.openxmlformats.org/officeDocument/2006/relationships/tags" Target="../tags/tag329.xml"/><Relationship Id="rId7" Type="http://schemas.openxmlformats.org/officeDocument/2006/relationships/tags" Target="../tags/tag315.xml"/><Relationship Id="rId12" Type="http://schemas.openxmlformats.org/officeDocument/2006/relationships/tags" Target="../tags/tag320.xml"/><Relationship Id="rId17" Type="http://schemas.openxmlformats.org/officeDocument/2006/relationships/tags" Target="../tags/tag325.xml"/><Relationship Id="rId25" Type="http://schemas.openxmlformats.org/officeDocument/2006/relationships/tags" Target="../tags/tag333.xml"/><Relationship Id="rId2" Type="http://schemas.openxmlformats.org/officeDocument/2006/relationships/tags" Target="../tags/tag310.xml"/><Relationship Id="rId16" Type="http://schemas.openxmlformats.org/officeDocument/2006/relationships/tags" Target="../tags/tag324.xml"/><Relationship Id="rId20" Type="http://schemas.openxmlformats.org/officeDocument/2006/relationships/tags" Target="../tags/tag328.xml"/><Relationship Id="rId29" Type="http://schemas.openxmlformats.org/officeDocument/2006/relationships/image" Target="../media/image9.jpeg"/><Relationship Id="rId1" Type="http://schemas.openxmlformats.org/officeDocument/2006/relationships/tags" Target="../tags/tag309.xml"/><Relationship Id="rId6" Type="http://schemas.openxmlformats.org/officeDocument/2006/relationships/tags" Target="../tags/tag314.xml"/><Relationship Id="rId11" Type="http://schemas.openxmlformats.org/officeDocument/2006/relationships/tags" Target="../tags/tag319.xml"/><Relationship Id="rId24" Type="http://schemas.openxmlformats.org/officeDocument/2006/relationships/tags" Target="../tags/tag332.xml"/><Relationship Id="rId5" Type="http://schemas.openxmlformats.org/officeDocument/2006/relationships/tags" Target="../tags/tag313.xml"/><Relationship Id="rId15" Type="http://schemas.openxmlformats.org/officeDocument/2006/relationships/tags" Target="../tags/tag323.xml"/><Relationship Id="rId23" Type="http://schemas.openxmlformats.org/officeDocument/2006/relationships/tags" Target="../tags/tag331.xml"/><Relationship Id="rId28" Type="http://schemas.openxmlformats.org/officeDocument/2006/relationships/slideMaster" Target="../slideMasters/slideMaster2.xml"/><Relationship Id="rId10" Type="http://schemas.openxmlformats.org/officeDocument/2006/relationships/tags" Target="../tags/tag318.xml"/><Relationship Id="rId19" Type="http://schemas.openxmlformats.org/officeDocument/2006/relationships/tags" Target="../tags/tag327.xml"/><Relationship Id="rId4" Type="http://schemas.openxmlformats.org/officeDocument/2006/relationships/tags" Target="../tags/tag312.xml"/><Relationship Id="rId9" Type="http://schemas.openxmlformats.org/officeDocument/2006/relationships/tags" Target="../tags/tag317.xml"/><Relationship Id="rId14" Type="http://schemas.openxmlformats.org/officeDocument/2006/relationships/tags" Target="../tags/tag322.xml"/><Relationship Id="rId22" Type="http://schemas.openxmlformats.org/officeDocument/2006/relationships/tags" Target="../tags/tag330.xml"/><Relationship Id="rId27" Type="http://schemas.openxmlformats.org/officeDocument/2006/relationships/tags" Target="../tags/tag335.xml"/></Relationships>
</file>

<file path=ppt/slideLayouts/_rels/slideLayout33.xml.rels><?xml version="1.0" encoding="UTF-8" standalone="yes"?>
<Relationships xmlns="http://schemas.openxmlformats.org/package/2006/relationships"><Relationship Id="rId8" Type="http://schemas.openxmlformats.org/officeDocument/2006/relationships/tags" Target="../tags/tag343.xml"/><Relationship Id="rId13" Type="http://schemas.openxmlformats.org/officeDocument/2006/relationships/tags" Target="../tags/tag348.xml"/><Relationship Id="rId18" Type="http://schemas.openxmlformats.org/officeDocument/2006/relationships/tags" Target="../tags/tag353.xml"/><Relationship Id="rId3" Type="http://schemas.openxmlformats.org/officeDocument/2006/relationships/tags" Target="../tags/tag338.xml"/><Relationship Id="rId21" Type="http://schemas.openxmlformats.org/officeDocument/2006/relationships/tags" Target="../tags/tag356.xml"/><Relationship Id="rId7" Type="http://schemas.openxmlformats.org/officeDocument/2006/relationships/tags" Target="../tags/tag342.xml"/><Relationship Id="rId12" Type="http://schemas.openxmlformats.org/officeDocument/2006/relationships/tags" Target="../tags/tag347.xml"/><Relationship Id="rId17" Type="http://schemas.openxmlformats.org/officeDocument/2006/relationships/tags" Target="../tags/tag352.xml"/><Relationship Id="rId25" Type="http://schemas.openxmlformats.org/officeDocument/2006/relationships/image" Target="../media/image9.jpeg"/><Relationship Id="rId2" Type="http://schemas.openxmlformats.org/officeDocument/2006/relationships/tags" Target="../tags/tag337.xml"/><Relationship Id="rId16" Type="http://schemas.openxmlformats.org/officeDocument/2006/relationships/tags" Target="../tags/tag351.xml"/><Relationship Id="rId20" Type="http://schemas.openxmlformats.org/officeDocument/2006/relationships/tags" Target="../tags/tag355.xml"/><Relationship Id="rId1" Type="http://schemas.openxmlformats.org/officeDocument/2006/relationships/tags" Target="../tags/tag336.xml"/><Relationship Id="rId6" Type="http://schemas.openxmlformats.org/officeDocument/2006/relationships/tags" Target="../tags/tag341.xml"/><Relationship Id="rId11" Type="http://schemas.openxmlformats.org/officeDocument/2006/relationships/tags" Target="../tags/tag346.xml"/><Relationship Id="rId24" Type="http://schemas.openxmlformats.org/officeDocument/2006/relationships/slideMaster" Target="../slideMasters/slideMaster2.xml"/><Relationship Id="rId5" Type="http://schemas.openxmlformats.org/officeDocument/2006/relationships/tags" Target="../tags/tag340.xml"/><Relationship Id="rId15" Type="http://schemas.openxmlformats.org/officeDocument/2006/relationships/tags" Target="../tags/tag350.xml"/><Relationship Id="rId23" Type="http://schemas.openxmlformats.org/officeDocument/2006/relationships/tags" Target="../tags/tag358.xml"/><Relationship Id="rId10" Type="http://schemas.openxmlformats.org/officeDocument/2006/relationships/tags" Target="../tags/tag345.xml"/><Relationship Id="rId19" Type="http://schemas.openxmlformats.org/officeDocument/2006/relationships/tags" Target="../tags/tag354.xml"/><Relationship Id="rId4" Type="http://schemas.openxmlformats.org/officeDocument/2006/relationships/tags" Target="../tags/tag339.xml"/><Relationship Id="rId9" Type="http://schemas.openxmlformats.org/officeDocument/2006/relationships/tags" Target="../tags/tag344.xml"/><Relationship Id="rId14" Type="http://schemas.openxmlformats.org/officeDocument/2006/relationships/tags" Target="../tags/tag349.xml"/><Relationship Id="rId22" Type="http://schemas.openxmlformats.org/officeDocument/2006/relationships/tags" Target="../tags/tag357.xml"/></Relationships>
</file>

<file path=ppt/slideLayouts/_rels/slideLayout34.xml.rels><?xml version="1.0" encoding="UTF-8" standalone="yes"?>
<Relationships xmlns="http://schemas.openxmlformats.org/package/2006/relationships"><Relationship Id="rId8" Type="http://schemas.openxmlformats.org/officeDocument/2006/relationships/tags" Target="../tags/tag366.xml"/><Relationship Id="rId13" Type="http://schemas.openxmlformats.org/officeDocument/2006/relationships/tags" Target="../tags/tag371.xml"/><Relationship Id="rId18" Type="http://schemas.openxmlformats.org/officeDocument/2006/relationships/tags" Target="../tags/tag376.xml"/><Relationship Id="rId3" Type="http://schemas.openxmlformats.org/officeDocument/2006/relationships/tags" Target="../tags/tag361.xml"/><Relationship Id="rId21" Type="http://schemas.openxmlformats.org/officeDocument/2006/relationships/slideMaster" Target="../slideMasters/slideMaster2.xml"/><Relationship Id="rId7" Type="http://schemas.openxmlformats.org/officeDocument/2006/relationships/tags" Target="../tags/tag365.xml"/><Relationship Id="rId12" Type="http://schemas.openxmlformats.org/officeDocument/2006/relationships/tags" Target="../tags/tag370.xml"/><Relationship Id="rId17" Type="http://schemas.openxmlformats.org/officeDocument/2006/relationships/tags" Target="../tags/tag375.xml"/><Relationship Id="rId2" Type="http://schemas.openxmlformats.org/officeDocument/2006/relationships/tags" Target="../tags/tag360.xml"/><Relationship Id="rId16" Type="http://schemas.openxmlformats.org/officeDocument/2006/relationships/tags" Target="../tags/tag374.xml"/><Relationship Id="rId20" Type="http://schemas.openxmlformats.org/officeDocument/2006/relationships/tags" Target="../tags/tag378.xml"/><Relationship Id="rId1" Type="http://schemas.openxmlformats.org/officeDocument/2006/relationships/tags" Target="../tags/tag359.xml"/><Relationship Id="rId6" Type="http://schemas.openxmlformats.org/officeDocument/2006/relationships/tags" Target="../tags/tag364.xml"/><Relationship Id="rId11" Type="http://schemas.openxmlformats.org/officeDocument/2006/relationships/tags" Target="../tags/tag369.xml"/><Relationship Id="rId5" Type="http://schemas.openxmlformats.org/officeDocument/2006/relationships/tags" Target="../tags/tag363.xml"/><Relationship Id="rId15" Type="http://schemas.openxmlformats.org/officeDocument/2006/relationships/tags" Target="../tags/tag373.xml"/><Relationship Id="rId10" Type="http://schemas.openxmlformats.org/officeDocument/2006/relationships/tags" Target="../tags/tag368.xml"/><Relationship Id="rId19" Type="http://schemas.openxmlformats.org/officeDocument/2006/relationships/tags" Target="../tags/tag377.xml"/><Relationship Id="rId4" Type="http://schemas.openxmlformats.org/officeDocument/2006/relationships/tags" Target="../tags/tag362.xml"/><Relationship Id="rId9" Type="http://schemas.openxmlformats.org/officeDocument/2006/relationships/tags" Target="../tags/tag367.xml"/><Relationship Id="rId14" Type="http://schemas.openxmlformats.org/officeDocument/2006/relationships/tags" Target="../tags/tag372.xml"/><Relationship Id="rId22" Type="http://schemas.openxmlformats.org/officeDocument/2006/relationships/image" Target="../media/image9.jpeg"/></Relationships>
</file>

<file path=ppt/slideLayouts/_rels/slideLayout35.xml.rels><?xml version="1.0" encoding="UTF-8" standalone="yes"?>
<Relationships xmlns="http://schemas.openxmlformats.org/package/2006/relationships"><Relationship Id="rId8" Type="http://schemas.openxmlformats.org/officeDocument/2006/relationships/tags" Target="../tags/tag386.xml"/><Relationship Id="rId13" Type="http://schemas.openxmlformats.org/officeDocument/2006/relationships/tags" Target="../tags/tag391.xml"/><Relationship Id="rId18" Type="http://schemas.openxmlformats.org/officeDocument/2006/relationships/tags" Target="../tags/tag396.xml"/><Relationship Id="rId3" Type="http://schemas.openxmlformats.org/officeDocument/2006/relationships/tags" Target="../tags/tag381.xml"/><Relationship Id="rId21" Type="http://schemas.openxmlformats.org/officeDocument/2006/relationships/image" Target="../media/image9.jpeg"/><Relationship Id="rId7" Type="http://schemas.openxmlformats.org/officeDocument/2006/relationships/tags" Target="../tags/tag385.xml"/><Relationship Id="rId12" Type="http://schemas.openxmlformats.org/officeDocument/2006/relationships/tags" Target="../tags/tag390.xml"/><Relationship Id="rId17" Type="http://schemas.openxmlformats.org/officeDocument/2006/relationships/tags" Target="../tags/tag395.xml"/><Relationship Id="rId2" Type="http://schemas.openxmlformats.org/officeDocument/2006/relationships/tags" Target="../tags/tag380.xml"/><Relationship Id="rId16" Type="http://schemas.openxmlformats.org/officeDocument/2006/relationships/tags" Target="../tags/tag394.xml"/><Relationship Id="rId20" Type="http://schemas.openxmlformats.org/officeDocument/2006/relationships/slideMaster" Target="../slideMasters/slideMaster2.xml"/><Relationship Id="rId1" Type="http://schemas.openxmlformats.org/officeDocument/2006/relationships/tags" Target="../tags/tag379.xml"/><Relationship Id="rId6" Type="http://schemas.openxmlformats.org/officeDocument/2006/relationships/tags" Target="../tags/tag384.xml"/><Relationship Id="rId11" Type="http://schemas.openxmlformats.org/officeDocument/2006/relationships/tags" Target="../tags/tag389.xml"/><Relationship Id="rId5" Type="http://schemas.openxmlformats.org/officeDocument/2006/relationships/tags" Target="../tags/tag383.xml"/><Relationship Id="rId15" Type="http://schemas.openxmlformats.org/officeDocument/2006/relationships/tags" Target="../tags/tag393.xml"/><Relationship Id="rId10" Type="http://schemas.openxmlformats.org/officeDocument/2006/relationships/tags" Target="../tags/tag388.xml"/><Relationship Id="rId19" Type="http://schemas.openxmlformats.org/officeDocument/2006/relationships/tags" Target="../tags/tag397.xml"/><Relationship Id="rId4" Type="http://schemas.openxmlformats.org/officeDocument/2006/relationships/tags" Target="../tags/tag382.xml"/><Relationship Id="rId9" Type="http://schemas.openxmlformats.org/officeDocument/2006/relationships/tags" Target="../tags/tag387.xml"/><Relationship Id="rId14" Type="http://schemas.openxmlformats.org/officeDocument/2006/relationships/tags" Target="../tags/tag392.xml"/></Relationships>
</file>

<file path=ppt/slideLayouts/_rels/slideLayout36.xml.rels><?xml version="1.0" encoding="UTF-8" standalone="yes"?>
<Relationships xmlns="http://schemas.openxmlformats.org/package/2006/relationships"><Relationship Id="rId8" Type="http://schemas.openxmlformats.org/officeDocument/2006/relationships/tags" Target="../tags/tag405.xml"/><Relationship Id="rId13" Type="http://schemas.openxmlformats.org/officeDocument/2006/relationships/tags" Target="../tags/tag410.xml"/><Relationship Id="rId18" Type="http://schemas.openxmlformats.org/officeDocument/2006/relationships/tags" Target="../tags/tag415.xml"/><Relationship Id="rId3" Type="http://schemas.openxmlformats.org/officeDocument/2006/relationships/tags" Target="../tags/tag400.xml"/><Relationship Id="rId21" Type="http://schemas.openxmlformats.org/officeDocument/2006/relationships/tags" Target="../tags/tag418.xml"/><Relationship Id="rId7" Type="http://schemas.openxmlformats.org/officeDocument/2006/relationships/tags" Target="../tags/tag404.xml"/><Relationship Id="rId12" Type="http://schemas.openxmlformats.org/officeDocument/2006/relationships/tags" Target="../tags/tag409.xml"/><Relationship Id="rId17" Type="http://schemas.openxmlformats.org/officeDocument/2006/relationships/tags" Target="../tags/tag414.xml"/><Relationship Id="rId2" Type="http://schemas.openxmlformats.org/officeDocument/2006/relationships/tags" Target="../tags/tag399.xml"/><Relationship Id="rId16" Type="http://schemas.openxmlformats.org/officeDocument/2006/relationships/tags" Target="../tags/tag413.xml"/><Relationship Id="rId20" Type="http://schemas.openxmlformats.org/officeDocument/2006/relationships/tags" Target="../tags/tag417.xml"/><Relationship Id="rId1" Type="http://schemas.openxmlformats.org/officeDocument/2006/relationships/tags" Target="../tags/tag398.xml"/><Relationship Id="rId6" Type="http://schemas.openxmlformats.org/officeDocument/2006/relationships/tags" Target="../tags/tag403.xml"/><Relationship Id="rId11" Type="http://schemas.openxmlformats.org/officeDocument/2006/relationships/tags" Target="../tags/tag408.xml"/><Relationship Id="rId24" Type="http://schemas.openxmlformats.org/officeDocument/2006/relationships/image" Target="../media/image9.jpeg"/><Relationship Id="rId5" Type="http://schemas.openxmlformats.org/officeDocument/2006/relationships/tags" Target="../tags/tag402.xml"/><Relationship Id="rId15" Type="http://schemas.openxmlformats.org/officeDocument/2006/relationships/tags" Target="../tags/tag412.xml"/><Relationship Id="rId23" Type="http://schemas.openxmlformats.org/officeDocument/2006/relationships/slideMaster" Target="../slideMasters/slideMaster2.xml"/><Relationship Id="rId10" Type="http://schemas.openxmlformats.org/officeDocument/2006/relationships/tags" Target="../tags/tag407.xml"/><Relationship Id="rId19" Type="http://schemas.openxmlformats.org/officeDocument/2006/relationships/tags" Target="../tags/tag416.xml"/><Relationship Id="rId4" Type="http://schemas.openxmlformats.org/officeDocument/2006/relationships/tags" Target="../tags/tag401.xml"/><Relationship Id="rId9" Type="http://schemas.openxmlformats.org/officeDocument/2006/relationships/tags" Target="../tags/tag406.xml"/><Relationship Id="rId14" Type="http://schemas.openxmlformats.org/officeDocument/2006/relationships/tags" Target="../tags/tag411.xml"/><Relationship Id="rId22" Type="http://schemas.openxmlformats.org/officeDocument/2006/relationships/tags" Target="../tags/tag419.xml"/></Relationships>
</file>

<file path=ppt/slideLayouts/_rels/slideLayout37.xml.rels><?xml version="1.0" encoding="UTF-8" standalone="yes"?>
<Relationships xmlns="http://schemas.openxmlformats.org/package/2006/relationships"><Relationship Id="rId8" Type="http://schemas.openxmlformats.org/officeDocument/2006/relationships/tags" Target="../tags/tag427.xml"/><Relationship Id="rId13" Type="http://schemas.openxmlformats.org/officeDocument/2006/relationships/tags" Target="../tags/tag432.xml"/><Relationship Id="rId18" Type="http://schemas.openxmlformats.org/officeDocument/2006/relationships/tags" Target="../tags/tag437.xml"/><Relationship Id="rId3" Type="http://schemas.openxmlformats.org/officeDocument/2006/relationships/tags" Target="../tags/tag422.xml"/><Relationship Id="rId21" Type="http://schemas.openxmlformats.org/officeDocument/2006/relationships/tags" Target="../tags/tag440.xml"/><Relationship Id="rId7" Type="http://schemas.openxmlformats.org/officeDocument/2006/relationships/tags" Target="../tags/tag426.xml"/><Relationship Id="rId12" Type="http://schemas.openxmlformats.org/officeDocument/2006/relationships/tags" Target="../tags/tag431.xml"/><Relationship Id="rId17" Type="http://schemas.openxmlformats.org/officeDocument/2006/relationships/tags" Target="../tags/tag436.xml"/><Relationship Id="rId25" Type="http://schemas.openxmlformats.org/officeDocument/2006/relationships/image" Target="../media/image9.jpeg"/><Relationship Id="rId2" Type="http://schemas.openxmlformats.org/officeDocument/2006/relationships/tags" Target="../tags/tag421.xml"/><Relationship Id="rId16" Type="http://schemas.openxmlformats.org/officeDocument/2006/relationships/tags" Target="../tags/tag435.xml"/><Relationship Id="rId20" Type="http://schemas.openxmlformats.org/officeDocument/2006/relationships/tags" Target="../tags/tag439.xml"/><Relationship Id="rId1" Type="http://schemas.openxmlformats.org/officeDocument/2006/relationships/tags" Target="../tags/tag420.xml"/><Relationship Id="rId6" Type="http://schemas.openxmlformats.org/officeDocument/2006/relationships/tags" Target="../tags/tag425.xml"/><Relationship Id="rId11" Type="http://schemas.openxmlformats.org/officeDocument/2006/relationships/tags" Target="../tags/tag430.xml"/><Relationship Id="rId24" Type="http://schemas.openxmlformats.org/officeDocument/2006/relationships/slideMaster" Target="../slideMasters/slideMaster2.xml"/><Relationship Id="rId5" Type="http://schemas.openxmlformats.org/officeDocument/2006/relationships/tags" Target="../tags/tag424.xml"/><Relationship Id="rId15" Type="http://schemas.openxmlformats.org/officeDocument/2006/relationships/tags" Target="../tags/tag434.xml"/><Relationship Id="rId23" Type="http://schemas.openxmlformats.org/officeDocument/2006/relationships/tags" Target="../tags/tag442.xml"/><Relationship Id="rId10" Type="http://schemas.openxmlformats.org/officeDocument/2006/relationships/tags" Target="../tags/tag429.xml"/><Relationship Id="rId19" Type="http://schemas.openxmlformats.org/officeDocument/2006/relationships/tags" Target="../tags/tag438.xml"/><Relationship Id="rId4" Type="http://schemas.openxmlformats.org/officeDocument/2006/relationships/tags" Target="../tags/tag423.xml"/><Relationship Id="rId9" Type="http://schemas.openxmlformats.org/officeDocument/2006/relationships/tags" Target="../tags/tag428.xml"/><Relationship Id="rId14" Type="http://schemas.openxmlformats.org/officeDocument/2006/relationships/tags" Target="../tags/tag433.xml"/><Relationship Id="rId22" Type="http://schemas.openxmlformats.org/officeDocument/2006/relationships/tags" Target="../tags/tag441.xml"/></Relationships>
</file>

<file path=ppt/slideLayouts/_rels/slideLayout38.xml.rels><?xml version="1.0" encoding="UTF-8" standalone="yes"?>
<Relationships xmlns="http://schemas.openxmlformats.org/package/2006/relationships"><Relationship Id="rId8" Type="http://schemas.openxmlformats.org/officeDocument/2006/relationships/tags" Target="../tags/tag450.xml"/><Relationship Id="rId13" Type="http://schemas.openxmlformats.org/officeDocument/2006/relationships/tags" Target="../tags/tag455.xml"/><Relationship Id="rId18" Type="http://schemas.openxmlformats.org/officeDocument/2006/relationships/tags" Target="../tags/tag460.xml"/><Relationship Id="rId26" Type="http://schemas.openxmlformats.org/officeDocument/2006/relationships/slideMaster" Target="../slideMasters/slideMaster2.xml"/><Relationship Id="rId3" Type="http://schemas.openxmlformats.org/officeDocument/2006/relationships/tags" Target="../tags/tag445.xml"/><Relationship Id="rId21" Type="http://schemas.openxmlformats.org/officeDocument/2006/relationships/tags" Target="../tags/tag463.xml"/><Relationship Id="rId7" Type="http://schemas.openxmlformats.org/officeDocument/2006/relationships/tags" Target="../tags/tag449.xml"/><Relationship Id="rId12" Type="http://schemas.openxmlformats.org/officeDocument/2006/relationships/tags" Target="../tags/tag454.xml"/><Relationship Id="rId17" Type="http://schemas.openxmlformats.org/officeDocument/2006/relationships/tags" Target="../tags/tag459.xml"/><Relationship Id="rId25" Type="http://schemas.openxmlformats.org/officeDocument/2006/relationships/tags" Target="../tags/tag467.xml"/><Relationship Id="rId2" Type="http://schemas.openxmlformats.org/officeDocument/2006/relationships/tags" Target="../tags/tag444.xml"/><Relationship Id="rId16" Type="http://schemas.openxmlformats.org/officeDocument/2006/relationships/tags" Target="../tags/tag458.xml"/><Relationship Id="rId20" Type="http://schemas.openxmlformats.org/officeDocument/2006/relationships/tags" Target="../tags/tag462.xml"/><Relationship Id="rId1" Type="http://schemas.openxmlformats.org/officeDocument/2006/relationships/tags" Target="../tags/tag443.xml"/><Relationship Id="rId6" Type="http://schemas.openxmlformats.org/officeDocument/2006/relationships/tags" Target="../tags/tag448.xml"/><Relationship Id="rId11" Type="http://schemas.openxmlformats.org/officeDocument/2006/relationships/tags" Target="../tags/tag453.xml"/><Relationship Id="rId24" Type="http://schemas.openxmlformats.org/officeDocument/2006/relationships/tags" Target="../tags/tag466.xml"/><Relationship Id="rId5" Type="http://schemas.openxmlformats.org/officeDocument/2006/relationships/tags" Target="../tags/tag447.xml"/><Relationship Id="rId15" Type="http://schemas.openxmlformats.org/officeDocument/2006/relationships/tags" Target="../tags/tag457.xml"/><Relationship Id="rId23" Type="http://schemas.openxmlformats.org/officeDocument/2006/relationships/tags" Target="../tags/tag465.xml"/><Relationship Id="rId10" Type="http://schemas.openxmlformats.org/officeDocument/2006/relationships/tags" Target="../tags/tag452.xml"/><Relationship Id="rId19" Type="http://schemas.openxmlformats.org/officeDocument/2006/relationships/tags" Target="../tags/tag461.xml"/><Relationship Id="rId4" Type="http://schemas.openxmlformats.org/officeDocument/2006/relationships/tags" Target="../tags/tag446.xml"/><Relationship Id="rId9" Type="http://schemas.openxmlformats.org/officeDocument/2006/relationships/tags" Target="../tags/tag451.xml"/><Relationship Id="rId14" Type="http://schemas.openxmlformats.org/officeDocument/2006/relationships/tags" Target="../tags/tag456.xml"/><Relationship Id="rId22" Type="http://schemas.openxmlformats.org/officeDocument/2006/relationships/tags" Target="../tags/tag464.xml"/><Relationship Id="rId27" Type="http://schemas.openxmlformats.org/officeDocument/2006/relationships/image" Target="../media/image9.jpeg"/></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image" Target="file:///C:\Users\1V994W2\PycharmProjects\PPT_Background_Generation/pic_temp/1_pic_quater_right_up.png" TargetMode="Externa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image" Target="../media/image3.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image" Target="file:///C:\Users\1V994W2\PycharmProjects\PPT_Background_Generation/pic_temp/0_pic_quater_left_up.png" TargetMode="External"/><Relationship Id="rId5" Type="http://schemas.openxmlformats.org/officeDocument/2006/relationships/tags" Target="../tags/tag31.xml"/><Relationship Id="rId10" Type="http://schemas.openxmlformats.org/officeDocument/2006/relationships/image" Target="../media/image2.png"/><Relationship Id="rId4" Type="http://schemas.openxmlformats.org/officeDocument/2006/relationships/tags" Target="../tags/tag30.xml"/><Relationship Id="rId9"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image" Target="file:///C:\Users\1V994W2\PycharmProjects\PPT_Background_Generation/pic_temp/0_pic_quater_left_up.png" TargetMode="External"/><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image" Target="../media/image2.pn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slideMaster" Target="../slideMasters/slideMaster1.xml"/><Relationship Id="rId5" Type="http://schemas.openxmlformats.org/officeDocument/2006/relationships/tags" Target="../tags/tag39.xml"/><Relationship Id="rId15" Type="http://schemas.openxmlformats.org/officeDocument/2006/relationships/image" Target="file:///C:\Users\1V994W2\PycharmProjects\PPT_Background_Generation/pic_temp/1_pic_quater_right_up.png" TargetMode="External"/><Relationship Id="rId10" Type="http://schemas.openxmlformats.org/officeDocument/2006/relationships/tags" Target="../tags/tag44.xml"/><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47.xml"/><Relationship Id="rId7"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9" Type="http://schemas.openxmlformats.org/officeDocument/2006/relationships/image" Target="file:///C:\Users\1V994W2\Documents\Tencent%20Files\574576071\FileRecv\&#25340;&#35013;&#32032;&#26448;\formiddle1\\15\subject_holdleft_111,134,161_0_staid_full_0.pn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image" Target="file:///C:\Users\1V994W2\PycharmProjects\PPT_Background_Generation/pic_temp/1_pic_quater_right_up.png" TargetMode="External"/><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image" Target="../media/image3.png"/><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11" Type="http://schemas.openxmlformats.org/officeDocument/2006/relationships/image" Target="file:///C:\Users\1V994W2\PycharmProjects\PPT_Background_Generation/pic_temp/0_pic_quater_left_up.png" TargetMode="External"/><Relationship Id="rId5" Type="http://schemas.openxmlformats.org/officeDocument/2006/relationships/tags" Target="../tags/tag58.xml"/><Relationship Id="rId10" Type="http://schemas.openxmlformats.org/officeDocument/2006/relationships/image" Target="../media/image2.png"/><Relationship Id="rId4" Type="http://schemas.openxmlformats.org/officeDocument/2006/relationships/tags" Target="../tags/tag57.xml"/><Relationship Id="rId9"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image" Target="file:///C:\Users\1V994W2\PycharmProjects\PPT_Background_Generation/pic_temp/1_pic_quater_right_up.png" TargetMode="Externa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image" Target="../media/image3.png"/><Relationship Id="rId5" Type="http://schemas.openxmlformats.org/officeDocument/2006/relationships/tags" Target="../tags/tag66.xml"/><Relationship Id="rId10" Type="http://schemas.openxmlformats.org/officeDocument/2006/relationships/image" Target="file:///C:\Users\1V994W2\PycharmProjects\PPT_Background_Generation/pic_temp/0_pic_quater_left_up.png" TargetMode="External"/><Relationship Id="rId4" Type="http://schemas.openxmlformats.org/officeDocument/2006/relationships/tags" Target="../tags/tag65.xml"/><Relationship Id="rId9"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tx2"/>
        </a:solidFill>
        <a:effectLst/>
      </p:bgPr>
    </p:bg>
    <p:spTree>
      <p:nvGrpSpPr>
        <p:cNvPr id="1" name=""/>
        <p:cNvGrpSpPr/>
        <p:nvPr/>
      </p:nvGrpSpPr>
      <p:grpSpPr>
        <a:xfrm>
          <a:off x="0" y="0"/>
          <a:ext cx="0" cy="0"/>
          <a:chOff x="0" y="0"/>
          <a:chExt cx="0" cy="0"/>
        </a:xfrm>
      </p:grpSpPr>
      <p:pic>
        <p:nvPicPr>
          <p:cNvPr id="5" name="图片 4"/>
          <p:cNvPicPr/>
          <p:nvPr>
            <p:custDataLst>
              <p:tags r:id="rId1"/>
            </p:custDataLst>
          </p:nvPr>
        </p:nvPicPr>
        <p:blipFill>
          <a:blip r:embed="rId10" r:link="rId1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日期占位符 15"/>
          <p:cNvSpPr>
            <a:spLocks noGrp="1"/>
          </p:cNvSpPr>
          <p:nvPr>
            <p:ph type="dt" sz="half" idx="10"/>
            <p:custDataLst>
              <p:tags r:id="rId2"/>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17" name="页脚占位符 16"/>
          <p:cNvSpPr>
            <a:spLocks noGrp="1"/>
          </p:cNvSpPr>
          <p:nvPr>
            <p:ph type="ftr" sz="quarter" idx="11"/>
            <p:custDataLst>
              <p:tags r:id="rId3"/>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18" name="灯片编号占位符 17"/>
          <p:cNvSpPr>
            <a:spLocks noGrp="1"/>
          </p:cNvSpPr>
          <p:nvPr>
            <p:ph type="sldNum" sz="quarter" idx="12"/>
            <p:custDataLst>
              <p:tags r:id="rId4"/>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3" name="标题 2"/>
          <p:cNvSpPr>
            <a:spLocks noGrp="1"/>
          </p:cNvSpPr>
          <p:nvPr>
            <p:ph type="ctrTitle" idx="14" hasCustomPrompt="1"/>
            <p:custDataLst>
              <p:tags r:id="rId5"/>
            </p:custDataLst>
          </p:nvPr>
        </p:nvSpPr>
        <p:spPr>
          <a:xfrm>
            <a:off x="2063487" y="1248229"/>
            <a:ext cx="8560970" cy="2467257"/>
          </a:xfrm>
        </p:spPr>
        <p:txBody>
          <a:bodyPr vert="horz" wrap="square" lIns="90000" tIns="46800" rIns="90000" bIns="46800" anchor="b" anchorCtr="0">
            <a:normAutofit/>
          </a:bodyPr>
          <a:lstStyle>
            <a:lvl1pPr marL="0" marR="0" indent="0" algn="ctr" defTabSz="914400" rtl="0" eaLnBrk="1" fontAlgn="auto" latinLnBrk="0" hangingPunct="1">
              <a:lnSpc>
                <a:spcPct val="100000"/>
              </a:lnSpc>
              <a:spcBef>
                <a:spcPct val="0"/>
              </a:spcBef>
              <a:spcAft>
                <a:spcPts val="0"/>
              </a:spcAft>
              <a:buClrTx/>
              <a:buSzPts val="7200"/>
              <a:buFont typeface="Arial" panose="020B0604020202020204" pitchFamily="34" charset="0"/>
              <a:buNone/>
              <a:defRPr sz="7200" b="0" spc="500" baseline="0">
                <a:solidFill>
                  <a:schemeClr val="bg1"/>
                </a:solidFill>
                <a:latin typeface="Arial" panose="020B0604020202020204" pitchFamily="34" charset="0"/>
                <a:ea typeface="汉仪旗黑-85S" panose="00020600040101010101" pitchFamily="18" charset="-122"/>
              </a:defRPr>
            </a:lvl1pPr>
          </a:lstStyle>
          <a:p>
            <a:r>
              <a:rPr lang="zh-CN" altLang="en-US"/>
              <a:t>编辑标题</a:t>
            </a:r>
          </a:p>
        </p:txBody>
      </p:sp>
      <p:sp>
        <p:nvSpPr>
          <p:cNvPr id="2" name="副标题 1"/>
          <p:cNvSpPr>
            <a:spLocks noGrp="1"/>
          </p:cNvSpPr>
          <p:nvPr>
            <p:ph type="subTitle" idx="13" hasCustomPrompt="1"/>
            <p:custDataLst>
              <p:tags r:id="rId6"/>
            </p:custDataLst>
          </p:nvPr>
        </p:nvSpPr>
        <p:spPr>
          <a:xfrm>
            <a:off x="2628900" y="3798272"/>
            <a:ext cx="7137400" cy="764868"/>
          </a:xfrm>
        </p:spPr>
        <p:txBody>
          <a:bodyPr vert="horz" wrap="square" lIns="90000" tIns="46800" rIns="90000" bIns="46800" anchor="ctr" anchorCtr="0">
            <a:normAutofit/>
          </a:bodyPr>
          <a:lstStyle>
            <a:lvl1pPr marL="0" marR="0" indent="0" algn="ctr" defTabSz="914400" rtl="0" eaLnBrk="1" fontAlgn="auto" latinLnBrk="0" hangingPunct="1">
              <a:lnSpc>
                <a:spcPct val="100000"/>
              </a:lnSpc>
              <a:spcBef>
                <a:spcPts val="0"/>
              </a:spcBef>
              <a:spcAft>
                <a:spcPts val="0"/>
              </a:spcAft>
              <a:buClrTx/>
              <a:buSzPts val="2000"/>
              <a:buFont typeface="Arial" panose="020B0604020202020204" pitchFamily="34" charset="0"/>
              <a:buNone/>
              <a:defRPr sz="2400" b="0" spc="200">
                <a:solidFill>
                  <a:schemeClr val="bg1"/>
                </a:solidFill>
                <a:latin typeface="Arial" panose="020B0604020202020204" pitchFamily="34" charset="0"/>
                <a:ea typeface="微软雅黑" panose="020B0503020204020204" pitchFamily="34"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dirty="0"/>
              <a:t>单击此处编辑副标题</a:t>
            </a:r>
          </a:p>
        </p:txBody>
      </p:sp>
      <p:sp>
        <p:nvSpPr>
          <p:cNvPr id="6" name="文本占位符 5"/>
          <p:cNvSpPr>
            <a:spLocks noGrp="1"/>
          </p:cNvSpPr>
          <p:nvPr>
            <p:ph type="body" sz="quarter" idx="15" hasCustomPrompt="1"/>
            <p:custDataLst>
              <p:tags r:id="rId7"/>
            </p:custDataLst>
          </p:nvPr>
        </p:nvSpPr>
        <p:spPr>
          <a:xfrm>
            <a:off x="2628900" y="4645926"/>
            <a:ext cx="7137400" cy="497574"/>
          </a:xfrm>
        </p:spPr>
        <p:txBody>
          <a:bodyPr lIns="90000" tIns="46800" rIns="90000" bIns="46800">
            <a:normAutofit/>
          </a:bodyPr>
          <a:lstStyle>
            <a:lvl1pPr marL="0" indent="0" algn="ctr">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dirty="0"/>
              <a:t>单击此处编辑文本</a:t>
            </a:r>
          </a:p>
        </p:txBody>
      </p:sp>
      <p:sp>
        <p:nvSpPr>
          <p:cNvPr id="8" name="文本占位符 7"/>
          <p:cNvSpPr>
            <a:spLocks noGrp="1"/>
          </p:cNvSpPr>
          <p:nvPr>
            <p:ph type="body" sz="quarter" idx="16" hasCustomPrompt="1"/>
            <p:custDataLst>
              <p:tags r:id="rId8"/>
            </p:custDataLst>
          </p:nvPr>
        </p:nvSpPr>
        <p:spPr>
          <a:xfrm>
            <a:off x="2628900" y="5249092"/>
            <a:ext cx="7137400" cy="497574"/>
          </a:xfrm>
        </p:spPr>
        <p:txBody>
          <a:bodyPr lIns="90000" tIns="46800" rIns="90000" bIns="46800">
            <a:normAutofit/>
          </a:bodyPr>
          <a:lstStyle>
            <a:lvl1pPr marL="0" indent="0" algn="ctr">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dirty="0"/>
              <a:t>单击此处编辑文本</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pic>
        <p:nvPicPr>
          <p:cNvPr id="8" name="图片 7"/>
          <p:cNvPicPr/>
          <p:nvPr>
            <p:custDataLst>
              <p:tags r:id="rId1"/>
            </p:custDataLst>
          </p:nvPr>
        </p:nvPicPr>
        <p:blipFill>
          <a:blip r:embed="rId8" r:link="rId9"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6" name="图片 5"/>
          <p:cNvPicPr/>
          <p:nvPr>
            <p:custDataLst>
              <p:tags r:id="rId2"/>
            </p:custDataLst>
          </p:nvPr>
        </p:nvPicPr>
        <p:blipFill>
          <a:blip r:embed="rId10" r:link="rId11"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3" name="日期占位符 2"/>
          <p:cNvSpPr>
            <a:spLocks noGrp="1"/>
          </p:cNvSpPr>
          <p:nvPr>
            <p:ph type="dt" sz="half" idx="10"/>
            <p:custDataLst>
              <p:tags r:id="rId3"/>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4"/>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5"/>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pitchFamily="34" charset="-122"/>
              </a:defRPr>
            </a:lvl1pPr>
            <a:lvl2pPr>
              <a:defRPr>
                <a:solidFill>
                  <a:schemeClr val="tx1"/>
                </a:solidFill>
                <a:latin typeface="Arial" panose="020B0604020202020204" pitchFamily="34" charset="0"/>
                <a:ea typeface="微软雅黑" panose="020B0503020204020204" pitchFamily="34" charset="-122"/>
              </a:defRPr>
            </a:lvl2pPr>
            <a:lvl3pPr>
              <a:defRPr>
                <a:solidFill>
                  <a:schemeClr val="tx1"/>
                </a:solidFill>
                <a:latin typeface="Arial" panose="020B0604020202020204" pitchFamily="34" charset="0"/>
                <a:ea typeface="微软雅黑" panose="020B0503020204020204" pitchFamily="34" charset="-122"/>
              </a:defRPr>
            </a:lvl3pPr>
            <a:lvl4pPr>
              <a:defRPr>
                <a:solidFill>
                  <a:schemeClr val="tx1"/>
                </a:solidFill>
                <a:latin typeface="Arial" panose="020B0604020202020204" pitchFamily="34" charset="0"/>
                <a:ea typeface="微软雅黑" panose="020B0503020204020204" pitchFamily="34" charset="-122"/>
              </a:defRPr>
            </a:lvl4pPr>
            <a:lvl5pPr>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pic>
        <p:nvPicPr>
          <p:cNvPr id="6" name="图片 5"/>
          <p:cNvPicPr/>
          <p:nvPr>
            <p:custDataLst>
              <p:tags r:id="rId1"/>
            </p:custDataLst>
          </p:nvPr>
        </p:nvPicPr>
        <p:blipFill>
          <a:blip r:embed="rId9" r:link="rId1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日期占位符 2"/>
          <p:cNvSpPr>
            <a:spLocks noGrp="1"/>
          </p:cNvSpPr>
          <p:nvPr>
            <p:ph type="dt" sz="half" idx="10"/>
            <p:custDataLst>
              <p:tags r:id="rId2"/>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3"/>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4"/>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cxnSp>
        <p:nvCxnSpPr>
          <p:cNvPr id="8" name="直接连接符 7"/>
          <p:cNvCxnSpPr/>
          <p:nvPr>
            <p:custDataLst>
              <p:tags r:id="rId5"/>
            </p:custDataLst>
          </p:nvPr>
        </p:nvCxnSpPr>
        <p:spPr>
          <a:xfrm>
            <a:off x="3355975" y="3913822"/>
            <a:ext cx="5480050" cy="0"/>
          </a:xfrm>
          <a:prstGeom prst="line">
            <a:avLst/>
          </a:prstGeom>
          <a:ln>
            <a:solidFill>
              <a:schemeClr val="tx1">
                <a:lumMod val="75000"/>
                <a:lumOff val="2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7" name="文本占位符 6"/>
          <p:cNvSpPr>
            <a:spLocks noGrp="1"/>
          </p:cNvSpPr>
          <p:nvPr>
            <p:ph type="body" idx="14" hasCustomPrompt="1"/>
            <p:custDataLst>
              <p:tags r:id="rId6"/>
            </p:custDataLst>
          </p:nvPr>
        </p:nvSpPr>
        <p:spPr>
          <a:xfrm>
            <a:off x="3413760" y="4117022"/>
            <a:ext cx="5365115" cy="764943"/>
          </a:xfrm>
        </p:spPr>
        <p:txBody>
          <a:bodyPr vert="horz" wrap="square" lIns="0" tIns="0" rIns="0" bIns="0" anchor="t" anchorCtr="0">
            <a:normAutofit/>
          </a:bodyPr>
          <a:lstStyle>
            <a:lvl1pPr marL="457200" marR="0" indent="-457200" algn="ctr" rtl="0" eaLnBrk="1" fontAlgn="auto">
              <a:lnSpc>
                <a:spcPct val="100000"/>
              </a:lnSpc>
              <a:spcBef>
                <a:spcPts val="0"/>
              </a:spcBef>
              <a:spcAft>
                <a:spcPts val="0"/>
              </a:spcAft>
              <a:buClrTx/>
              <a:buSzPts val="2000"/>
              <a:buFont typeface="Arial" panose="020B0604020202020204" pitchFamily="34" charset="0"/>
              <a:buNone/>
              <a:defRPr sz="2400" b="0" spc="200">
                <a:solidFill>
                  <a:schemeClr val="bg1"/>
                </a:solidFill>
                <a:latin typeface="Arial" panose="020B0604020202020204" pitchFamily="34" charset="0"/>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
                <a:schemeClr val="tx1">
                  <a:lumMod val="65000"/>
                  <a:lumOff val="35000"/>
                </a:schemeClr>
              </a:buClr>
              <a:buSzPts val="2000"/>
              <a:buFont typeface="Arial" panose="020B0604020202020204" pitchFamily="34" charset="0"/>
              <a:buNone/>
            </a:pPr>
            <a:r>
              <a:rPr lang="zh-CN" altLang="en-US"/>
              <a:t>单击此处编辑副标题</a:t>
            </a:r>
          </a:p>
        </p:txBody>
      </p:sp>
      <p:sp>
        <p:nvSpPr>
          <p:cNvPr id="2" name="标题 1"/>
          <p:cNvSpPr>
            <a:spLocks noGrp="1"/>
          </p:cNvSpPr>
          <p:nvPr>
            <p:ph type="title" idx="13" hasCustomPrompt="1"/>
            <p:custDataLst>
              <p:tags r:id="rId7"/>
            </p:custDataLst>
          </p:nvPr>
        </p:nvSpPr>
        <p:spPr>
          <a:xfrm>
            <a:off x="3413125" y="2379663"/>
            <a:ext cx="5365750" cy="1398905"/>
          </a:xfrm>
        </p:spPr>
        <p:txBody>
          <a:bodyPr vert="horz" wrap="square" lIns="0" tIns="0" rIns="0" bIns="0" anchor="ctr"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8000" b="0" spc="1000">
                <a:solidFill>
                  <a:schemeClr val="bg1"/>
                </a:solidFill>
                <a:latin typeface="Arial" panose="020B0604020202020204" pitchFamily="34" charset="0"/>
                <a:ea typeface="汉仪旗黑-85S" panose="00020600040101010101" pitchFamily="18" charset="-122"/>
              </a:defRPr>
            </a:lvl1pPr>
          </a:lstStyle>
          <a:p>
            <a:r>
              <a:rPr lang="zh-CN" altLang="en-US"/>
              <a:t>编辑标题</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7" name="图片 6"/>
          <p:cNvPicPr/>
          <p:nvPr>
            <p:custDataLst>
              <p:tags r:id="rId1"/>
            </p:custDataLst>
          </p:nvPr>
        </p:nvPicPr>
        <p:blipFill>
          <a:blip r:embed="rId8" r:link="rId9"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6" name="图片 5"/>
          <p:cNvPicPr/>
          <p:nvPr>
            <p:custDataLst>
              <p:tags r:id="rId2"/>
            </p:custDataLst>
          </p:nvPr>
        </p:nvPicPr>
        <p:blipFill>
          <a:blip r:embed="rId10" r:link="rId11"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p:custDataLst>
              <p:tags r:id="rId3"/>
            </p:custDataLst>
          </p:nvPr>
        </p:nvSpPr>
        <p:spPr>
          <a:xfrm>
            <a:off x="669882" y="443230"/>
            <a:ext cx="10852237" cy="441964"/>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5"/>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9" name="图片 8"/>
          <p:cNvPicPr/>
          <p:nvPr>
            <p:custDataLst>
              <p:tags r:id="rId2"/>
            </p:custDataLst>
          </p:nvPr>
        </p:nvPicPr>
        <p:blipFill>
          <a:blip r:embed="rId10" r:link="rId11"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8" name="图片 7"/>
          <p:cNvPicPr/>
          <p:nvPr>
            <p:custDataLst>
              <p:tags r:id="rId3"/>
            </p:custDataLst>
          </p:nvPr>
        </p:nvPicPr>
        <p:blipFill>
          <a:blip r:embed="rId12" r:link="rId13"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hasCustomPrompt="1"/>
            <p:custDataLst>
              <p:tags r:id="rId4"/>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p:custDataLst>
              <p:tags r:id="rId5"/>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6"/>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7"/>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8"/>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8" name="图片 7"/>
          <p:cNvPicPr/>
          <p:nvPr>
            <p:custDataLst>
              <p:tags r:id="rId2"/>
            </p:custDataLst>
          </p:nvPr>
        </p:nvPicPr>
        <p:blipFill>
          <a:blip r:embed="rId10" r:link="rId11"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hasCustomPrompt="1"/>
            <p:custDataLst>
              <p:tags r:id="rId3"/>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4"/>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5"/>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1" name="矩形 10"/>
          <p:cNvSpPr/>
          <p:nvPr>
            <p:custDataLst>
              <p:tags r:id="rId1"/>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0" name="图片 9"/>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8" name="图片 7"/>
          <p:cNvPicPr/>
          <p:nvPr>
            <p:custDataLst>
              <p:tags r:id="rId3"/>
            </p:custDataLst>
          </p:nvPr>
        </p:nvPicPr>
        <p:blipFill>
          <a:blip r:embed="rId13" r:link="rId14"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p:custDataLst>
              <p:tags r:id="rId4"/>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p:ph sz="quarter" idx="14"/>
            <p:custDataLst>
              <p:tags r:id="rId9"/>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1" name="矩形 10"/>
          <p:cNvSpPr/>
          <p:nvPr>
            <p:custDataLst>
              <p:tags r:id="rId1"/>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0" name="图片 9"/>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8" name="图片 7"/>
          <p:cNvPicPr/>
          <p:nvPr>
            <p:custDataLst>
              <p:tags r:id="rId3"/>
            </p:custDataLst>
          </p:nvPr>
        </p:nvPicPr>
        <p:blipFill>
          <a:blip r:embed="rId13" r:link="rId14"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p:custDataLst>
              <p:tags r:id="rId4"/>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8"/>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9"/>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4" name="矩形 13"/>
          <p:cNvSpPr/>
          <p:nvPr>
            <p:custDataLst>
              <p:tags r:id="rId1"/>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2" name="图片 11"/>
          <p:cNvPicPr/>
          <p:nvPr>
            <p:custDataLst>
              <p:tags r:id="rId2"/>
            </p:custDataLst>
          </p:nvPr>
        </p:nvPicPr>
        <p:blipFill>
          <a:blip r:embed="rId13" r:link="rId14" cstate="print">
            <a:extLst>
              <a:ext uri="{28A0092B-C50C-407E-A947-70E740481C1C}">
                <a14:useLocalDpi xmlns:a14="http://schemas.microsoft.com/office/drawing/2010/main" val="0"/>
              </a:ext>
            </a:extLst>
          </a:blip>
          <a:stretch>
            <a:fillRect/>
          </a:stretch>
        </p:blipFill>
        <p:spPr>
          <a:xfrm>
            <a:off x="11471910" y="6343650"/>
            <a:ext cx="720090" cy="514350"/>
          </a:xfrm>
          <a:prstGeom prst="rect">
            <a:avLst/>
          </a:prstGeom>
        </p:spPr>
      </p:pic>
      <p:pic>
        <p:nvPicPr>
          <p:cNvPr id="10" name="图片 9"/>
          <p:cNvPicPr/>
          <p:nvPr>
            <p:custDataLst>
              <p:tags r:id="rId3"/>
            </p:custDataLst>
          </p:nvPr>
        </p:nvPicPr>
        <p:blipFill>
          <a:blip r:embed="rId15" r:link="rId16" cstate="print">
            <a:extLst>
              <a:ext uri="{28A0092B-C50C-407E-A947-70E740481C1C}">
                <a14:useLocalDpi xmlns:a14="http://schemas.microsoft.com/office/drawing/2010/main" val="0"/>
              </a:ext>
            </a:extLst>
          </a:blip>
          <a:stretch>
            <a:fillRect/>
          </a:stretch>
        </p:blipFill>
        <p:spPr>
          <a:xfrm>
            <a:off x="0" y="6343650"/>
            <a:ext cx="720090" cy="514350"/>
          </a:xfrm>
          <a:prstGeom prst="rect">
            <a:avLst/>
          </a:prstGeom>
        </p:spPr>
      </p:pic>
      <p:sp>
        <p:nvSpPr>
          <p:cNvPr id="2" name="标题 1"/>
          <p:cNvSpPr>
            <a:spLocks noGrp="1"/>
          </p:cNvSpPr>
          <p:nvPr>
            <p:ph type="title"/>
            <p:custDataLst>
              <p:tags r:id="rId4"/>
            </p:custDataLst>
          </p:nvPr>
        </p:nvSpPr>
        <p:spPr>
          <a:xfrm>
            <a:off x="579600" y="237600"/>
            <a:ext cx="11037600" cy="441964"/>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8"/>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9"/>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10"/>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1"/>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9" name="图片 8"/>
          <p:cNvPicPr/>
          <p:nvPr>
            <p:custDataLst>
              <p:tags r:id="rId2"/>
            </p:custDataLst>
          </p:nvPr>
        </p:nvPicPr>
        <p:blipFill>
          <a:blip r:embed="rId10" r:link="rId11">
            <a:extLst>
              <a:ext uri="{28A0092B-C50C-407E-A947-70E740481C1C}">
                <a14:useLocalDpi xmlns:a14="http://schemas.microsoft.com/office/drawing/2010/main" val="0"/>
              </a:ext>
            </a:extLst>
          </a:blip>
          <a:stretch>
            <a:fillRect/>
          </a:stretch>
        </p:blipFill>
        <p:spPr>
          <a:xfrm>
            <a:off x="10571797" y="5700713"/>
            <a:ext cx="1620202" cy="1157288"/>
          </a:xfrm>
          <a:prstGeom prst="rect">
            <a:avLst/>
          </a:prstGeom>
        </p:spPr>
      </p:pic>
      <p:pic>
        <p:nvPicPr>
          <p:cNvPr id="8" name="图片 7"/>
          <p:cNvPicPr/>
          <p:nvPr>
            <p:custDataLst>
              <p:tags r:id="rId3"/>
            </p:custDataLst>
          </p:nvPr>
        </p:nvPicPr>
        <p:blipFill>
          <a:blip r:embed="rId12" r:link="rId13">
            <a:extLst>
              <a:ext uri="{28A0092B-C50C-407E-A947-70E740481C1C}">
                <a14:useLocalDpi xmlns:a14="http://schemas.microsoft.com/office/drawing/2010/main" val="0"/>
              </a:ext>
            </a:extLst>
          </a:blip>
          <a:stretch>
            <a:fillRect/>
          </a:stretch>
        </p:blipFill>
        <p:spPr>
          <a:xfrm>
            <a:off x="0" y="5700713"/>
            <a:ext cx="1620202" cy="1157288"/>
          </a:xfrm>
          <a:prstGeom prst="rect">
            <a:avLst/>
          </a:prstGeom>
        </p:spPr>
      </p:pic>
      <p:sp>
        <p:nvSpPr>
          <p:cNvPr id="2" name="标题 1"/>
          <p:cNvSpPr>
            <a:spLocks noGrp="1"/>
          </p:cNvSpPr>
          <p:nvPr>
            <p:ph type="title" hasCustomPrompt="1"/>
            <p:custDataLst>
              <p:tags r:id="rId4"/>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pic>
        <p:nvPicPr>
          <p:cNvPr id="8" name="图片 7"/>
          <p:cNvPicPr/>
          <p:nvPr>
            <p:custDataLst>
              <p:tags r:id="rId1"/>
            </p:custDataLst>
          </p:nvPr>
        </p:nvPicPr>
        <p:blipFill>
          <a:blip r:embed="rId9" r:link="rId10"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7" name="图片 6"/>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p:custDataLst>
              <p:tags r:id="rId3"/>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4"/>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5" name="页脚占位符 4"/>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custDataLst>
              <p:tags r:id="rId1"/>
            </p:custDataLst>
          </p:nvPr>
        </p:nvPicPr>
        <p:blipFill>
          <a:blip r:embed="rId37">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矩形 8"/>
          <p:cNvSpPr/>
          <p:nvPr userDrawn="1">
            <p:custDataLst>
              <p:tags r:id="rId2"/>
            </p:custDataLst>
          </p:nvPr>
        </p:nvSpPr>
        <p:spPr>
          <a:xfrm flipV="1">
            <a:off x="0" y="-1"/>
            <a:ext cx="1955800" cy="1822429"/>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200">
              <a:solidFill>
                <a:schemeClr val="lt1"/>
              </a:solidFill>
            </a:endParaRPr>
          </a:p>
        </p:txBody>
      </p:sp>
      <p:sp>
        <p:nvSpPr>
          <p:cNvPr id="10" name="矩形 9"/>
          <p:cNvSpPr/>
          <p:nvPr userDrawn="1">
            <p:custDataLst>
              <p:tags r:id="rId3"/>
            </p:custDataLst>
          </p:nvPr>
        </p:nvSpPr>
        <p:spPr>
          <a:xfrm flipV="1">
            <a:off x="10395261" y="6245693"/>
            <a:ext cx="1796739" cy="62176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grpSp>
        <p:nvGrpSpPr>
          <p:cNvPr id="13" name="组合 12"/>
          <p:cNvGrpSpPr/>
          <p:nvPr userDrawn="1">
            <p:custDataLst>
              <p:tags r:id="rId4"/>
            </p:custDataLst>
          </p:nvPr>
        </p:nvGrpSpPr>
        <p:grpSpPr>
          <a:xfrm>
            <a:off x="544832" y="6162746"/>
            <a:ext cx="3074267" cy="246221"/>
            <a:chOff x="1187859" y="5146635"/>
            <a:chExt cx="3016648" cy="246221"/>
          </a:xfrm>
        </p:grpSpPr>
        <p:cxnSp>
          <p:nvCxnSpPr>
            <p:cNvPr id="14" name="直接连接符 13"/>
            <p:cNvCxnSpPr/>
            <p:nvPr>
              <p:custDataLst>
                <p:tags r:id="rId34"/>
              </p:custDataLst>
            </p:nvPr>
          </p:nvCxnSpPr>
          <p:spPr>
            <a:xfrm flipH="1">
              <a:off x="1994816" y="5291065"/>
              <a:ext cx="2209691" cy="0"/>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custDataLst>
                <p:tags r:id="rId35"/>
              </p:custDataLst>
            </p:nvPr>
          </p:nvSpPr>
          <p:spPr>
            <a:xfrm>
              <a:off x="1187859" y="5146635"/>
              <a:ext cx="895541" cy="246221"/>
            </a:xfrm>
            <a:prstGeom prst="rect">
              <a:avLst/>
            </a:prstGeom>
            <a:noFill/>
            <a:effectLst>
              <a:outerShdw blurRad="50800" dist="38100" dir="5400000" algn="t" rotWithShape="0">
                <a:prstClr val="black">
                  <a:alpha val="40000"/>
                </a:prstClr>
              </a:outerShdw>
            </a:effectLst>
          </p:spPr>
          <p:txBody>
            <a:bodyPr wrap="square" rtlCol="0">
              <a:noAutofit/>
              <a:scene3d>
                <a:camera prst="orthographicFront">
                  <a:rot lat="0" lon="0" rev="0"/>
                </a:camera>
                <a:lightRig rig="threePt" dir="t"/>
              </a:scene3d>
              <a:sp3d>
                <a:bevelT w="0"/>
              </a:sp3d>
            </a:bodyPr>
            <a:lstStyle/>
            <a:p>
              <a:r>
                <a:rPr lang="en-US" altLang="zh-CN" sz="1000" b="1" i="1" dirty="0">
                  <a:solidFill>
                    <a:schemeClr val="bg1"/>
                  </a:solidFill>
                  <a:latin typeface="微软雅黑" panose="020B0503020204020204" pitchFamily="34" charset="-122"/>
                  <a:ea typeface="微软雅黑" panose="020B0503020204020204" pitchFamily="34" charset="-122"/>
                </a:rPr>
                <a:t>BY W</a:t>
              </a:r>
              <a:r>
                <a:rPr lang="en-US" altLang="zh-CN" sz="1000" b="1" i="1" dirty="0">
                  <a:solidFill>
                    <a:schemeClr val="accent1"/>
                  </a:solidFill>
                  <a:latin typeface="微软雅黑" panose="020B0503020204020204" pitchFamily="34" charset="-122"/>
                  <a:ea typeface="微软雅黑" panose="020B0503020204020204" pitchFamily="34" charset="-122"/>
                </a:rPr>
                <a:t>P</a:t>
              </a:r>
              <a:r>
                <a:rPr lang="en-US" altLang="zh-CN" sz="1000" b="1" i="1" dirty="0">
                  <a:solidFill>
                    <a:schemeClr val="bg1"/>
                  </a:solidFill>
                  <a:latin typeface="微软雅黑" panose="020B0503020204020204" pitchFamily="34" charset="-122"/>
                  <a:ea typeface="微软雅黑" panose="020B0503020204020204" pitchFamily="34" charset="-122"/>
                </a:rPr>
                <a:t>S</a:t>
              </a:r>
            </a:p>
          </p:txBody>
        </p:sp>
      </p:grpSp>
      <p:grpSp>
        <p:nvGrpSpPr>
          <p:cNvPr id="19" name="组合 18"/>
          <p:cNvGrpSpPr/>
          <p:nvPr userDrawn="1">
            <p:custDataLst>
              <p:tags r:id="rId5"/>
            </p:custDataLst>
          </p:nvPr>
        </p:nvGrpSpPr>
        <p:grpSpPr>
          <a:xfrm>
            <a:off x="11652914" y="400014"/>
            <a:ext cx="143184" cy="130175"/>
            <a:chOff x="3917641" y="6141663"/>
            <a:chExt cx="143184" cy="130175"/>
          </a:xfrm>
        </p:grpSpPr>
        <p:cxnSp>
          <p:nvCxnSpPr>
            <p:cNvPr id="20" name="直接连接符 19"/>
            <p:cNvCxnSpPr/>
            <p:nvPr>
              <p:custDataLst>
                <p:tags r:id="rId31"/>
              </p:custDataLst>
            </p:nvPr>
          </p:nvCxnSpPr>
          <p:spPr>
            <a:xfrm flipH="1">
              <a:off x="3917641" y="61416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32"/>
              </p:custDataLst>
            </p:nvPr>
          </p:nvCxnSpPr>
          <p:spPr>
            <a:xfrm flipH="1">
              <a:off x="3917641" y="62051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custDataLst>
                <p:tags r:id="rId33"/>
              </p:custDataLst>
            </p:nvPr>
          </p:nvCxnSpPr>
          <p:spPr>
            <a:xfrm flipH="1">
              <a:off x="3917641" y="6271838"/>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userDrawn="1">
            <p:custDataLst>
              <p:tags r:id="rId6"/>
            </p:custDataLst>
          </p:nvPr>
        </p:nvGrpSpPr>
        <p:grpSpPr>
          <a:xfrm>
            <a:off x="7559520" y="2016976"/>
            <a:ext cx="134679" cy="134679"/>
            <a:chOff x="3894501" y="6300441"/>
            <a:chExt cx="134679" cy="134679"/>
          </a:xfrm>
          <a:solidFill>
            <a:schemeClr val="accent1"/>
          </a:solidFill>
        </p:grpSpPr>
        <p:sp>
          <p:nvSpPr>
            <p:cNvPr id="24" name="矩形 23"/>
            <p:cNvSpPr/>
            <p:nvPr>
              <p:custDataLst>
                <p:tags r:id="rId29"/>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sp>
          <p:nvSpPr>
            <p:cNvPr id="25" name="矩形 24"/>
            <p:cNvSpPr/>
            <p:nvPr>
              <p:custDataLst>
                <p:tags r:id="rId30"/>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grpSp>
      <p:sp>
        <p:nvSpPr>
          <p:cNvPr id="26" name="矩形 25"/>
          <p:cNvSpPr/>
          <p:nvPr userDrawn="1">
            <p:custDataLst>
              <p:tags r:id="rId7"/>
            </p:custDataLst>
          </p:nvPr>
        </p:nvSpPr>
        <p:spPr>
          <a:xfrm flipV="1">
            <a:off x="9564231" y="5997990"/>
            <a:ext cx="1796739" cy="246209"/>
          </a:xfrm>
          <a:prstGeom prst="rect">
            <a:avLst/>
          </a:prstGeom>
          <a:solidFill>
            <a:schemeClr val="accent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grpSp>
        <p:nvGrpSpPr>
          <p:cNvPr id="27" name="组合 26"/>
          <p:cNvGrpSpPr/>
          <p:nvPr userDrawn="1">
            <p:custDataLst>
              <p:tags r:id="rId8"/>
            </p:custDataLst>
          </p:nvPr>
        </p:nvGrpSpPr>
        <p:grpSpPr>
          <a:xfrm>
            <a:off x="11572120" y="1101321"/>
            <a:ext cx="369332" cy="2820911"/>
            <a:chOff x="11578470" y="1145771"/>
            <a:chExt cx="369332" cy="2820911"/>
          </a:xfrm>
        </p:grpSpPr>
        <p:cxnSp>
          <p:nvCxnSpPr>
            <p:cNvPr id="28" name="直接连接符 27"/>
            <p:cNvCxnSpPr/>
            <p:nvPr>
              <p:custDataLst>
                <p:tags r:id="rId27"/>
              </p:custDataLst>
            </p:nvPr>
          </p:nvCxnSpPr>
          <p:spPr>
            <a:xfrm flipV="1">
              <a:off x="11763709" y="1145771"/>
              <a:ext cx="0" cy="1959379"/>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9" name="文本框 28"/>
            <p:cNvSpPr txBox="1"/>
            <p:nvPr>
              <p:custDataLst>
                <p:tags r:id="rId28"/>
              </p:custDataLst>
            </p:nvPr>
          </p:nvSpPr>
          <p:spPr>
            <a:xfrm>
              <a:off x="11578470" y="3183093"/>
              <a:ext cx="369332" cy="783589"/>
            </a:xfrm>
            <a:prstGeom prst="rect">
              <a:avLst/>
            </a:prstGeom>
            <a:noFill/>
          </p:spPr>
          <p:txBody>
            <a:bodyPr vert="eaVert" wrap="square" rtlCol="0">
              <a:noAutofit/>
            </a:bodyPr>
            <a:lstStyle/>
            <a:p>
              <a:r>
                <a:rPr lang="en-US" altLang="zh-CN" sz="1200" b="1" i="1" dirty="0">
                  <a:solidFill>
                    <a:schemeClr val="accent1"/>
                  </a:solidFill>
                </a:rPr>
                <a:t>m</a:t>
              </a:r>
              <a:r>
                <a:rPr lang="en-US" altLang="zh-CN" sz="1200" b="1" i="1" dirty="0">
                  <a:solidFill>
                    <a:schemeClr val="bg1"/>
                  </a:solidFill>
                </a:rPr>
                <a:t>usic</a:t>
              </a:r>
            </a:p>
          </p:txBody>
        </p:sp>
      </p:grpSp>
      <p:grpSp>
        <p:nvGrpSpPr>
          <p:cNvPr id="30" name="组合 29"/>
          <p:cNvGrpSpPr/>
          <p:nvPr userDrawn="1">
            <p:custDataLst>
              <p:tags r:id="rId9"/>
            </p:custDataLst>
          </p:nvPr>
        </p:nvGrpSpPr>
        <p:grpSpPr>
          <a:xfrm>
            <a:off x="3139157" y="2661262"/>
            <a:ext cx="134679" cy="134679"/>
            <a:chOff x="3894501" y="6300441"/>
            <a:chExt cx="134679" cy="134679"/>
          </a:xfrm>
          <a:solidFill>
            <a:schemeClr val="accent1"/>
          </a:solidFill>
        </p:grpSpPr>
        <p:sp>
          <p:nvSpPr>
            <p:cNvPr id="31" name="矩形 30"/>
            <p:cNvSpPr/>
            <p:nvPr>
              <p:custDataLst>
                <p:tags r:id="rId25"/>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sp>
          <p:nvSpPr>
            <p:cNvPr id="32" name="矩形 31"/>
            <p:cNvSpPr/>
            <p:nvPr>
              <p:custDataLst>
                <p:tags r:id="rId26"/>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solidFill>
                  <a:schemeClr val="lt1"/>
                </a:solidFill>
              </a:endParaRPr>
            </a:p>
          </p:txBody>
        </p:sp>
      </p:grpSp>
      <p:grpSp>
        <p:nvGrpSpPr>
          <p:cNvPr id="33" name="组合 32"/>
          <p:cNvGrpSpPr/>
          <p:nvPr userDrawn="1">
            <p:custDataLst>
              <p:tags r:id="rId10"/>
            </p:custDataLst>
          </p:nvPr>
        </p:nvGrpSpPr>
        <p:grpSpPr>
          <a:xfrm>
            <a:off x="3918836" y="4845021"/>
            <a:ext cx="134679" cy="134679"/>
            <a:chOff x="3894501" y="6300441"/>
            <a:chExt cx="134679" cy="134679"/>
          </a:xfrm>
          <a:solidFill>
            <a:schemeClr val="accent1"/>
          </a:solidFill>
        </p:grpSpPr>
        <p:sp>
          <p:nvSpPr>
            <p:cNvPr id="34" name="矩形 33"/>
            <p:cNvSpPr/>
            <p:nvPr>
              <p:custDataLst>
                <p:tags r:id="rId23"/>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sp>
          <p:nvSpPr>
            <p:cNvPr id="35" name="矩形 34"/>
            <p:cNvSpPr/>
            <p:nvPr>
              <p:custDataLst>
                <p:tags r:id="rId24"/>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solidFill>
                  <a:schemeClr val="lt1"/>
                </a:solidFill>
              </a:endParaRPr>
            </a:p>
          </p:txBody>
        </p:sp>
      </p:grpSp>
      <p:sp>
        <p:nvSpPr>
          <p:cNvPr id="36" name="矩形 35"/>
          <p:cNvSpPr/>
          <p:nvPr userDrawn="1">
            <p:custDataLst>
              <p:tags r:id="rId11"/>
            </p:custDataLst>
          </p:nvPr>
        </p:nvSpPr>
        <p:spPr>
          <a:xfrm flipV="1">
            <a:off x="2644038" y="3439071"/>
            <a:ext cx="3958191" cy="405974"/>
          </a:xfrm>
          <a:prstGeom prst="rect">
            <a:avLst/>
          </a:prstGeom>
          <a:solidFill>
            <a:schemeClr val="accent1">
              <a:lumMod val="75000"/>
              <a:lumOff val="25000"/>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sp>
        <p:nvSpPr>
          <p:cNvPr id="37" name="矩形 36"/>
          <p:cNvSpPr/>
          <p:nvPr userDrawn="1">
            <p:custDataLst>
              <p:tags r:id="rId12"/>
            </p:custDataLst>
          </p:nvPr>
        </p:nvSpPr>
        <p:spPr>
          <a:xfrm flipV="1">
            <a:off x="2392049" y="3257485"/>
            <a:ext cx="503978" cy="363169"/>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sp>
        <p:nvSpPr>
          <p:cNvPr id="38" name="矩形 37"/>
          <p:cNvSpPr/>
          <p:nvPr userDrawn="1">
            <p:custDataLst>
              <p:tags r:id="rId13"/>
            </p:custDataLst>
          </p:nvPr>
        </p:nvSpPr>
        <p:spPr>
          <a:xfrm flipV="1">
            <a:off x="9355189" y="2455087"/>
            <a:ext cx="466297" cy="273515"/>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sp>
        <p:nvSpPr>
          <p:cNvPr id="39" name="矩形 38"/>
          <p:cNvSpPr/>
          <p:nvPr userDrawn="1">
            <p:custDataLst>
              <p:tags r:id="rId14"/>
            </p:custDataLst>
          </p:nvPr>
        </p:nvSpPr>
        <p:spPr>
          <a:xfrm flipV="1">
            <a:off x="8501578" y="3439071"/>
            <a:ext cx="706358" cy="405973"/>
          </a:xfrm>
          <a:prstGeom prst="rect">
            <a:avLst/>
          </a:prstGeom>
          <a:solidFill>
            <a:schemeClr val="accent1">
              <a:lumMod val="75000"/>
              <a:lumOff val="25000"/>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lt1"/>
              </a:solidFill>
            </a:endParaRPr>
          </a:p>
        </p:txBody>
      </p:sp>
      <p:sp>
        <p:nvSpPr>
          <p:cNvPr id="2" name="标题 1"/>
          <p:cNvSpPr>
            <a:spLocks noGrp="1"/>
          </p:cNvSpPr>
          <p:nvPr userDrawn="1">
            <p:ph type="ctrTitle" hasCustomPrompt="1"/>
            <p:custDataLst>
              <p:tags r:id="rId15"/>
            </p:custDataLst>
          </p:nvPr>
        </p:nvSpPr>
        <p:spPr>
          <a:xfrm>
            <a:off x="2902211" y="2212115"/>
            <a:ext cx="6387578" cy="1616404"/>
          </a:xfrm>
          <a:effectLst>
            <a:outerShdw blurRad="50800" dist="38100" dir="5400000" algn="t" rotWithShape="0">
              <a:schemeClr val="tx1">
                <a:alpha val="40000"/>
              </a:schemeClr>
            </a:outerShdw>
          </a:effectLst>
        </p:spPr>
        <p:txBody>
          <a:bodyPr lIns="91440" tIns="45720" rIns="91440" bIns="45720" anchor="b" anchorCtr="0">
            <a:normAutofit/>
          </a:bodyPr>
          <a:lstStyle>
            <a:lvl1pPr algn="ctr">
              <a:defRPr sz="8000" b="1" i="1" spc="600" baseline="0">
                <a:solidFill>
                  <a:schemeClr val="bg1"/>
                </a:solidFill>
                <a:ea typeface="汉仪旗黑-85S" panose="00020600040101010101" pitchFamily="18" charset="-122"/>
              </a:defRPr>
            </a:lvl1pPr>
          </a:lstStyle>
          <a:p>
            <a:r>
              <a:rPr lang="zh-CN" altLang="en-US" dirty="0"/>
              <a:t>编辑标题</a:t>
            </a:r>
          </a:p>
        </p:txBody>
      </p:sp>
      <p:sp>
        <p:nvSpPr>
          <p:cNvPr id="16" name="日期占位符 15"/>
          <p:cNvSpPr>
            <a:spLocks noGrp="1"/>
          </p:cNvSpPr>
          <p:nvPr userDrawn="1">
            <p:ph type="dt" sz="half" idx="10"/>
            <p:custDataLst>
              <p:tags r:id="rId16"/>
            </p:custDataLst>
          </p:nvPr>
        </p:nvSpPr>
        <p:spPr/>
        <p:txBody>
          <a:bodyPr>
            <a:normAutofit/>
          </a:bodyPr>
          <a:lstStyle/>
          <a:p>
            <a:fld id="{760FBDFE-C587-4B4C-A407-44438C67B59E}" type="datetimeFigureOut">
              <a:rPr lang="zh-CN" altLang="en-US" smtClean="0"/>
              <a:t>2021/5/19</a:t>
            </a:fld>
            <a:endParaRPr lang="zh-CN" altLang="en-US"/>
          </a:p>
        </p:txBody>
      </p:sp>
      <p:sp>
        <p:nvSpPr>
          <p:cNvPr id="17" name="页脚占位符 16"/>
          <p:cNvSpPr>
            <a:spLocks noGrp="1"/>
          </p:cNvSpPr>
          <p:nvPr userDrawn="1">
            <p:ph type="ftr" sz="quarter" idx="11"/>
            <p:custDataLst>
              <p:tags r:id="rId17"/>
            </p:custDataLst>
          </p:nvPr>
        </p:nvSpPr>
        <p:spPr/>
        <p:txBody>
          <a:bodyPr>
            <a:normAutofit/>
          </a:bodyPr>
          <a:lstStyle/>
          <a:p>
            <a:endParaRPr lang="zh-CN" altLang="en-US" dirty="0"/>
          </a:p>
        </p:txBody>
      </p:sp>
      <p:sp>
        <p:nvSpPr>
          <p:cNvPr id="18" name="灯片编号占位符 17"/>
          <p:cNvSpPr>
            <a:spLocks noGrp="1"/>
          </p:cNvSpPr>
          <p:nvPr userDrawn="1">
            <p:ph type="sldNum" sz="quarter" idx="12"/>
            <p:custDataLst>
              <p:tags r:id="rId18"/>
            </p:custDataLst>
          </p:nvPr>
        </p:nvSpPr>
        <p:spPr/>
        <p:txBody>
          <a:bodyPr>
            <a:normAutofit/>
          </a:bodyPr>
          <a:lstStyle/>
          <a:p>
            <a:fld id="{49AE70B2-8BF9-45C0-BB95-33D1B9D3A854}" type="slidenum">
              <a:rPr lang="zh-CN" altLang="en-US" smtClean="0"/>
              <a:t>‹#›</a:t>
            </a:fld>
            <a:endParaRPr lang="zh-CN" altLang="en-US" dirty="0"/>
          </a:p>
        </p:txBody>
      </p:sp>
      <p:cxnSp>
        <p:nvCxnSpPr>
          <p:cNvPr id="40" name="直接连接符 39"/>
          <p:cNvCxnSpPr/>
          <p:nvPr userDrawn="1">
            <p:custDataLst>
              <p:tags r:id="rId19"/>
            </p:custDataLst>
          </p:nvPr>
        </p:nvCxnSpPr>
        <p:spPr>
          <a:xfrm flipH="1">
            <a:off x="6096916" y="4835495"/>
            <a:ext cx="105967" cy="30415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文本占位符 4"/>
          <p:cNvSpPr>
            <a:spLocks noGrp="1"/>
          </p:cNvSpPr>
          <p:nvPr userDrawn="1">
            <p:ph type="body" sz="quarter" idx="13" hasCustomPrompt="1"/>
            <p:custDataLst>
              <p:tags r:id="rId20"/>
            </p:custDataLst>
          </p:nvPr>
        </p:nvSpPr>
        <p:spPr>
          <a:xfrm>
            <a:off x="4731028" y="4656443"/>
            <a:ext cx="1241818" cy="571340"/>
          </a:xfrm>
          <a:effectLst/>
        </p:spPr>
        <p:txBody>
          <a:bodyPr lIns="91440" tIns="45720" rIns="91440" bIns="45720" anchor="ctr">
            <a:noAutofit/>
          </a:bodyPr>
          <a:lstStyle>
            <a:lvl1pPr marL="0" indent="0" algn="ctr">
              <a:buNone/>
              <a:defRPr sz="1400" i="1" spc="150" baseline="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zh-CN" altLang="en-US" dirty="0"/>
              <a:t>编辑文本</a:t>
            </a:r>
          </a:p>
        </p:txBody>
      </p:sp>
      <p:sp>
        <p:nvSpPr>
          <p:cNvPr id="41" name="文本占位符 4"/>
          <p:cNvSpPr>
            <a:spLocks noGrp="1"/>
          </p:cNvSpPr>
          <p:nvPr>
            <p:ph type="body" sz="quarter" idx="14" hasCustomPrompt="1"/>
            <p:custDataLst>
              <p:tags r:id="rId21"/>
            </p:custDataLst>
          </p:nvPr>
        </p:nvSpPr>
        <p:spPr>
          <a:xfrm>
            <a:off x="6317703" y="4656443"/>
            <a:ext cx="1241817" cy="571340"/>
          </a:xfrm>
          <a:effectLst/>
        </p:spPr>
        <p:txBody>
          <a:bodyPr lIns="91440" tIns="45720" rIns="91440" bIns="45720" anchor="ctr">
            <a:noAutofit/>
          </a:bodyPr>
          <a:lstStyle>
            <a:lvl1pPr marL="0" indent="0" algn="ctr">
              <a:buNone/>
              <a:defRPr sz="1400" i="1" spc="150" baseline="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zh-CN" altLang="en-US" dirty="0"/>
              <a:t>编辑文本</a:t>
            </a:r>
          </a:p>
        </p:txBody>
      </p:sp>
      <p:sp>
        <p:nvSpPr>
          <p:cNvPr id="4" name="文本占位符 3"/>
          <p:cNvSpPr>
            <a:spLocks noGrp="1"/>
          </p:cNvSpPr>
          <p:nvPr>
            <p:ph type="body" sz="quarter" idx="15" hasCustomPrompt="1"/>
            <p:custDataLst>
              <p:tags r:id="rId22"/>
            </p:custDataLst>
          </p:nvPr>
        </p:nvSpPr>
        <p:spPr>
          <a:xfrm>
            <a:off x="3579813" y="3970674"/>
            <a:ext cx="5030787" cy="573087"/>
          </a:xfrm>
        </p:spPr>
        <p:txBody>
          <a:bodyPr anchor="ctr">
            <a:normAutofit/>
          </a:bodyPr>
          <a:lstStyle>
            <a:lvl1pPr marL="0" indent="0" algn="ctr">
              <a:buNone/>
              <a:defRPr sz="2400" i="1">
                <a:solidFill>
                  <a:schemeClr val="bg1"/>
                </a:solidFill>
                <a:effectLst>
                  <a:outerShdw blurRad="38100" dist="38100" dir="2700000" algn="tl">
                    <a:srgbClr val="000000">
                      <a:alpha val="43137"/>
                    </a:srgbClr>
                  </a:outerShdw>
                </a:effectLst>
              </a:defRPr>
            </a:lvl1pPr>
            <a:lvl2pPr>
              <a:defRPr>
                <a:solidFill>
                  <a:schemeClr val="bg1"/>
                </a:solidFill>
                <a:effectLst>
                  <a:outerShdw blurRad="38100" dist="38100" dir="2700000" algn="tl">
                    <a:srgbClr val="000000">
                      <a:alpha val="43137"/>
                    </a:srgbClr>
                  </a:outerShdw>
                </a:effectLst>
              </a:defRPr>
            </a:lvl2pPr>
            <a:lvl3pPr>
              <a:defRPr>
                <a:solidFill>
                  <a:schemeClr val="bg1"/>
                </a:solidFill>
                <a:effectLst>
                  <a:outerShdw blurRad="38100" dist="38100" dir="2700000" algn="tl">
                    <a:srgbClr val="000000">
                      <a:alpha val="43137"/>
                    </a:srgbClr>
                  </a:outerShdw>
                </a:effectLst>
              </a:defRPr>
            </a:lvl3pPr>
            <a:lvl4pPr>
              <a:defRPr>
                <a:solidFill>
                  <a:schemeClr val="bg1"/>
                </a:solidFill>
                <a:effectLst>
                  <a:outerShdw blurRad="38100" dist="38100" dir="2700000" algn="tl">
                    <a:srgbClr val="000000">
                      <a:alpha val="43137"/>
                    </a:srgbClr>
                  </a:outerShdw>
                </a:effectLst>
              </a:defRPr>
            </a:lvl4pPr>
            <a:lvl5pPr>
              <a:defRPr>
                <a:solidFill>
                  <a:schemeClr val="bg1"/>
                </a:solidFill>
                <a:effectLst>
                  <a:outerShdw blurRad="38100" dist="38100" dir="2700000" algn="tl">
                    <a:srgbClr val="000000">
                      <a:alpha val="43137"/>
                    </a:srgbClr>
                  </a:outerShdw>
                </a:effectLst>
              </a:defRPr>
            </a:lvl5pPr>
          </a:lstStyle>
          <a:p>
            <a:pPr lvl="0"/>
            <a:r>
              <a:rPr lang="zh-CN" altLang="en-US"/>
              <a:t>单击此处编辑副标题</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69882" y="952508"/>
            <a:ext cx="10852237"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lvl1pPr>
              <a:lnSpc>
                <a:spcPct val="120000"/>
              </a:lnSpc>
              <a:defRPr>
                <a:solidFill>
                  <a:schemeClr val="bg1"/>
                </a:solidFill>
              </a:defRPr>
            </a:lvl1pPr>
          </a:lstStyle>
          <a:p>
            <a:fld id="{760FBDFE-C587-4B4C-A407-44438C67B59E}" type="datetimeFigureOut">
              <a:rPr lang="zh-CN" altLang="en-US" smtClean="0"/>
              <a:t>2021/5/19</a:t>
            </a:fld>
            <a:endParaRPr lang="zh-CN" altLang="en-US"/>
          </a:p>
        </p:txBody>
      </p:sp>
      <p:sp>
        <p:nvSpPr>
          <p:cNvPr id="5" name="页脚占位符 4"/>
          <p:cNvSpPr>
            <a:spLocks noGrp="1"/>
          </p:cNvSpPr>
          <p:nvPr>
            <p:ph type="ftr" sz="quarter" idx="11"/>
            <p:custDataLst>
              <p:tags r:id="rId4"/>
            </p:custDataLst>
          </p:nvPr>
        </p:nvSpPr>
        <p:spPr/>
        <p:txBody>
          <a:bodyPr/>
          <a:lstStyle>
            <a:lvl1pPr>
              <a:lnSpc>
                <a:spcPct val="120000"/>
              </a:lnSpc>
              <a:defRPr>
                <a:solidFill>
                  <a:schemeClr val="bg1"/>
                </a:solidFill>
              </a:defRPr>
            </a:lvl1pPr>
          </a:lstStyle>
          <a:p>
            <a:endParaRPr lang="zh-CN" altLang="en-US"/>
          </a:p>
        </p:txBody>
      </p:sp>
      <p:sp>
        <p:nvSpPr>
          <p:cNvPr id="6" name="灯片编号占位符 5"/>
          <p:cNvSpPr>
            <a:spLocks noGrp="1"/>
          </p:cNvSpPr>
          <p:nvPr>
            <p:ph type="sldNum" sz="quarter" idx="12"/>
            <p:custDataLst>
              <p:tags r:id="rId5"/>
            </p:custDataLst>
          </p:nvPr>
        </p:nvSpPr>
        <p:spPr/>
        <p:txBody>
          <a:bodyPr/>
          <a:lstStyle>
            <a:lvl1pPr>
              <a:lnSpc>
                <a:spcPct val="120000"/>
              </a:lnSpc>
              <a:defRPr>
                <a:solidFill>
                  <a:schemeClr val="bg1"/>
                </a:solidFill>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tx2"/>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custDataLst>
              <p:tags r:id="rId1"/>
            </p:custDataLst>
          </p:nvPr>
        </p:nvPicPr>
        <p:blipFill rotWithShape="1">
          <a:blip r:embed="rId31"/>
          <a:srcRect/>
          <a:stretch>
            <a:fillRect/>
          </a:stretch>
        </p:blipFill>
        <p:spPr>
          <a:xfrm>
            <a:off x="0" y="0"/>
            <a:ext cx="8274361" cy="6847330"/>
          </a:xfrm>
          <a:prstGeom prst="rect">
            <a:avLst/>
          </a:prstGeom>
        </p:spPr>
      </p:pic>
      <p:sp>
        <p:nvSpPr>
          <p:cNvPr id="8" name="矩形 7"/>
          <p:cNvSpPr/>
          <p:nvPr userDrawn="1">
            <p:custDataLst>
              <p:tags r:id="rId2"/>
            </p:custDataLst>
          </p:nvPr>
        </p:nvSpPr>
        <p:spPr>
          <a:xfrm flipV="1">
            <a:off x="0" y="0"/>
            <a:ext cx="8274360" cy="6847330"/>
          </a:xfrm>
          <a:prstGeom prst="rect">
            <a:avLst/>
          </a:prstGeom>
          <a:solidFill>
            <a:schemeClr val="tx2">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9" name="矩形 8"/>
          <p:cNvSpPr/>
          <p:nvPr userDrawn="1">
            <p:custDataLst>
              <p:tags r:id="rId3"/>
            </p:custDataLst>
          </p:nvPr>
        </p:nvSpPr>
        <p:spPr>
          <a:xfrm>
            <a:off x="8044733" y="454726"/>
            <a:ext cx="538251" cy="419496"/>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10" name="组合 9"/>
          <p:cNvGrpSpPr/>
          <p:nvPr userDrawn="1">
            <p:custDataLst>
              <p:tags r:id="rId4"/>
            </p:custDataLst>
          </p:nvPr>
        </p:nvGrpSpPr>
        <p:grpSpPr>
          <a:xfrm>
            <a:off x="472019" y="324551"/>
            <a:ext cx="143184" cy="130175"/>
            <a:chOff x="3917641" y="6141663"/>
            <a:chExt cx="143184" cy="130175"/>
          </a:xfrm>
        </p:grpSpPr>
        <p:cxnSp>
          <p:nvCxnSpPr>
            <p:cNvPr id="11" name="直接连接符 10"/>
            <p:cNvCxnSpPr/>
            <p:nvPr>
              <p:custDataLst>
                <p:tags r:id="rId27"/>
              </p:custDataLst>
            </p:nvPr>
          </p:nvCxnSpPr>
          <p:spPr>
            <a:xfrm flipH="1">
              <a:off x="3917641" y="61416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28"/>
              </p:custDataLst>
            </p:nvPr>
          </p:nvCxnSpPr>
          <p:spPr>
            <a:xfrm flipH="1">
              <a:off x="3917641" y="62051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29"/>
              </p:custDataLst>
            </p:nvPr>
          </p:nvCxnSpPr>
          <p:spPr>
            <a:xfrm flipH="1">
              <a:off x="3917641" y="6271838"/>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 name="矩形 13"/>
          <p:cNvSpPr/>
          <p:nvPr userDrawn="1">
            <p:custDataLst>
              <p:tags r:id="rId5"/>
            </p:custDataLst>
          </p:nvPr>
        </p:nvSpPr>
        <p:spPr>
          <a:xfrm flipV="1">
            <a:off x="11117943" y="5092681"/>
            <a:ext cx="1074057" cy="725852"/>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15" name="矩形 14"/>
          <p:cNvSpPr/>
          <p:nvPr userDrawn="1">
            <p:custDataLst>
              <p:tags r:id="rId6"/>
            </p:custDataLst>
          </p:nvPr>
        </p:nvSpPr>
        <p:spPr>
          <a:xfrm>
            <a:off x="0" y="6223021"/>
            <a:ext cx="1211663" cy="634980"/>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 name="矩形 15"/>
          <p:cNvSpPr/>
          <p:nvPr userDrawn="1">
            <p:custDataLst>
              <p:tags r:id="rId7"/>
            </p:custDataLst>
          </p:nvPr>
        </p:nvSpPr>
        <p:spPr>
          <a:xfrm>
            <a:off x="11924540" y="0"/>
            <a:ext cx="279401" cy="182868"/>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 name="直接连接符 16"/>
          <p:cNvCxnSpPr/>
          <p:nvPr userDrawn="1">
            <p:custDataLst>
              <p:tags r:id="rId8"/>
            </p:custDataLst>
          </p:nvPr>
        </p:nvCxnSpPr>
        <p:spPr>
          <a:xfrm flipV="1">
            <a:off x="3804037" y="2799159"/>
            <a:ext cx="0" cy="1270082"/>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userDrawn="1">
            <p:custDataLst>
              <p:tags r:id="rId9"/>
            </p:custDataLst>
          </p:nvPr>
        </p:nvSpPr>
        <p:spPr>
          <a:xfrm>
            <a:off x="671372" y="5895625"/>
            <a:ext cx="756470" cy="246221"/>
          </a:xfrm>
          <a:prstGeom prst="rect">
            <a:avLst/>
          </a:prstGeom>
          <a:noFill/>
          <a:effectLst>
            <a:outerShdw blurRad="50800" dist="38100" dir="5400000" algn="t" rotWithShape="0">
              <a:prstClr val="black">
                <a:alpha val="40000"/>
              </a:prstClr>
            </a:outerShdw>
          </a:effectLst>
        </p:spPr>
        <p:txBody>
          <a:bodyPr wrap="square" rtlCol="0">
            <a:noAutofit/>
            <a:scene3d>
              <a:camera prst="orthographicFront">
                <a:rot lat="0" lon="0" rev="0"/>
              </a:camera>
              <a:lightRig rig="threePt" dir="t"/>
            </a:scene3d>
            <a:sp3d>
              <a:bevelT w="0"/>
            </a:sp3d>
          </a:bodyPr>
          <a:lstStyle/>
          <a:p>
            <a:r>
              <a:rPr lang="en-US" altLang="zh-CN" sz="1000" b="1" i="1" dirty="0">
                <a:solidFill>
                  <a:schemeClr val="accent1"/>
                </a:solidFill>
                <a:latin typeface="微软雅黑" panose="020B0503020204020204" pitchFamily="34" charset="-122"/>
                <a:ea typeface="微软雅黑" panose="020B0503020204020204" pitchFamily="34" charset="-122"/>
              </a:rPr>
              <a:t>M</a:t>
            </a:r>
            <a:r>
              <a:rPr lang="en-US" altLang="zh-CN" sz="1000" b="1" i="1" dirty="0">
                <a:solidFill>
                  <a:schemeClr val="bg1"/>
                </a:solidFill>
                <a:latin typeface="微软雅黑" panose="020B0503020204020204" pitchFamily="34" charset="-122"/>
                <a:ea typeface="微软雅黑" panose="020B0503020204020204" pitchFamily="34" charset="-122"/>
              </a:rPr>
              <a:t>USIC</a:t>
            </a:r>
            <a:endParaRPr lang="zh-CN" altLang="en-US" sz="1000" b="1" i="1" dirty="0">
              <a:solidFill>
                <a:schemeClr val="bg1"/>
              </a:solidFill>
              <a:latin typeface="微软雅黑" panose="020B0503020204020204" pitchFamily="34" charset="-122"/>
              <a:ea typeface="微软雅黑" panose="020B0503020204020204" pitchFamily="34" charset="-122"/>
            </a:endParaRPr>
          </a:p>
        </p:txBody>
      </p:sp>
      <p:grpSp>
        <p:nvGrpSpPr>
          <p:cNvPr id="19" name="组合 18"/>
          <p:cNvGrpSpPr/>
          <p:nvPr userDrawn="1">
            <p:custDataLst>
              <p:tags r:id="rId10"/>
            </p:custDataLst>
          </p:nvPr>
        </p:nvGrpSpPr>
        <p:grpSpPr>
          <a:xfrm>
            <a:off x="3352800" y="5875447"/>
            <a:ext cx="134679" cy="134679"/>
            <a:chOff x="3894501" y="6300441"/>
            <a:chExt cx="134679" cy="134679"/>
          </a:xfrm>
          <a:solidFill>
            <a:schemeClr val="accent1"/>
          </a:solidFill>
        </p:grpSpPr>
        <p:sp>
          <p:nvSpPr>
            <p:cNvPr id="20" name="矩形 19"/>
            <p:cNvSpPr/>
            <p:nvPr>
              <p:custDataLst>
                <p:tags r:id="rId25"/>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 name="矩形 20"/>
            <p:cNvSpPr/>
            <p:nvPr>
              <p:custDataLst>
                <p:tags r:id="rId26"/>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grpSp>
        <p:nvGrpSpPr>
          <p:cNvPr id="22" name="组合 21"/>
          <p:cNvGrpSpPr/>
          <p:nvPr userDrawn="1">
            <p:custDataLst>
              <p:tags r:id="rId11"/>
            </p:custDataLst>
          </p:nvPr>
        </p:nvGrpSpPr>
        <p:grpSpPr>
          <a:xfrm>
            <a:off x="8217131" y="2531545"/>
            <a:ext cx="134679" cy="134679"/>
            <a:chOff x="3894501" y="6300441"/>
            <a:chExt cx="134679" cy="134679"/>
          </a:xfrm>
          <a:solidFill>
            <a:schemeClr val="accent1"/>
          </a:solidFill>
        </p:grpSpPr>
        <p:sp>
          <p:nvSpPr>
            <p:cNvPr id="23" name="矩形 22"/>
            <p:cNvSpPr/>
            <p:nvPr>
              <p:custDataLst>
                <p:tags r:id="rId23"/>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 name="矩形 23"/>
            <p:cNvSpPr/>
            <p:nvPr>
              <p:custDataLst>
                <p:tags r:id="rId24"/>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25" name="矩形 24"/>
          <p:cNvSpPr/>
          <p:nvPr userDrawn="1">
            <p:custDataLst>
              <p:tags r:id="rId12"/>
            </p:custDataLst>
          </p:nvPr>
        </p:nvSpPr>
        <p:spPr>
          <a:xfrm>
            <a:off x="4109616" y="3697957"/>
            <a:ext cx="4672245" cy="371283"/>
          </a:xfrm>
          <a:prstGeom prst="rect">
            <a:avLst/>
          </a:prstGeom>
          <a:solidFill>
            <a:schemeClr val="accent1">
              <a:alpha val="34000"/>
            </a:schemeClr>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a:p>
        </p:txBody>
      </p:sp>
      <p:grpSp>
        <p:nvGrpSpPr>
          <p:cNvPr id="26" name="组合 25"/>
          <p:cNvGrpSpPr/>
          <p:nvPr userDrawn="1">
            <p:custDataLst>
              <p:tags r:id="rId13"/>
            </p:custDataLst>
          </p:nvPr>
        </p:nvGrpSpPr>
        <p:grpSpPr>
          <a:xfrm>
            <a:off x="7801954" y="2163507"/>
            <a:ext cx="233096" cy="233096"/>
            <a:chOff x="3077646" y="2065539"/>
            <a:chExt cx="143184" cy="143184"/>
          </a:xfrm>
          <a:solidFill>
            <a:schemeClr val="bg1"/>
          </a:solidFill>
        </p:grpSpPr>
        <p:sp>
          <p:nvSpPr>
            <p:cNvPr id="27" name="矩形 26"/>
            <p:cNvSpPr/>
            <p:nvPr>
              <p:custDataLst>
                <p:tags r:id="rId21"/>
              </p:custDataLst>
            </p:nvPr>
          </p:nvSpPr>
          <p:spPr>
            <a:xfrm rot="5400000">
              <a:off x="3134034" y="2065539"/>
              <a:ext cx="30408" cy="1431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solidFill>
                  <a:schemeClr val="bg1"/>
                </a:solidFill>
              </a:endParaRPr>
            </a:p>
          </p:txBody>
        </p:sp>
        <p:sp>
          <p:nvSpPr>
            <p:cNvPr id="28" name="矩形 27"/>
            <p:cNvSpPr/>
            <p:nvPr>
              <p:custDataLst>
                <p:tags r:id="rId22"/>
              </p:custDataLst>
            </p:nvPr>
          </p:nvSpPr>
          <p:spPr>
            <a:xfrm rot="10800000">
              <a:off x="3134034" y="2065539"/>
              <a:ext cx="30408" cy="1431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a:solidFill>
                  <a:schemeClr val="bg1"/>
                </a:solidFill>
              </a:endParaRPr>
            </a:p>
          </p:txBody>
        </p:sp>
      </p:grpSp>
      <p:sp>
        <p:nvSpPr>
          <p:cNvPr id="29" name="矩形 28"/>
          <p:cNvSpPr/>
          <p:nvPr userDrawn="1">
            <p:custDataLst>
              <p:tags r:id="rId14"/>
            </p:custDataLst>
          </p:nvPr>
        </p:nvSpPr>
        <p:spPr>
          <a:xfrm>
            <a:off x="4081251" y="2799159"/>
            <a:ext cx="3679616" cy="371283"/>
          </a:xfrm>
          <a:prstGeom prst="rect">
            <a:avLst/>
          </a:prstGeom>
          <a:solidFill>
            <a:schemeClr val="accent1">
              <a:alpha val="34000"/>
            </a:schemeClr>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a:p>
        </p:txBody>
      </p:sp>
      <p:sp>
        <p:nvSpPr>
          <p:cNvPr id="30" name="矩形 29"/>
          <p:cNvSpPr/>
          <p:nvPr userDrawn="1">
            <p:custDataLst>
              <p:tags r:id="rId15"/>
            </p:custDataLst>
          </p:nvPr>
        </p:nvSpPr>
        <p:spPr>
          <a:xfrm flipV="1">
            <a:off x="7258053" y="2942323"/>
            <a:ext cx="621024" cy="342947"/>
          </a:xfrm>
          <a:prstGeom prst="rect">
            <a:avLst/>
          </a:prstGeom>
          <a:solidFill>
            <a:schemeClr val="accent1">
              <a:lumMod val="50000"/>
              <a:lumOff val="50000"/>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 name="标题 1"/>
          <p:cNvSpPr>
            <a:spLocks noGrp="1"/>
          </p:cNvSpPr>
          <p:nvPr userDrawn="1">
            <p:ph type="title" hasCustomPrompt="1"/>
            <p:custDataLst>
              <p:tags r:id="rId16"/>
            </p:custDataLst>
          </p:nvPr>
        </p:nvSpPr>
        <p:spPr>
          <a:xfrm>
            <a:off x="4012046" y="3286800"/>
            <a:ext cx="4976221" cy="770400"/>
          </a:xfrm>
          <a:effectLst>
            <a:outerShdw blurRad="50800" dist="38100" dir="5400000" algn="t" rotWithShape="0">
              <a:schemeClr val="tx1">
                <a:alpha val="40000"/>
              </a:schemeClr>
            </a:outerShdw>
          </a:effectLst>
        </p:spPr>
        <p:txBody>
          <a:bodyPr lIns="90000" tIns="46800" rIns="90000" bIns="46800" anchor="b" anchorCtr="0">
            <a:normAutofit/>
          </a:bodyPr>
          <a:lstStyle>
            <a:lvl1pPr>
              <a:defRPr sz="4400" i="1" u="none" strike="noStrike" kern="1200" cap="none" spc="30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dirty="0"/>
              <a:t>单击此处编辑标题</a:t>
            </a:r>
          </a:p>
        </p:txBody>
      </p:sp>
      <p:sp>
        <p:nvSpPr>
          <p:cNvPr id="3" name="文本占位符 2"/>
          <p:cNvSpPr>
            <a:spLocks noGrp="1"/>
          </p:cNvSpPr>
          <p:nvPr userDrawn="1">
            <p:ph type="body" idx="1"/>
            <p:custDataLst>
              <p:tags r:id="rId17"/>
            </p:custDataLst>
          </p:nvPr>
        </p:nvSpPr>
        <p:spPr>
          <a:xfrm>
            <a:off x="4010462" y="4118474"/>
            <a:ext cx="4977955" cy="720220"/>
          </a:xfrm>
        </p:spPr>
        <p:txBody>
          <a:bodyPr lIns="90000" tIns="46800" rIns="90000" bIns="46800">
            <a:normAutofit/>
          </a:bodyPr>
          <a:lstStyle>
            <a:lvl1pPr marL="0" indent="0" eaLnBrk="1" fontAlgn="auto" latinLnBrk="0" hangingPunct="1">
              <a:buNone/>
              <a:defRPr kumimoji="0" lang="zh-CN" altLang="en-US" sz="2000" b="0" i="1" u="none" strike="noStrike" kern="1200" cap="none" spc="150" normalizeH="0" baseline="0" noProof="1">
                <a:solidFill>
                  <a:schemeClr val="bg1"/>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userDrawn="1">
            <p:ph type="dt" sz="half" idx="10"/>
            <p:custDataLst>
              <p:tags r:id="rId18"/>
            </p:custDataLst>
          </p:nvPr>
        </p:nvSpPr>
        <p:spPr/>
        <p:txBody>
          <a:bodyPr>
            <a:normAutofit/>
          </a:bodyPr>
          <a:lstStyle/>
          <a:p>
            <a:fld id="{760FBDFE-C587-4B4C-A407-44438C67B59E}" type="datetimeFigureOut">
              <a:rPr lang="zh-CN" altLang="en-US" smtClean="0"/>
              <a:t>2021/5/19</a:t>
            </a:fld>
            <a:endParaRPr lang="zh-CN" altLang="en-US"/>
          </a:p>
        </p:txBody>
      </p:sp>
      <p:sp>
        <p:nvSpPr>
          <p:cNvPr id="5" name="页脚占位符 4"/>
          <p:cNvSpPr>
            <a:spLocks noGrp="1"/>
          </p:cNvSpPr>
          <p:nvPr userDrawn="1">
            <p:ph type="ftr" sz="quarter" idx="11"/>
            <p:custDataLst>
              <p:tags r:id="rId19"/>
            </p:custDataLst>
          </p:nvPr>
        </p:nvSpPr>
        <p:spPr/>
        <p:txBody>
          <a:bodyPr>
            <a:normAutofit/>
          </a:bodyPr>
          <a:lstStyle/>
          <a:p>
            <a:endParaRPr lang="zh-CN" altLang="en-US"/>
          </a:p>
        </p:txBody>
      </p:sp>
      <p:sp>
        <p:nvSpPr>
          <p:cNvPr id="6" name="灯片编号占位符 5"/>
          <p:cNvSpPr>
            <a:spLocks noGrp="1"/>
          </p:cNvSpPr>
          <p:nvPr userDrawn="1">
            <p:ph type="sldNum" sz="quarter" idx="12"/>
            <p:custDataLst>
              <p:tags r:id="rId20"/>
            </p:custDataLst>
          </p:nvPr>
        </p:nvSpPr>
        <p:spPr/>
        <p:txBody>
          <a:bodyPr>
            <a:normAutofit/>
          </a:bodyPr>
          <a:lstStyle/>
          <a:p>
            <a:fld id="{49AE70B2-8BF9-45C0-BB95-33D1B9D3A854}" type="slidenum">
              <a:rPr lang="zh-CN" altLang="en-US" smtClean="0"/>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tx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69930"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952508"/>
            <a:ext cx="5283242" cy="5388907"/>
          </a:xfrm>
        </p:spPr>
        <p:txBody>
          <a:bodyPr>
            <a:normAutofit/>
          </a:bodyPr>
          <a:lstStyle>
            <a:lvl1pPr>
              <a:lnSpc>
                <a:spcPct val="130000"/>
              </a:lnSpc>
              <a:defRPr sz="1600" baseline="0">
                <a:solidFill>
                  <a:schemeClr val="bg1"/>
                </a:solidFill>
                <a:latin typeface="Arial" panose="020B0604020202020204" pitchFamily="34" charset="0"/>
                <a:ea typeface="微软雅黑" panose="020B0503020204020204" pitchFamily="34" charset="-122"/>
              </a:defRPr>
            </a:lvl1pPr>
            <a:lvl2pPr>
              <a:lnSpc>
                <a:spcPct val="130000"/>
              </a:lnSpc>
              <a:defRPr sz="1600" baseline="0">
                <a:solidFill>
                  <a:schemeClr val="bg1"/>
                </a:solidFill>
                <a:latin typeface="Arial" panose="020B0604020202020204" pitchFamily="34" charset="0"/>
                <a:ea typeface="微软雅黑" panose="020B0503020204020204" pitchFamily="34" charset="-122"/>
              </a:defRPr>
            </a:lvl2pPr>
            <a:lvl3pPr>
              <a:lnSpc>
                <a:spcPct val="130000"/>
              </a:lnSpc>
              <a:defRPr sz="1600" baseline="0">
                <a:solidFill>
                  <a:schemeClr val="bg1"/>
                </a:solidFill>
                <a:latin typeface="Arial" panose="020B0604020202020204" pitchFamily="34" charset="0"/>
                <a:ea typeface="微软雅黑" panose="020B0503020204020204" pitchFamily="34" charset="-122"/>
              </a:defRPr>
            </a:lvl3pPr>
            <a:lvl4pPr>
              <a:lnSpc>
                <a:spcPct val="130000"/>
              </a:lnSpc>
              <a:defRPr sz="1600" baseline="0">
                <a:solidFill>
                  <a:schemeClr val="bg1"/>
                </a:solidFill>
                <a:latin typeface="Arial" panose="020B0604020202020204" pitchFamily="34" charset="0"/>
                <a:ea typeface="微软雅黑" panose="020B0503020204020204" pitchFamily="34" charset="-122"/>
              </a:defRPr>
            </a:lvl4pPr>
            <a:lvl5pPr>
              <a:lnSpc>
                <a:spcPct val="130000"/>
              </a:lnSpc>
              <a:defRPr sz="1600"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lvl1pPr>
              <a:lnSpc>
                <a:spcPct val="120000"/>
              </a:lnSpc>
              <a:defRPr>
                <a:solidFill>
                  <a:schemeClr val="bg1"/>
                </a:solidFill>
              </a:defRPr>
            </a:lvl1pPr>
          </a:lstStyle>
          <a:p>
            <a:fld id="{760FBDFE-C587-4B4C-A407-44438C67B59E}" type="datetimeFigureOut">
              <a:rPr lang="zh-CN" altLang="en-US" smtClean="0"/>
              <a:t>2021/5/19</a:t>
            </a:fld>
            <a:endParaRPr lang="zh-CN" altLang="en-US"/>
          </a:p>
        </p:txBody>
      </p:sp>
      <p:sp>
        <p:nvSpPr>
          <p:cNvPr id="6" name="页脚占位符 5"/>
          <p:cNvSpPr>
            <a:spLocks noGrp="1"/>
          </p:cNvSpPr>
          <p:nvPr>
            <p:ph type="ftr" sz="quarter" idx="11"/>
            <p:custDataLst>
              <p:tags r:id="rId5"/>
            </p:custDataLst>
          </p:nvPr>
        </p:nvSpPr>
        <p:spPr/>
        <p:txBody>
          <a:bodyPr/>
          <a:lstStyle>
            <a:lvl1pPr>
              <a:lnSpc>
                <a:spcPct val="120000"/>
              </a:lnSpc>
              <a:defRPr>
                <a:solidFill>
                  <a:schemeClr val="bg1"/>
                </a:solidFill>
              </a:defRPr>
            </a:lvl1pPr>
          </a:lstStyle>
          <a:p>
            <a:endParaRPr lang="zh-CN" altLang="en-US"/>
          </a:p>
        </p:txBody>
      </p:sp>
      <p:sp>
        <p:nvSpPr>
          <p:cNvPr id="7" name="灯片编号占位符 6"/>
          <p:cNvSpPr>
            <a:spLocks noGrp="1"/>
          </p:cNvSpPr>
          <p:nvPr>
            <p:ph type="sldNum" sz="quarter" idx="12"/>
            <p:custDataLst>
              <p:tags r:id="rId6"/>
            </p:custDataLst>
          </p:nvPr>
        </p:nvSpPr>
        <p:spPr/>
        <p:txBody>
          <a:bodyPr/>
          <a:lstStyle>
            <a:lvl1pPr>
              <a:lnSpc>
                <a:spcPct val="120000"/>
              </a:lnSpc>
              <a:defRPr>
                <a:solidFill>
                  <a:schemeClr val="bg1"/>
                </a:solidFill>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tx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952508"/>
            <a:ext cx="5283242" cy="381003"/>
          </a:xfrm>
        </p:spPr>
        <p:txBody>
          <a:bodyPr lIns="101600" tIns="38100" rIns="76200" bIns="381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bg1"/>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69925" y="1406525"/>
            <a:ext cx="5283200" cy="4934752"/>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952508"/>
            <a:ext cx="5283242" cy="381003"/>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406525"/>
            <a:ext cx="5283242" cy="4934752"/>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lvl1pPr>
              <a:lnSpc>
                <a:spcPct val="120000"/>
              </a:lnSpc>
              <a:defRPr>
                <a:solidFill>
                  <a:schemeClr val="bg1"/>
                </a:solidFill>
              </a:defRPr>
            </a:lvl1pPr>
          </a:lstStyle>
          <a:p>
            <a:fld id="{760FBDFE-C587-4B4C-A407-44438C67B59E}" type="datetimeFigureOut">
              <a:rPr lang="zh-CN" altLang="en-US" smtClean="0"/>
              <a:t>2021/5/19</a:t>
            </a:fld>
            <a:endParaRPr lang="zh-CN" altLang="en-US"/>
          </a:p>
        </p:txBody>
      </p:sp>
      <p:sp>
        <p:nvSpPr>
          <p:cNvPr id="8" name="页脚占位符 7"/>
          <p:cNvSpPr>
            <a:spLocks noGrp="1"/>
          </p:cNvSpPr>
          <p:nvPr>
            <p:ph type="ftr" sz="quarter" idx="11"/>
            <p:custDataLst>
              <p:tags r:id="rId7"/>
            </p:custDataLst>
          </p:nvPr>
        </p:nvSpPr>
        <p:spPr/>
        <p:txBody>
          <a:bodyPr/>
          <a:lstStyle>
            <a:lvl1pPr>
              <a:lnSpc>
                <a:spcPct val="120000"/>
              </a:lnSpc>
              <a:defRPr>
                <a:solidFill>
                  <a:schemeClr val="bg1"/>
                </a:solidFill>
              </a:defRPr>
            </a:lvl1pPr>
          </a:lstStyle>
          <a:p>
            <a:endParaRPr lang="zh-CN" altLang="en-US"/>
          </a:p>
        </p:txBody>
      </p:sp>
      <p:sp>
        <p:nvSpPr>
          <p:cNvPr id="9" name="灯片编号占位符 8"/>
          <p:cNvSpPr>
            <a:spLocks noGrp="1"/>
          </p:cNvSpPr>
          <p:nvPr>
            <p:ph type="sldNum" sz="quarter" idx="12"/>
            <p:custDataLst>
              <p:tags r:id="rId8"/>
            </p:custDataLst>
          </p:nvPr>
        </p:nvSpPr>
        <p:spPr/>
        <p:txBody>
          <a:bodyPr/>
          <a:lstStyle>
            <a:lvl1pPr>
              <a:lnSpc>
                <a:spcPct val="120000"/>
              </a:lnSpc>
              <a:defRPr>
                <a:solidFill>
                  <a:schemeClr val="bg1"/>
                </a:solidFill>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1">
          <a:blip r:embed="rId31"/>
          <a:stretch>
            <a:fillRect/>
          </a:stretch>
        </a:blip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71805" y="324485"/>
            <a:ext cx="142875" cy="130175"/>
            <a:chOff x="3917641" y="6141663"/>
            <a:chExt cx="143184" cy="130175"/>
          </a:xfrm>
        </p:grpSpPr>
        <p:cxnSp>
          <p:nvCxnSpPr>
            <p:cNvPr id="9" name="直接连接符 8"/>
            <p:cNvCxnSpPr/>
            <p:nvPr>
              <p:custDataLst>
                <p:tags r:id="rId27"/>
              </p:custDataLst>
            </p:nvPr>
          </p:nvCxnSpPr>
          <p:spPr>
            <a:xfrm flipH="1">
              <a:off x="3917641" y="61416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28"/>
              </p:custDataLst>
            </p:nvPr>
          </p:nvCxnSpPr>
          <p:spPr>
            <a:xfrm flipH="1">
              <a:off x="3917641" y="62051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29"/>
              </p:custDataLst>
            </p:nvPr>
          </p:nvCxnSpPr>
          <p:spPr>
            <a:xfrm flipH="1">
              <a:off x="3917641" y="6271838"/>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矩形 11"/>
          <p:cNvSpPr/>
          <p:nvPr userDrawn="1">
            <p:custDataLst>
              <p:tags r:id="rId2"/>
            </p:custDataLst>
          </p:nvPr>
        </p:nvSpPr>
        <p:spPr>
          <a:xfrm flipV="1">
            <a:off x="11118215" y="5092700"/>
            <a:ext cx="1073785" cy="72580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13" name="矩形 12"/>
          <p:cNvSpPr/>
          <p:nvPr userDrawn="1">
            <p:custDataLst>
              <p:tags r:id="rId3"/>
            </p:custDataLst>
          </p:nvPr>
        </p:nvSpPr>
        <p:spPr>
          <a:xfrm>
            <a:off x="0" y="6223000"/>
            <a:ext cx="1211580" cy="635000"/>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 name="矩形 13"/>
          <p:cNvSpPr/>
          <p:nvPr userDrawn="1">
            <p:custDataLst>
              <p:tags r:id="rId4"/>
            </p:custDataLst>
          </p:nvPr>
        </p:nvSpPr>
        <p:spPr>
          <a:xfrm>
            <a:off x="11912600" y="0"/>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 name="文本框 14"/>
          <p:cNvSpPr txBox="1"/>
          <p:nvPr userDrawn="1">
            <p:custDataLst>
              <p:tags r:id="rId5"/>
            </p:custDataLst>
          </p:nvPr>
        </p:nvSpPr>
        <p:spPr>
          <a:xfrm>
            <a:off x="11276965" y="4756150"/>
            <a:ext cx="756285" cy="246380"/>
          </a:xfrm>
          <a:prstGeom prst="rect">
            <a:avLst/>
          </a:prstGeom>
          <a:noFill/>
          <a:effectLst>
            <a:outerShdw blurRad="50800" dist="38100" dir="5400000" algn="t" rotWithShape="0">
              <a:prstClr val="black">
                <a:alpha val="40000"/>
              </a:prstClr>
            </a:outerShdw>
          </a:effectLst>
        </p:spPr>
        <p:txBody>
          <a:bodyPr wrap="square" rtlCol="0">
            <a:noAutofit/>
            <a:scene3d>
              <a:camera prst="orthographicFront">
                <a:rot lat="0" lon="0" rev="0"/>
              </a:camera>
              <a:lightRig rig="threePt" dir="t"/>
            </a:scene3d>
            <a:sp3d>
              <a:bevelT w="0"/>
            </a:sp3d>
          </a:bodyPr>
          <a:lstStyle/>
          <a:p>
            <a:r>
              <a:rPr lang="en-US" altLang="zh-CN" sz="1000" b="1" i="1" dirty="0">
                <a:solidFill>
                  <a:schemeClr val="accent1"/>
                </a:solidFill>
                <a:latin typeface="微软雅黑" panose="020B0503020204020204" pitchFamily="34" charset="-122"/>
                <a:ea typeface="微软雅黑" panose="020B0503020204020204" pitchFamily="34" charset="-122"/>
              </a:rPr>
              <a:t>M</a:t>
            </a:r>
            <a:r>
              <a:rPr lang="en-US" altLang="zh-CN" sz="1000" b="1" i="1" dirty="0">
                <a:solidFill>
                  <a:schemeClr val="bg1"/>
                </a:solidFill>
                <a:latin typeface="微软雅黑" panose="020B0503020204020204" pitchFamily="34" charset="-122"/>
                <a:ea typeface="微软雅黑" panose="020B0503020204020204" pitchFamily="34" charset="-122"/>
              </a:rPr>
              <a:t>USIC</a:t>
            </a:r>
            <a:endParaRPr lang="zh-CN" altLang="en-US" sz="1000" b="1" i="1" dirty="0">
              <a:solidFill>
                <a:schemeClr val="bg1"/>
              </a:solidFill>
              <a:latin typeface="微软雅黑" panose="020B0503020204020204" pitchFamily="34" charset="-122"/>
              <a:ea typeface="微软雅黑" panose="020B0503020204020204" pitchFamily="34" charset="-122"/>
            </a:endParaRPr>
          </a:p>
        </p:txBody>
      </p:sp>
      <p:grpSp>
        <p:nvGrpSpPr>
          <p:cNvPr id="16" name="组合 15"/>
          <p:cNvGrpSpPr/>
          <p:nvPr userDrawn="1">
            <p:custDataLst>
              <p:tags r:id="rId6"/>
            </p:custDataLst>
          </p:nvPr>
        </p:nvGrpSpPr>
        <p:grpSpPr>
          <a:xfrm>
            <a:off x="3352800" y="5875655"/>
            <a:ext cx="134620" cy="134620"/>
            <a:chOff x="3894501" y="6300441"/>
            <a:chExt cx="134679" cy="134679"/>
          </a:xfrm>
          <a:solidFill>
            <a:schemeClr val="accent1"/>
          </a:solidFill>
        </p:grpSpPr>
        <p:sp>
          <p:nvSpPr>
            <p:cNvPr id="17" name="矩形 16"/>
            <p:cNvSpPr/>
            <p:nvPr>
              <p:custDataLst>
                <p:tags r:id="rId25"/>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 name="矩形 17"/>
            <p:cNvSpPr/>
            <p:nvPr>
              <p:custDataLst>
                <p:tags r:id="rId26"/>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grpSp>
        <p:nvGrpSpPr>
          <p:cNvPr id="19" name="组合 18"/>
          <p:cNvGrpSpPr/>
          <p:nvPr userDrawn="1">
            <p:custDataLst>
              <p:tags r:id="rId7"/>
            </p:custDataLst>
          </p:nvPr>
        </p:nvGrpSpPr>
        <p:grpSpPr>
          <a:xfrm>
            <a:off x="286628" y="960120"/>
            <a:ext cx="369332" cy="2820670"/>
            <a:chOff x="11578708" y="1145771"/>
            <a:chExt cx="369094" cy="2820911"/>
          </a:xfrm>
        </p:grpSpPr>
        <p:cxnSp>
          <p:nvCxnSpPr>
            <p:cNvPr id="20" name="直接连接符 19"/>
            <p:cNvCxnSpPr/>
            <p:nvPr>
              <p:custDataLst>
                <p:tags r:id="rId23"/>
              </p:custDataLst>
            </p:nvPr>
          </p:nvCxnSpPr>
          <p:spPr>
            <a:xfrm flipV="1">
              <a:off x="11763709" y="1145771"/>
              <a:ext cx="0" cy="1959379"/>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custDataLst>
                <p:tags r:id="rId24"/>
              </p:custDataLst>
            </p:nvPr>
          </p:nvSpPr>
          <p:spPr>
            <a:xfrm>
              <a:off x="11578708" y="3183093"/>
              <a:ext cx="369094" cy="783589"/>
            </a:xfrm>
            <a:prstGeom prst="rect">
              <a:avLst/>
            </a:prstGeom>
            <a:noFill/>
          </p:spPr>
          <p:txBody>
            <a:bodyPr vert="eaVert" wrap="square" rtlCol="0">
              <a:noAutofit/>
            </a:bodyPr>
            <a:lstStyle/>
            <a:p>
              <a:r>
                <a:rPr lang="en-US" altLang="zh-CN" sz="1200" b="1" i="1" dirty="0">
                  <a:solidFill>
                    <a:schemeClr val="accent1"/>
                  </a:solidFill>
                </a:rPr>
                <a:t>m</a:t>
              </a:r>
              <a:r>
                <a:rPr lang="en-US" altLang="zh-CN" sz="1200" b="1" i="1" dirty="0">
                  <a:solidFill>
                    <a:schemeClr val="bg1"/>
                  </a:solidFill>
                </a:rPr>
                <a:t>usic</a:t>
              </a:r>
              <a:endParaRPr lang="zh-CN" altLang="en-US" sz="1200" b="1" i="1" dirty="0">
                <a:solidFill>
                  <a:schemeClr val="bg1"/>
                </a:solidFill>
              </a:endParaRPr>
            </a:p>
          </p:txBody>
        </p:sp>
      </p:grpSp>
      <p:grpSp>
        <p:nvGrpSpPr>
          <p:cNvPr id="22" name="组合 21"/>
          <p:cNvGrpSpPr/>
          <p:nvPr userDrawn="1">
            <p:custDataLst>
              <p:tags r:id="rId8"/>
            </p:custDataLst>
          </p:nvPr>
        </p:nvGrpSpPr>
        <p:grpSpPr>
          <a:xfrm>
            <a:off x="8468360" y="880745"/>
            <a:ext cx="195580" cy="195580"/>
            <a:chOff x="3894501" y="6300441"/>
            <a:chExt cx="134679" cy="134679"/>
          </a:xfrm>
          <a:solidFill>
            <a:schemeClr val="accent1"/>
          </a:solidFill>
        </p:grpSpPr>
        <p:sp>
          <p:nvSpPr>
            <p:cNvPr id="23" name="矩形 22"/>
            <p:cNvSpPr/>
            <p:nvPr>
              <p:custDataLst>
                <p:tags r:id="rId21"/>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 name="矩形 23"/>
            <p:cNvSpPr/>
            <p:nvPr>
              <p:custDataLst>
                <p:tags r:id="rId22"/>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grpSp>
        <p:nvGrpSpPr>
          <p:cNvPr id="25" name="组合 24"/>
          <p:cNvGrpSpPr/>
          <p:nvPr userDrawn="1">
            <p:custDataLst>
              <p:tags r:id="rId9"/>
            </p:custDataLst>
          </p:nvPr>
        </p:nvGrpSpPr>
        <p:grpSpPr>
          <a:xfrm>
            <a:off x="3528060" y="1334135"/>
            <a:ext cx="195580" cy="195580"/>
            <a:chOff x="3894501" y="6300441"/>
            <a:chExt cx="134679" cy="134679"/>
          </a:xfrm>
          <a:solidFill>
            <a:schemeClr val="accent1"/>
          </a:solidFill>
        </p:grpSpPr>
        <p:sp>
          <p:nvSpPr>
            <p:cNvPr id="26" name="矩形 25"/>
            <p:cNvSpPr/>
            <p:nvPr>
              <p:custDataLst>
                <p:tags r:id="rId19"/>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7" name="矩形 26"/>
            <p:cNvSpPr/>
            <p:nvPr>
              <p:custDataLst>
                <p:tags r:id="rId20"/>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grpSp>
      <p:sp>
        <p:nvSpPr>
          <p:cNvPr id="28" name="矩形 27"/>
          <p:cNvSpPr/>
          <p:nvPr userDrawn="1">
            <p:custDataLst>
              <p:tags r:id="rId10"/>
            </p:custDataLst>
          </p:nvPr>
        </p:nvSpPr>
        <p:spPr>
          <a:xfrm flipV="1">
            <a:off x="4303395" y="1717675"/>
            <a:ext cx="1363345" cy="271780"/>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29" name="矩形 28"/>
          <p:cNvSpPr/>
          <p:nvPr userDrawn="1">
            <p:custDataLst>
              <p:tags r:id="rId11"/>
            </p:custDataLst>
          </p:nvPr>
        </p:nvSpPr>
        <p:spPr>
          <a:xfrm flipV="1">
            <a:off x="4181475" y="1174115"/>
            <a:ext cx="511175" cy="158115"/>
          </a:xfrm>
          <a:prstGeom prst="rect">
            <a:avLst/>
          </a:prstGeom>
          <a:solidFill>
            <a:schemeClr val="accent1">
              <a:lumMod val="50000"/>
              <a:lumOff val="50000"/>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0" name="矩形 29"/>
          <p:cNvSpPr/>
          <p:nvPr userDrawn="1">
            <p:custDataLst>
              <p:tags r:id="rId12"/>
            </p:custDataLst>
          </p:nvPr>
        </p:nvSpPr>
        <p:spPr>
          <a:xfrm flipV="1">
            <a:off x="5516880" y="1905635"/>
            <a:ext cx="2840990" cy="179070"/>
          </a:xfrm>
          <a:prstGeom prst="rect">
            <a:avLst/>
          </a:prstGeom>
          <a:solidFill>
            <a:schemeClr val="accent1">
              <a:lumMod val="50000"/>
              <a:lumOff val="50000"/>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1" name="矩形 30"/>
          <p:cNvSpPr/>
          <p:nvPr userDrawn="1">
            <p:custDataLst>
              <p:tags r:id="rId13"/>
            </p:custDataLst>
          </p:nvPr>
        </p:nvSpPr>
        <p:spPr>
          <a:xfrm flipV="1">
            <a:off x="4023995" y="1077595"/>
            <a:ext cx="219075" cy="158115"/>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2" name="矩形 31"/>
          <p:cNvSpPr/>
          <p:nvPr userDrawn="1">
            <p:custDataLst>
              <p:tags r:id="rId14"/>
            </p:custDataLst>
          </p:nvPr>
        </p:nvSpPr>
        <p:spPr>
          <a:xfrm flipV="1">
            <a:off x="8333105" y="1177290"/>
            <a:ext cx="114300" cy="158115"/>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 name="标题 1"/>
          <p:cNvSpPr>
            <a:spLocks noGrp="1"/>
          </p:cNvSpPr>
          <p:nvPr userDrawn="1">
            <p:ph type="title"/>
            <p:custDataLst>
              <p:tags r:id="rId15"/>
            </p:custDataLst>
          </p:nvPr>
        </p:nvSpPr>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日期占位符 2"/>
          <p:cNvSpPr>
            <a:spLocks noGrp="1"/>
          </p:cNvSpPr>
          <p:nvPr userDrawn="1">
            <p:ph type="dt" sz="half" idx="10"/>
            <p:custDataLst>
              <p:tags r:id="rId16"/>
            </p:custDataLst>
          </p:nvPr>
        </p:nvSpPr>
        <p:spPr/>
        <p:txBody>
          <a:bodyPr>
            <a:normAutofit/>
          </a:bodyPr>
          <a:lstStyle/>
          <a:p>
            <a:fld id="{760FBDFE-C587-4B4C-A407-44438C67B59E}" type="datetimeFigureOut">
              <a:rPr lang="zh-CN" altLang="en-US" smtClean="0"/>
              <a:t>2021/5/19</a:t>
            </a:fld>
            <a:endParaRPr lang="zh-CN" altLang="en-US"/>
          </a:p>
        </p:txBody>
      </p:sp>
      <p:sp>
        <p:nvSpPr>
          <p:cNvPr id="4" name="页脚占位符 3"/>
          <p:cNvSpPr>
            <a:spLocks noGrp="1"/>
          </p:cNvSpPr>
          <p:nvPr userDrawn="1">
            <p:ph type="ftr" sz="quarter" idx="11"/>
            <p:custDataLst>
              <p:tags r:id="rId17"/>
            </p:custDataLst>
          </p:nvPr>
        </p:nvSpPr>
        <p:spPr/>
        <p:txBody>
          <a:bodyPr>
            <a:normAutofit/>
          </a:bodyPr>
          <a:lstStyle/>
          <a:p>
            <a:endParaRPr lang="zh-CN" altLang="en-US"/>
          </a:p>
        </p:txBody>
      </p:sp>
      <p:sp>
        <p:nvSpPr>
          <p:cNvPr id="5" name="灯片编号占位符 4"/>
          <p:cNvSpPr>
            <a:spLocks noGrp="1"/>
          </p:cNvSpPr>
          <p:nvPr userDrawn="1">
            <p:ph type="sldNum" sz="quarter" idx="12"/>
            <p:custDataLst>
              <p:tags r:id="rId18"/>
            </p:custDataLst>
          </p:nvPr>
        </p:nvSpPr>
        <p:spPr/>
        <p:txBody>
          <a:bodyPr>
            <a:normAutofit/>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tx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lvl1pPr>
              <a:defRPr>
                <a:solidFill>
                  <a:schemeClr val="bg1"/>
                </a:solidFill>
              </a:defRPr>
            </a:lvl1pPr>
          </a:lstStyle>
          <a:p>
            <a:fld id="{760FBDFE-C587-4B4C-A407-44438C67B59E}" type="datetimeFigureOut">
              <a:rPr lang="zh-CN" altLang="en-US" smtClean="0"/>
              <a:t>2021/5/19</a:t>
            </a:fld>
            <a:endParaRPr lang="zh-CN" altLang="en-US"/>
          </a:p>
        </p:txBody>
      </p:sp>
      <p:sp>
        <p:nvSpPr>
          <p:cNvPr id="3" name="页脚占位符 2"/>
          <p:cNvSpPr>
            <a:spLocks noGrp="1"/>
          </p:cNvSpPr>
          <p:nvPr>
            <p:ph type="ftr" sz="quarter" idx="11"/>
            <p:custDataLst>
              <p:tags r:id="rId2"/>
            </p:custDataLst>
          </p:nvPr>
        </p:nvSpPr>
        <p:spPr/>
        <p:txBody>
          <a:bodyPr/>
          <a:lstStyle>
            <a:lvl1pPr>
              <a:defRPr>
                <a:solidFill>
                  <a:schemeClr val="bg1"/>
                </a:solidFill>
              </a:defRPr>
            </a:lvl1pPr>
          </a:lstStyle>
          <a:p>
            <a:endParaRPr lang="zh-CN" altLang="en-US"/>
          </a:p>
        </p:txBody>
      </p:sp>
      <p:sp>
        <p:nvSpPr>
          <p:cNvPr id="4" name="灯片编号占位符 3"/>
          <p:cNvSpPr>
            <a:spLocks noGrp="1"/>
          </p:cNvSpPr>
          <p:nvPr>
            <p:ph type="sldNum" sz="quarter" idx="12"/>
            <p:custDataLst>
              <p:tags r:id="rId3"/>
            </p:custDataLst>
          </p:nvPr>
        </p:nvSpPr>
        <p:spPr/>
        <p:txBody>
          <a:bodyPr/>
          <a:lstStyle>
            <a:lvl1pPr>
              <a:defRPr>
                <a:solidFill>
                  <a:schemeClr val="bg1"/>
                </a:solidFill>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tx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2"/>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0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lvl1pPr>
              <a:lnSpc>
                <a:spcPct val="120000"/>
              </a:lnSpc>
              <a:defRPr>
                <a:solidFill>
                  <a:schemeClr val="bg1"/>
                </a:solidFill>
              </a:defRPr>
            </a:lvl1pPr>
          </a:lstStyle>
          <a:p>
            <a:fld id="{9EFD9D74-47D9-4702-A33C-335B63B48DBF}" type="datetimeFigureOut">
              <a:rPr lang="zh-CN" altLang="en-US" smtClean="0"/>
              <a:t>2021/5/19</a:t>
            </a:fld>
            <a:endParaRPr lang="zh-CN" altLang="en-US" dirty="0"/>
          </a:p>
        </p:txBody>
      </p:sp>
      <p:sp>
        <p:nvSpPr>
          <p:cNvPr id="6" name="页脚占位符 5"/>
          <p:cNvSpPr>
            <a:spLocks noGrp="1"/>
          </p:cNvSpPr>
          <p:nvPr>
            <p:ph type="ftr" sz="quarter" idx="11"/>
            <p:custDataLst>
              <p:tags r:id="rId5"/>
            </p:custDataLst>
          </p:nvPr>
        </p:nvSpPr>
        <p:spPr/>
        <p:txBody>
          <a:bodyPr/>
          <a:lstStyle>
            <a:lvl1pPr>
              <a:lnSpc>
                <a:spcPct val="120000"/>
              </a:lnSpc>
              <a:defRPr>
                <a:solidFill>
                  <a:schemeClr val="bg1"/>
                </a:solidFill>
              </a:defRPr>
            </a:lvl1p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lvl1pPr>
              <a:lnSpc>
                <a:spcPct val="120000"/>
              </a:lnSpc>
              <a:defRPr>
                <a:solidFill>
                  <a:schemeClr val="bg1"/>
                </a:solidFill>
              </a:defRPr>
            </a:lvl1pPr>
          </a:lstStyle>
          <a:p>
            <a:fld id="{FABC47A4-756D-490B-A52F-7D9E2C9FC05F}"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tx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bg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marL="514350" indent="-285750" eaLnBrk="1" fontAlgn="auto" latinLnBrk="0" hangingPunct="1">
              <a:lnSpc>
                <a:spcPct val="130000"/>
              </a:lnSpc>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1pPr>
            <a:lvl2pPr marL="971550" indent="-285750" eaLnBrk="1" fontAlgn="auto" latinLnBrk="0" hangingPunct="1">
              <a:lnSpc>
                <a:spcPct val="130000"/>
              </a:lnSpc>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2pPr>
            <a:lvl3pPr marL="1428750" indent="-285750" eaLnBrk="1" fontAlgn="auto" latinLnBrk="0" hangingPunct="1">
              <a:lnSpc>
                <a:spcPct val="130000"/>
              </a:lnSpc>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3pPr>
            <a:lvl4pPr marL="1885950" indent="-285750" eaLnBrk="1" fontAlgn="auto" latinLnBrk="0" hangingPunct="1">
              <a:lnSpc>
                <a:spcPct val="130000"/>
              </a:lnSpc>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4pPr>
            <a:lvl5pPr marL="2343150" indent="-285750" eaLnBrk="1" fontAlgn="auto" latinLnBrk="0" hangingPunct="1">
              <a:lnSpc>
                <a:spcPct val="130000"/>
              </a:lnSpc>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lvl1pPr>
              <a:lnSpc>
                <a:spcPct val="120000"/>
              </a:lnSpc>
              <a:defRPr>
                <a:solidFill>
                  <a:schemeClr val="bg1"/>
                </a:solidFill>
              </a:defRPr>
            </a:lvl1pPr>
          </a:lstStyle>
          <a:p>
            <a:fld id="{760FBDFE-C587-4B4C-A407-44438C67B59E}" type="datetimeFigureOut">
              <a:rPr lang="zh-CN" altLang="en-US" smtClean="0"/>
              <a:t>2021/5/19</a:t>
            </a:fld>
            <a:endParaRPr lang="zh-CN" altLang="en-US"/>
          </a:p>
        </p:txBody>
      </p:sp>
      <p:sp>
        <p:nvSpPr>
          <p:cNvPr id="5" name="页脚占位符 4"/>
          <p:cNvSpPr>
            <a:spLocks noGrp="1"/>
          </p:cNvSpPr>
          <p:nvPr>
            <p:ph type="ftr" sz="quarter" idx="11"/>
            <p:custDataLst>
              <p:tags r:id="rId4"/>
            </p:custDataLst>
          </p:nvPr>
        </p:nvSpPr>
        <p:spPr/>
        <p:txBody>
          <a:bodyPr/>
          <a:lstStyle>
            <a:lvl1pPr>
              <a:lnSpc>
                <a:spcPct val="120000"/>
              </a:lnSpc>
              <a:defRPr>
                <a:solidFill>
                  <a:schemeClr val="bg1"/>
                </a:solidFill>
              </a:defRPr>
            </a:lvl1pPr>
          </a:lstStyle>
          <a:p>
            <a:endParaRPr lang="zh-CN" altLang="en-US"/>
          </a:p>
        </p:txBody>
      </p:sp>
      <p:sp>
        <p:nvSpPr>
          <p:cNvPr id="6" name="灯片编号占位符 5"/>
          <p:cNvSpPr>
            <a:spLocks noGrp="1"/>
          </p:cNvSpPr>
          <p:nvPr>
            <p:ph type="sldNum" sz="quarter" idx="12"/>
            <p:custDataLst>
              <p:tags r:id="rId5"/>
            </p:custDataLst>
          </p:nvPr>
        </p:nvSpPr>
        <p:spPr/>
        <p:txBody>
          <a:bodyPr/>
          <a:lstStyle>
            <a:lvl1pPr>
              <a:lnSpc>
                <a:spcPct val="120000"/>
              </a:lnSpc>
              <a:defRPr>
                <a:solidFill>
                  <a:schemeClr val="bg1"/>
                </a:solidFill>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tx2"/>
        </a:solidFill>
        <a:effectLst/>
      </p:bgPr>
    </p:bg>
    <p:spTree>
      <p:nvGrpSpPr>
        <p:cNvPr id="1" name=""/>
        <p:cNvGrpSpPr/>
        <p:nvPr/>
      </p:nvGrpSpPr>
      <p:grpSpPr>
        <a:xfrm>
          <a:off x="0" y="0"/>
          <a:ext cx="0" cy="0"/>
          <a:chOff x="0" y="0"/>
          <a:chExt cx="0" cy="0"/>
        </a:xfrm>
      </p:grpSpPr>
      <p:pic>
        <p:nvPicPr>
          <p:cNvPr id="7" name="图片 6"/>
          <p:cNvPicPr/>
          <p:nvPr>
            <p:custDataLst>
              <p:tags r:id="rId1"/>
            </p:custDataLst>
          </p:nvPr>
        </p:nvPicPr>
        <p:blipFill>
          <a:blip r:embed="rId7" r:link="rId8" cstate="print">
            <a:extLst>
              <a:ext uri="{28A0092B-C50C-407E-A947-70E740481C1C}">
                <a14:useLocalDpi xmlns:a14="http://schemas.microsoft.com/office/drawing/2010/main" val="0"/>
              </a:ext>
            </a:extLst>
          </a:blip>
          <a:stretch>
            <a:fillRect/>
          </a:stretch>
        </p:blipFill>
        <p:spPr>
          <a:xfrm>
            <a:off x="4064000" y="5716016"/>
            <a:ext cx="4064000" cy="1141984"/>
          </a:xfrm>
          <a:prstGeom prst="rect">
            <a:avLst/>
          </a:prstGeom>
        </p:spPr>
      </p:pic>
      <p:sp>
        <p:nvSpPr>
          <p:cNvPr id="4" name="日期占位符 3"/>
          <p:cNvSpPr>
            <a:spLocks noGrp="1"/>
          </p:cNvSpPr>
          <p:nvPr>
            <p:ph type="dt" sz="half" idx="10"/>
            <p:custDataLst>
              <p:tags r:id="rId2"/>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5" name="页脚占位符 4"/>
          <p:cNvSpPr>
            <a:spLocks noGrp="1"/>
          </p:cNvSpPr>
          <p:nvPr>
            <p:ph type="ftr" sz="quarter" idx="11"/>
            <p:custDataLst>
              <p:tags r:id="rId3"/>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4"/>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
        <p:nvSpPr>
          <p:cNvPr id="3" name="标题 2"/>
          <p:cNvSpPr>
            <a:spLocks noGrp="1"/>
          </p:cNvSpPr>
          <p:nvPr>
            <p:ph type="title" hasCustomPrompt="1"/>
            <p:custDataLst>
              <p:tags r:id="rId5"/>
            </p:custDataLst>
          </p:nvPr>
        </p:nvSpPr>
        <p:spPr>
          <a:xfrm>
            <a:off x="3133993" y="3429000"/>
            <a:ext cx="5924014" cy="918537"/>
          </a:xfrm>
        </p:spPr>
        <p:txBody>
          <a:bodyPr>
            <a:normAutofit/>
          </a:bodyPr>
          <a:lstStyle>
            <a:lvl1pPr algn="ctr">
              <a:defRPr sz="3600"/>
            </a:lvl1pPr>
          </a:lstStyle>
          <a:p>
            <a:r>
              <a:rPr lang="zh-CN" altLang="en-US" dirty="0"/>
              <a:t>单击此处编辑标题</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tx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lvl1pPr>
              <a:defRPr>
                <a:solidFill>
                  <a:schemeClr val="bg1"/>
                </a:solidFill>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2"/>
            </p:custDataLst>
          </p:nvPr>
        </p:nvSpPr>
        <p:spPr/>
        <p:txBody>
          <a:bodyPr/>
          <a:lstStyle>
            <a:lvl1pPr>
              <a:defRPr>
                <a:solidFill>
                  <a:schemeClr val="bg1"/>
                </a:solidFill>
              </a:defRPr>
            </a:lvl1pPr>
          </a:lstStyle>
          <a:p>
            <a:endParaRPr lang="zh-CN" altLang="en-US"/>
          </a:p>
        </p:txBody>
      </p:sp>
      <p:sp>
        <p:nvSpPr>
          <p:cNvPr id="5" name="灯片编号占位符 4"/>
          <p:cNvSpPr>
            <a:spLocks noGrp="1"/>
          </p:cNvSpPr>
          <p:nvPr>
            <p:ph type="sldNum" sz="quarter" idx="12"/>
            <p:custDataLst>
              <p:tags r:id="rId3"/>
            </p:custDataLst>
          </p:nvPr>
        </p:nvSpPr>
        <p:spPr/>
        <p:txBody>
          <a:bodyPr/>
          <a:lstStyle>
            <a:lvl1pPr>
              <a:defRPr>
                <a:solidFill>
                  <a:schemeClr val="bg1"/>
                </a:solidFill>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3889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末尾幻灯片">
    <p:bg>
      <p:bgPr>
        <a:blipFill rotWithShape="1">
          <a:blip r:embed="rId34"/>
          <a:stretch>
            <a:fillRect/>
          </a:stretch>
        </a:blip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flipV="1">
            <a:off x="0" y="0"/>
            <a:ext cx="1955800" cy="18224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200" baseline="0">
              <a:latin typeface="Arial" panose="020B0604020202020204" pitchFamily="34" charset="0"/>
              <a:ea typeface="微软雅黑" panose="020B0503020204020204" pitchFamily="34" charset="-122"/>
            </a:endParaRPr>
          </a:p>
        </p:txBody>
      </p:sp>
      <p:sp>
        <p:nvSpPr>
          <p:cNvPr id="9" name="矩形 8"/>
          <p:cNvSpPr/>
          <p:nvPr userDrawn="1">
            <p:custDataLst>
              <p:tags r:id="rId2"/>
            </p:custDataLst>
          </p:nvPr>
        </p:nvSpPr>
        <p:spPr>
          <a:xfrm flipV="1">
            <a:off x="10394950" y="6245860"/>
            <a:ext cx="1797050" cy="62166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10" name="矩形 9"/>
          <p:cNvSpPr/>
          <p:nvPr userDrawn="1">
            <p:custDataLst>
              <p:tags r:id="rId3"/>
            </p:custDataLst>
          </p:nvPr>
        </p:nvSpPr>
        <p:spPr>
          <a:xfrm flipV="1">
            <a:off x="2667635" y="3581400"/>
            <a:ext cx="2361565" cy="470535"/>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sp>
        <p:nvSpPr>
          <p:cNvPr id="11" name="矩形 10"/>
          <p:cNvSpPr/>
          <p:nvPr userDrawn="1">
            <p:custDataLst>
              <p:tags r:id="rId4"/>
            </p:custDataLst>
          </p:nvPr>
        </p:nvSpPr>
        <p:spPr>
          <a:xfrm flipV="1">
            <a:off x="2456815" y="2640330"/>
            <a:ext cx="885825" cy="273685"/>
          </a:xfrm>
          <a:prstGeom prst="rect">
            <a:avLst/>
          </a:prstGeom>
          <a:solidFill>
            <a:schemeClr val="accent1">
              <a:lumMod val="50000"/>
              <a:lumOff val="50000"/>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12" name="矩形 11"/>
          <p:cNvSpPr/>
          <p:nvPr userDrawn="1">
            <p:custDataLst>
              <p:tags r:id="rId5"/>
            </p:custDataLst>
          </p:nvPr>
        </p:nvSpPr>
        <p:spPr>
          <a:xfrm flipV="1">
            <a:off x="4769485" y="3907155"/>
            <a:ext cx="4921885" cy="310515"/>
          </a:xfrm>
          <a:prstGeom prst="rect">
            <a:avLst/>
          </a:prstGeom>
          <a:solidFill>
            <a:schemeClr val="accent1">
              <a:lumMod val="50000"/>
              <a:lumOff val="50000"/>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grpSp>
        <p:nvGrpSpPr>
          <p:cNvPr id="13" name="组合 12"/>
          <p:cNvGrpSpPr/>
          <p:nvPr userDrawn="1">
            <p:custDataLst>
              <p:tags r:id="rId6"/>
            </p:custDataLst>
          </p:nvPr>
        </p:nvGrpSpPr>
        <p:grpSpPr>
          <a:xfrm>
            <a:off x="544830" y="6162675"/>
            <a:ext cx="3074035" cy="246380"/>
            <a:chOff x="1187859" y="5146635"/>
            <a:chExt cx="3016648" cy="246221"/>
          </a:xfrm>
        </p:grpSpPr>
        <p:cxnSp>
          <p:nvCxnSpPr>
            <p:cNvPr id="14" name="直接连接符 13"/>
            <p:cNvCxnSpPr/>
            <p:nvPr>
              <p:custDataLst>
                <p:tags r:id="rId31"/>
              </p:custDataLst>
            </p:nvPr>
          </p:nvCxnSpPr>
          <p:spPr>
            <a:xfrm flipH="1">
              <a:off x="1994816" y="5291065"/>
              <a:ext cx="2209691" cy="0"/>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custDataLst>
                <p:tags r:id="rId32"/>
              </p:custDataLst>
            </p:nvPr>
          </p:nvSpPr>
          <p:spPr>
            <a:xfrm>
              <a:off x="1187859" y="5146635"/>
              <a:ext cx="895541" cy="246221"/>
            </a:xfrm>
            <a:prstGeom prst="rect">
              <a:avLst/>
            </a:prstGeom>
            <a:noFill/>
            <a:effectLst>
              <a:outerShdw blurRad="50800" dist="38100" dir="5400000" algn="t" rotWithShape="0">
                <a:prstClr val="black">
                  <a:alpha val="40000"/>
                </a:prstClr>
              </a:outerShdw>
            </a:effectLst>
          </p:spPr>
          <p:txBody>
            <a:bodyPr wrap="square" rtlCol="0">
              <a:noAutofit/>
              <a:scene3d>
                <a:camera prst="orthographicFront">
                  <a:rot lat="0" lon="0" rev="0"/>
                </a:camera>
                <a:lightRig rig="threePt" dir="t"/>
              </a:scene3d>
              <a:sp3d>
                <a:bevelT w="0"/>
              </a:sp3d>
            </a:bodyPr>
            <a:lstStyle/>
            <a:p>
              <a:r>
                <a:rPr lang="en-US" altLang="zh-CN" sz="1000" b="1" i="1" baseline="0" dirty="0">
                  <a:solidFill>
                    <a:schemeClr val="bg1"/>
                  </a:solidFill>
                  <a:latin typeface="Arial" panose="020B0604020202020204" pitchFamily="34" charset="0"/>
                  <a:ea typeface="微软雅黑" panose="020B0503020204020204" pitchFamily="34" charset="-122"/>
                </a:rPr>
                <a:t>BY W</a:t>
              </a:r>
              <a:r>
                <a:rPr lang="en-US" altLang="zh-CN" sz="1000" b="1" i="1" baseline="0" dirty="0">
                  <a:solidFill>
                    <a:schemeClr val="accent1"/>
                  </a:solidFill>
                  <a:latin typeface="Arial" panose="020B0604020202020204" pitchFamily="34" charset="0"/>
                  <a:ea typeface="微软雅黑" panose="020B0503020204020204" pitchFamily="34" charset="-122"/>
                </a:rPr>
                <a:t>P</a:t>
              </a:r>
              <a:r>
                <a:rPr lang="en-US" altLang="zh-CN" sz="1000" b="1" i="1" baseline="0" dirty="0">
                  <a:solidFill>
                    <a:schemeClr val="bg1"/>
                  </a:solidFill>
                  <a:latin typeface="Arial" panose="020B0604020202020204" pitchFamily="34" charset="0"/>
                  <a:ea typeface="微软雅黑" panose="020B0503020204020204" pitchFamily="34" charset="-122"/>
                </a:rPr>
                <a:t>S</a:t>
              </a:r>
              <a:endParaRPr lang="zh-CN" altLang="en-US" sz="1000" b="1" i="1" baseline="0" dirty="0">
                <a:solidFill>
                  <a:schemeClr val="bg1"/>
                </a:solidFill>
                <a:latin typeface="Arial" panose="020B0604020202020204" pitchFamily="34" charset="0"/>
                <a:ea typeface="微软雅黑" panose="020B0503020204020204" pitchFamily="34" charset="-122"/>
              </a:endParaRPr>
            </a:p>
          </p:txBody>
        </p:sp>
      </p:grpSp>
      <p:grpSp>
        <p:nvGrpSpPr>
          <p:cNvPr id="16" name="组合 15"/>
          <p:cNvGrpSpPr/>
          <p:nvPr userDrawn="1">
            <p:custDataLst>
              <p:tags r:id="rId7"/>
            </p:custDataLst>
          </p:nvPr>
        </p:nvGrpSpPr>
        <p:grpSpPr>
          <a:xfrm>
            <a:off x="11652885" y="400050"/>
            <a:ext cx="142875" cy="130175"/>
            <a:chOff x="3917641" y="6141663"/>
            <a:chExt cx="143184" cy="130175"/>
          </a:xfrm>
        </p:grpSpPr>
        <p:cxnSp>
          <p:nvCxnSpPr>
            <p:cNvPr id="17" name="直接连接符 16"/>
            <p:cNvCxnSpPr/>
            <p:nvPr>
              <p:custDataLst>
                <p:tags r:id="rId28"/>
              </p:custDataLst>
            </p:nvPr>
          </p:nvCxnSpPr>
          <p:spPr>
            <a:xfrm flipH="1">
              <a:off x="3917641" y="61416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custDataLst>
                <p:tags r:id="rId29"/>
              </p:custDataLst>
            </p:nvPr>
          </p:nvCxnSpPr>
          <p:spPr>
            <a:xfrm flipH="1">
              <a:off x="3917641" y="62051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custDataLst>
                <p:tags r:id="rId30"/>
              </p:custDataLst>
            </p:nvPr>
          </p:nvCxnSpPr>
          <p:spPr>
            <a:xfrm flipH="1">
              <a:off x="3917641" y="6271838"/>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userDrawn="1">
            <p:custDataLst>
              <p:tags r:id="rId8"/>
            </p:custDataLst>
          </p:nvPr>
        </p:nvGrpSpPr>
        <p:grpSpPr>
          <a:xfrm>
            <a:off x="7559675" y="1755140"/>
            <a:ext cx="134620" cy="134620"/>
            <a:chOff x="3894501" y="6300441"/>
            <a:chExt cx="134679" cy="134679"/>
          </a:xfrm>
          <a:solidFill>
            <a:schemeClr val="accent1"/>
          </a:solidFill>
        </p:grpSpPr>
        <p:sp>
          <p:nvSpPr>
            <p:cNvPr id="21" name="矩形 20"/>
            <p:cNvSpPr/>
            <p:nvPr>
              <p:custDataLst>
                <p:tags r:id="rId26"/>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2" name="矩形 21"/>
            <p:cNvSpPr/>
            <p:nvPr>
              <p:custDataLst>
                <p:tags r:id="rId27"/>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grpSp>
      <p:sp>
        <p:nvSpPr>
          <p:cNvPr id="23" name="矩形 22"/>
          <p:cNvSpPr/>
          <p:nvPr userDrawn="1">
            <p:custDataLst>
              <p:tags r:id="rId9"/>
            </p:custDataLst>
          </p:nvPr>
        </p:nvSpPr>
        <p:spPr>
          <a:xfrm flipV="1">
            <a:off x="9564370" y="5998210"/>
            <a:ext cx="1797050" cy="246380"/>
          </a:xfrm>
          <a:prstGeom prst="rect">
            <a:avLst/>
          </a:prstGeom>
          <a:solidFill>
            <a:schemeClr val="accent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grpSp>
        <p:nvGrpSpPr>
          <p:cNvPr id="24" name="组合 23"/>
          <p:cNvGrpSpPr/>
          <p:nvPr userDrawn="1">
            <p:custDataLst>
              <p:tags r:id="rId10"/>
            </p:custDataLst>
          </p:nvPr>
        </p:nvGrpSpPr>
        <p:grpSpPr>
          <a:xfrm>
            <a:off x="11572483" y="1101090"/>
            <a:ext cx="369332" cy="2820670"/>
            <a:chOff x="11578708" y="1145771"/>
            <a:chExt cx="369094" cy="2820911"/>
          </a:xfrm>
        </p:grpSpPr>
        <p:cxnSp>
          <p:nvCxnSpPr>
            <p:cNvPr id="25" name="直接连接符 24"/>
            <p:cNvCxnSpPr/>
            <p:nvPr>
              <p:custDataLst>
                <p:tags r:id="rId24"/>
              </p:custDataLst>
            </p:nvPr>
          </p:nvCxnSpPr>
          <p:spPr>
            <a:xfrm flipV="1">
              <a:off x="11763709" y="1145771"/>
              <a:ext cx="0" cy="1959379"/>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custDataLst>
                <p:tags r:id="rId25"/>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Arial" panose="020B0604020202020204" pitchFamily="34" charset="0"/>
                  <a:ea typeface="微软雅黑" panose="020B0503020204020204" pitchFamily="34" charset="-122"/>
                </a:rPr>
                <a:t>m</a:t>
              </a:r>
              <a:r>
                <a:rPr lang="en-US" altLang="zh-CN" sz="1200" b="1" i="1" baseline="0" dirty="0">
                  <a:solidFill>
                    <a:schemeClr val="bg1"/>
                  </a:solidFill>
                  <a:latin typeface="Arial" panose="020B0604020202020204" pitchFamily="34" charset="0"/>
                  <a:ea typeface="微软雅黑" panose="020B0503020204020204" pitchFamily="34" charset="-122"/>
                </a:rPr>
                <a:t>usic</a:t>
              </a:r>
              <a:endParaRPr lang="zh-CN" altLang="en-US" sz="1200" b="1" i="1" baseline="0" dirty="0">
                <a:solidFill>
                  <a:schemeClr val="bg1"/>
                </a:solidFill>
                <a:latin typeface="Arial" panose="020B0604020202020204" pitchFamily="34" charset="0"/>
                <a:ea typeface="微软雅黑" panose="020B0503020204020204" pitchFamily="34" charset="-122"/>
              </a:endParaRPr>
            </a:p>
          </p:txBody>
        </p:sp>
      </p:grpSp>
      <p:grpSp>
        <p:nvGrpSpPr>
          <p:cNvPr id="27" name="组合 26"/>
          <p:cNvGrpSpPr/>
          <p:nvPr userDrawn="1">
            <p:custDataLst>
              <p:tags r:id="rId11"/>
            </p:custDataLst>
          </p:nvPr>
        </p:nvGrpSpPr>
        <p:grpSpPr>
          <a:xfrm>
            <a:off x="4646930" y="5353685"/>
            <a:ext cx="134620" cy="134620"/>
            <a:chOff x="3894501" y="6300441"/>
            <a:chExt cx="134679" cy="134679"/>
          </a:xfrm>
          <a:solidFill>
            <a:schemeClr val="accent1"/>
          </a:solidFill>
        </p:grpSpPr>
        <p:sp>
          <p:nvSpPr>
            <p:cNvPr id="28" name="矩形 27"/>
            <p:cNvSpPr/>
            <p:nvPr>
              <p:custDataLst>
                <p:tags r:id="rId22"/>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9" name="矩形 28"/>
            <p:cNvSpPr/>
            <p:nvPr>
              <p:custDataLst>
                <p:tags r:id="rId23"/>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30" name="组合 29"/>
          <p:cNvGrpSpPr/>
          <p:nvPr userDrawn="1">
            <p:custDataLst>
              <p:tags r:id="rId12"/>
            </p:custDataLst>
          </p:nvPr>
        </p:nvGrpSpPr>
        <p:grpSpPr>
          <a:xfrm>
            <a:off x="1534160" y="3589020"/>
            <a:ext cx="134620" cy="134620"/>
            <a:chOff x="3894501" y="6300441"/>
            <a:chExt cx="134679" cy="134679"/>
          </a:xfrm>
          <a:solidFill>
            <a:schemeClr val="accent1"/>
          </a:solidFill>
        </p:grpSpPr>
        <p:sp>
          <p:nvSpPr>
            <p:cNvPr id="31" name="矩形 30"/>
            <p:cNvSpPr/>
            <p:nvPr>
              <p:custDataLst>
                <p:tags r:id="rId20"/>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32" name="矩形 31"/>
            <p:cNvSpPr/>
            <p:nvPr>
              <p:custDataLst>
                <p:tags r:id="rId21"/>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sp>
        <p:nvSpPr>
          <p:cNvPr id="33" name="矩形 32"/>
          <p:cNvSpPr/>
          <p:nvPr userDrawn="1">
            <p:custDataLst>
              <p:tags r:id="rId13"/>
            </p:custDataLst>
          </p:nvPr>
        </p:nvSpPr>
        <p:spPr>
          <a:xfrm flipV="1">
            <a:off x="2183765" y="2472690"/>
            <a:ext cx="379730" cy="273685"/>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34" name="矩形 33"/>
          <p:cNvSpPr/>
          <p:nvPr userDrawn="1">
            <p:custDataLst>
              <p:tags r:id="rId14"/>
            </p:custDataLst>
          </p:nvPr>
        </p:nvSpPr>
        <p:spPr>
          <a:xfrm flipV="1">
            <a:off x="9648190" y="2645410"/>
            <a:ext cx="198120" cy="273685"/>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 name="标题 1"/>
          <p:cNvSpPr>
            <a:spLocks noGrp="1"/>
          </p:cNvSpPr>
          <p:nvPr userDrawn="1">
            <p:ph type="title" hasCustomPrompt="1"/>
            <p:custDataLst>
              <p:tags r:id="rId15"/>
            </p:custDataLst>
          </p:nvPr>
        </p:nvSpPr>
        <p:spPr>
          <a:xfrm>
            <a:off x="2967600" y="2617200"/>
            <a:ext cx="6256800" cy="1630800"/>
          </a:xfrm>
          <a:effectLst>
            <a:outerShdw blurRad="50800" dist="38100" dir="5400000" algn="t" rotWithShape="0">
              <a:schemeClr val="tx1">
                <a:alpha val="40000"/>
              </a:schemeClr>
            </a:outerShdw>
          </a:effectLst>
        </p:spPr>
        <p:txBody>
          <a:bodyPr vert="horz" lIns="90000" tIns="46800" rIns="90000" bIns="46800" rtlCol="0" anchor="b" anchorCtr="0">
            <a:normAutofit/>
          </a:bodyPr>
          <a:lstStyle>
            <a:lvl1pPr marL="0" marR="0" algn="ctr" defTabSz="914400" rtl="0" eaLnBrk="1" fontAlgn="auto" latinLnBrk="0" hangingPunct="1">
              <a:lnSpc>
                <a:spcPct val="100000"/>
              </a:lnSpc>
              <a:buNone/>
              <a:defRPr kumimoji="0" lang="zh-CN" altLang="en-US" sz="9600" b="1" i="1" u="none" strike="noStrike" kern="1200" cap="none" spc="600" normalizeH="0" baseline="0" noProof="1" dirty="0">
                <a:solidFill>
                  <a:schemeClr val="bg1"/>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p>
        </p:txBody>
      </p:sp>
      <p:sp>
        <p:nvSpPr>
          <p:cNvPr id="3" name="日期占位符 2"/>
          <p:cNvSpPr>
            <a:spLocks noGrp="1"/>
          </p:cNvSpPr>
          <p:nvPr userDrawn="1">
            <p:ph type="dt" sz="half" idx="10"/>
            <p:custDataLst>
              <p:tags r:id="rId16"/>
            </p:custDataLst>
          </p:nvPr>
        </p:nvSpPr>
        <p:spPr/>
        <p:txBody>
          <a:bodyPr>
            <a:normAutofit/>
          </a:bodyPr>
          <a:lstStyle>
            <a:lvl1pPr>
              <a:defRPr baseline="0">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userDrawn="1">
            <p:ph type="ftr" sz="quarter" idx="11"/>
            <p:custDataLst>
              <p:tags r:id="rId17"/>
            </p:custDataLst>
          </p:nvPr>
        </p:nvSpPr>
        <p:spPr/>
        <p:txBody>
          <a:bodyPr>
            <a:normAutofit/>
          </a:bodyPr>
          <a:lstStyle>
            <a:lvl1pPr>
              <a:defRPr baseline="0">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userDrawn="1">
            <p:ph type="sldNum" sz="quarter" idx="12"/>
            <p:custDataLst>
              <p:tags r:id="rId18"/>
            </p:custDataLst>
          </p:nvPr>
        </p:nvSpPr>
        <p:spPr/>
        <p:txBody>
          <a:bodyPr>
            <a:normAutofit/>
          </a:bodyPr>
          <a:lstStyle>
            <a:lvl1pPr>
              <a:defRPr baseline="0">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
        <p:nvSpPr>
          <p:cNvPr id="7" name="文本占位符 6"/>
          <p:cNvSpPr>
            <a:spLocks noGrp="1"/>
          </p:cNvSpPr>
          <p:nvPr>
            <p:ph type="body" sz="quarter" idx="13" hasCustomPrompt="1"/>
            <p:custDataLst>
              <p:tags r:id="rId19"/>
            </p:custDataLst>
          </p:nvPr>
        </p:nvSpPr>
        <p:spPr>
          <a:xfrm>
            <a:off x="3162300" y="4395515"/>
            <a:ext cx="5867400" cy="499427"/>
          </a:xfrm>
        </p:spPr>
        <p:txBody>
          <a:bodyPr>
            <a:normAutofit/>
          </a:bodyPr>
          <a:lstStyle>
            <a:lvl1pPr marL="0" indent="0" algn="ctr">
              <a:buNone/>
              <a:defRPr sz="2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a:t>单击此处编辑副标题</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通用">
    <p:bg>
      <p:bgPr>
        <a:blipFill dpi="0" rotWithShape="1">
          <a:blip r:embed="rId29"/>
          <a:srcRect/>
          <a:stretch>
            <a:fillRect/>
          </a:stretch>
        </a:blipFill>
        <a:effectLst/>
      </p:bgPr>
    </p:bg>
    <p:spTree>
      <p:nvGrpSpPr>
        <p:cNvPr id="1" name=""/>
        <p:cNvGrpSpPr/>
        <p:nvPr/>
      </p:nvGrpSpPr>
      <p:grpSpPr>
        <a:xfrm>
          <a:off x="0" y="0"/>
          <a:ext cx="0" cy="0"/>
          <a:chOff x="0" y="0"/>
          <a:chExt cx="0" cy="0"/>
        </a:xfrm>
      </p:grpSpPr>
      <p:grpSp>
        <p:nvGrpSpPr>
          <p:cNvPr id="17" name="组合 16"/>
          <p:cNvGrpSpPr/>
          <p:nvPr userDrawn="1">
            <p:custDataLst>
              <p:tags r:id="rId1"/>
            </p:custDataLst>
          </p:nvPr>
        </p:nvGrpSpPr>
        <p:grpSpPr>
          <a:xfrm>
            <a:off x="11925300" y="5387340"/>
            <a:ext cx="134620" cy="134620"/>
            <a:chOff x="3894501" y="6300441"/>
            <a:chExt cx="134679" cy="134679"/>
          </a:xfrm>
          <a:solidFill>
            <a:schemeClr val="tx2"/>
          </a:solidFill>
        </p:grpSpPr>
        <p:sp>
          <p:nvSpPr>
            <p:cNvPr id="18" name="矩形 17"/>
            <p:cNvSpPr/>
            <p:nvPr>
              <p:custDataLst>
                <p:tags r:id="rId26"/>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a typeface="微软雅黑" panose="020B0503020204020204" pitchFamily="34" charset="-122"/>
              </a:endParaRPr>
            </a:p>
          </p:txBody>
        </p:sp>
        <p:sp>
          <p:nvSpPr>
            <p:cNvPr id="22" name="矩形 21"/>
            <p:cNvSpPr/>
            <p:nvPr>
              <p:custDataLst>
                <p:tags r:id="rId27"/>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a typeface="微软雅黑" panose="020B0503020204020204" pitchFamily="34" charset="-122"/>
              </a:endParaRPr>
            </a:p>
          </p:txBody>
        </p:sp>
      </p:grpSp>
      <p:sp>
        <p:nvSpPr>
          <p:cNvPr id="8" name="标题 7"/>
          <p:cNvSpPr>
            <a:spLocks noGrp="1"/>
          </p:cNvSpPr>
          <p:nvPr userDrawn="1">
            <p:ph type="title"/>
            <p:custDataLst>
              <p:tags r:id="rId2"/>
            </p:custDataLst>
          </p:nvPr>
        </p:nvSpPr>
        <p:spPr/>
        <p:txBody>
          <a:bodyPr/>
          <a:lstStyle>
            <a:lvl1pPr>
              <a:defRPr baseline="0">
                <a:solidFill>
                  <a:schemeClr val="bg1"/>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userDrawn="1">
            <p:ph type="dt" sz="half" idx="10"/>
            <p:custDataLst>
              <p:tags r:id="rId3"/>
            </p:custDataLst>
          </p:nvPr>
        </p:nvSpPr>
        <p:spPr/>
        <p:txBody>
          <a:bodyPr/>
          <a:lstStyle>
            <a:lvl1pPr>
              <a:defRPr baseline="0">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grpSp>
        <p:nvGrpSpPr>
          <p:cNvPr id="2" name="组合 1"/>
          <p:cNvGrpSpPr/>
          <p:nvPr userDrawn="1">
            <p:custDataLst>
              <p:tags r:id="rId6"/>
            </p:custDataLst>
          </p:nvPr>
        </p:nvGrpSpPr>
        <p:grpSpPr>
          <a:xfrm>
            <a:off x="471805" y="324485"/>
            <a:ext cx="142875" cy="130175"/>
            <a:chOff x="3917641" y="6141663"/>
            <a:chExt cx="143184" cy="130175"/>
          </a:xfrm>
        </p:grpSpPr>
        <p:cxnSp>
          <p:nvCxnSpPr>
            <p:cNvPr id="10" name="直接连接符 9"/>
            <p:cNvCxnSpPr/>
            <p:nvPr>
              <p:custDataLst>
                <p:tags r:id="rId23"/>
              </p:custDataLst>
            </p:nvPr>
          </p:nvCxnSpPr>
          <p:spPr>
            <a:xfrm flipH="1">
              <a:off x="3917641" y="61416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24"/>
              </p:custDataLst>
            </p:nvPr>
          </p:nvCxnSpPr>
          <p:spPr>
            <a:xfrm flipH="1">
              <a:off x="3917641" y="6205163"/>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25"/>
              </p:custDataLst>
            </p:nvPr>
          </p:nvCxnSpPr>
          <p:spPr>
            <a:xfrm flipH="1">
              <a:off x="3917641" y="6271838"/>
              <a:ext cx="1431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userDrawn="1">
            <p:custDataLst>
              <p:tags r:id="rId7"/>
            </p:custDataLst>
          </p:nvPr>
        </p:nvGrpSpPr>
        <p:grpSpPr>
          <a:xfrm>
            <a:off x="325755" y="744855"/>
            <a:ext cx="134620" cy="134620"/>
            <a:chOff x="3894501" y="6300441"/>
            <a:chExt cx="134679" cy="134679"/>
          </a:xfrm>
          <a:solidFill>
            <a:schemeClr val="accent1"/>
          </a:solidFill>
        </p:grpSpPr>
        <p:sp>
          <p:nvSpPr>
            <p:cNvPr id="26" name="矩形 25"/>
            <p:cNvSpPr/>
            <p:nvPr>
              <p:custDataLst>
                <p:tags r:id="rId21"/>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7" name="矩形 26"/>
            <p:cNvSpPr/>
            <p:nvPr>
              <p:custDataLst>
                <p:tags r:id="rId22"/>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19" name="组合 18"/>
          <p:cNvGrpSpPr/>
          <p:nvPr userDrawn="1">
            <p:custDataLst>
              <p:tags r:id="rId8"/>
            </p:custDataLst>
          </p:nvPr>
        </p:nvGrpSpPr>
        <p:grpSpPr>
          <a:xfrm>
            <a:off x="173990" y="960120"/>
            <a:ext cx="369570" cy="2820670"/>
            <a:chOff x="11578708" y="1145771"/>
            <a:chExt cx="369094" cy="2820911"/>
          </a:xfrm>
        </p:grpSpPr>
        <p:cxnSp>
          <p:nvCxnSpPr>
            <p:cNvPr id="20" name="直接连接符 19"/>
            <p:cNvCxnSpPr/>
            <p:nvPr>
              <p:custDataLst>
                <p:tags r:id="rId19"/>
              </p:custDataLst>
            </p:nvPr>
          </p:nvCxnSpPr>
          <p:spPr>
            <a:xfrm flipV="1">
              <a:off x="11763709" y="1145771"/>
              <a:ext cx="0" cy="1959379"/>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custDataLst>
                <p:tags r:id="rId20"/>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Arial" panose="020B0604020202020204" pitchFamily="34" charset="0"/>
                  <a:ea typeface="微软雅黑" panose="020B0503020204020204" pitchFamily="34" charset="-122"/>
                </a:rPr>
                <a:t>m</a:t>
              </a:r>
              <a:r>
                <a:rPr lang="en-US" altLang="zh-CN" sz="1200" b="1" i="1" baseline="0" dirty="0">
                  <a:solidFill>
                    <a:schemeClr val="bg1"/>
                  </a:solidFill>
                  <a:latin typeface="Arial" panose="020B0604020202020204" pitchFamily="34" charset="0"/>
                  <a:ea typeface="微软雅黑" panose="020B0503020204020204" pitchFamily="34" charset="-122"/>
                </a:rPr>
                <a:t>usic</a:t>
              </a:r>
            </a:p>
          </p:txBody>
        </p:sp>
      </p:grpSp>
      <p:sp>
        <p:nvSpPr>
          <p:cNvPr id="13" name="矩形 12"/>
          <p:cNvSpPr/>
          <p:nvPr userDrawn="1">
            <p:custDataLst>
              <p:tags r:id="rId9"/>
            </p:custDataLst>
          </p:nvPr>
        </p:nvSpPr>
        <p:spPr>
          <a:xfrm>
            <a:off x="0" y="6223000"/>
            <a:ext cx="1211580" cy="635000"/>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14" name="矩形 13"/>
          <p:cNvSpPr/>
          <p:nvPr userDrawn="1">
            <p:custDataLst>
              <p:tags r:id="rId10"/>
            </p:custDataLst>
          </p:nvPr>
        </p:nvSpPr>
        <p:spPr>
          <a:xfrm>
            <a:off x="11912600" y="0"/>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sp>
        <p:nvSpPr>
          <p:cNvPr id="15" name="矩形 14"/>
          <p:cNvSpPr/>
          <p:nvPr userDrawn="1">
            <p:custDataLst>
              <p:tags r:id="rId11"/>
            </p:custDataLst>
          </p:nvPr>
        </p:nvSpPr>
        <p:spPr>
          <a:xfrm flipV="1">
            <a:off x="11310620" y="585851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sp>
        <p:nvSpPr>
          <p:cNvPr id="16" name="文本框 15"/>
          <p:cNvSpPr txBox="1"/>
          <p:nvPr userDrawn="1">
            <p:custDataLst>
              <p:tags r:id="rId12"/>
            </p:custDataLst>
          </p:nvPr>
        </p:nvSpPr>
        <p:spPr>
          <a:xfrm>
            <a:off x="11304270" y="552196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Arial" panose="020B0604020202020204" pitchFamily="34" charset="0"/>
                <a:ea typeface="微软雅黑" panose="020B0503020204020204" pitchFamily="34" charset="-122"/>
                <a:sym typeface="+mn-ea"/>
              </a:rPr>
              <a:t>M</a:t>
            </a:r>
            <a:r>
              <a:rPr lang="en-US" altLang="zh-CN" sz="1200" b="1" i="1" baseline="0" dirty="0">
                <a:solidFill>
                  <a:schemeClr val="bg1"/>
                </a:solidFill>
                <a:latin typeface="Arial" panose="020B0604020202020204" pitchFamily="34" charset="0"/>
                <a:ea typeface="微软雅黑" panose="020B0503020204020204" pitchFamily="34" charset="-122"/>
                <a:sym typeface="+mn-ea"/>
              </a:rPr>
              <a:t>USIC</a:t>
            </a:r>
          </a:p>
        </p:txBody>
      </p:sp>
      <p:grpSp>
        <p:nvGrpSpPr>
          <p:cNvPr id="28" name="组合 27"/>
          <p:cNvGrpSpPr/>
          <p:nvPr userDrawn="1">
            <p:custDataLst>
              <p:tags r:id="rId13"/>
            </p:custDataLst>
          </p:nvPr>
        </p:nvGrpSpPr>
        <p:grpSpPr>
          <a:xfrm>
            <a:off x="10892155" y="5939155"/>
            <a:ext cx="134620" cy="134620"/>
            <a:chOff x="3894501" y="6300441"/>
            <a:chExt cx="134679" cy="134679"/>
          </a:xfrm>
          <a:solidFill>
            <a:schemeClr val="accent1"/>
          </a:solidFill>
        </p:grpSpPr>
        <p:sp>
          <p:nvSpPr>
            <p:cNvPr id="29" name="矩形 28"/>
            <p:cNvSpPr/>
            <p:nvPr>
              <p:custDataLst>
                <p:tags r:id="rId17"/>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30" name="矩形 29"/>
            <p:cNvSpPr/>
            <p:nvPr>
              <p:custDataLst>
                <p:tags r:id="rId18"/>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31" name="组合 30"/>
          <p:cNvGrpSpPr/>
          <p:nvPr userDrawn="1">
            <p:custDataLst>
              <p:tags r:id="rId14"/>
            </p:custDataLst>
          </p:nvPr>
        </p:nvGrpSpPr>
        <p:grpSpPr>
          <a:xfrm>
            <a:off x="2094865" y="5973445"/>
            <a:ext cx="134620" cy="134620"/>
            <a:chOff x="3894501" y="6300441"/>
            <a:chExt cx="134679" cy="134679"/>
          </a:xfrm>
          <a:solidFill>
            <a:schemeClr val="accent1"/>
          </a:solidFill>
        </p:grpSpPr>
        <p:sp>
          <p:nvSpPr>
            <p:cNvPr id="32" name="矩形 31"/>
            <p:cNvSpPr/>
            <p:nvPr>
              <p:custDataLst>
                <p:tags r:id="rId15"/>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33" name="矩形 32"/>
            <p:cNvSpPr/>
            <p:nvPr>
              <p:custDataLst>
                <p:tags r:id="rId16"/>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相框">
    <p:bg>
      <p:bgPr>
        <a:blipFill dpi="0" rotWithShape="1">
          <a:blip r:embed="rId25"/>
          <a:srcRect/>
          <a:stretch>
            <a:fillRect/>
          </a:stretch>
        </a:blip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053" y="304775"/>
            <a:ext cx="11607893" cy="624845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baseline="0">
              <a:latin typeface="Arial" panose="020B0604020202020204" pitchFamily="34" charset="0"/>
              <a:ea typeface="微软雅黑" panose="020B0503020204020204" pitchFamily="34" charset="-122"/>
              <a:cs typeface="Viner Hand ITC" panose="03070502030502020203" charset="0"/>
              <a:sym typeface="+mn-ea"/>
            </a:endParaRPr>
          </a:p>
        </p:txBody>
      </p:sp>
      <p:sp>
        <p:nvSpPr>
          <p:cNvPr id="2" name="标题 1"/>
          <p:cNvSpPr>
            <a:spLocks noGrp="1"/>
          </p:cNvSpPr>
          <p:nvPr>
            <p:ph type="title" hasCustomPrompt="1"/>
            <p:custDataLst>
              <p:tags r:id="rId2"/>
            </p:custDataLst>
          </p:nvPr>
        </p:nvSpPr>
        <p:spPr>
          <a:xfrm>
            <a:off x="1281600" y="1249200"/>
            <a:ext cx="9626400" cy="723600"/>
          </a:xfrm>
        </p:spPr>
        <p:txBody>
          <a:bodyPr anchor="ctr"/>
          <a:lstStyle>
            <a:lvl1pPr>
              <a:defRPr sz="3200"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p:custDataLst>
              <p:tags r:id="rId3"/>
            </p:custDataLst>
          </p:nvPr>
        </p:nvSpPr>
        <p:spPr>
          <a:xfrm>
            <a:off x="1281113" y="2163600"/>
            <a:ext cx="9626600" cy="3445200"/>
          </a:xfrm>
        </p:spPr>
        <p:txBody>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grpSp>
        <p:nvGrpSpPr>
          <p:cNvPr id="12" name="组合 11"/>
          <p:cNvGrpSpPr/>
          <p:nvPr userDrawn="1">
            <p:custDataLst>
              <p:tags r:id="rId7"/>
            </p:custDataLst>
          </p:nvPr>
        </p:nvGrpSpPr>
        <p:grpSpPr>
          <a:xfrm>
            <a:off x="901701" y="5559425"/>
            <a:ext cx="134620" cy="134620"/>
            <a:chOff x="3894502" y="6294723"/>
            <a:chExt cx="134679" cy="134679"/>
          </a:xfrm>
          <a:solidFill>
            <a:schemeClr val="tx2"/>
          </a:solidFill>
        </p:grpSpPr>
        <p:sp>
          <p:nvSpPr>
            <p:cNvPr id="17" name="矩形 16"/>
            <p:cNvSpPr/>
            <p:nvPr>
              <p:custDataLst>
                <p:tags r:id="rId22"/>
              </p:custDataLst>
            </p:nvPr>
          </p:nvSpPr>
          <p:spPr>
            <a:xfrm rot="5400000">
              <a:off x="3952837" y="6295144"/>
              <a:ext cx="18008"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a typeface="微软雅黑" panose="020B0503020204020204" pitchFamily="34" charset="-122"/>
              </a:endParaRPr>
            </a:p>
          </p:txBody>
        </p:sp>
        <p:sp>
          <p:nvSpPr>
            <p:cNvPr id="18" name="矩形 17"/>
            <p:cNvSpPr/>
            <p:nvPr>
              <p:custDataLst>
                <p:tags r:id="rId23"/>
              </p:custDataLst>
            </p:nvPr>
          </p:nvSpPr>
          <p:spPr>
            <a:xfrm rot="10800000">
              <a:off x="3961311" y="6294723"/>
              <a:ext cx="18008"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a typeface="微软雅黑" panose="020B0503020204020204" pitchFamily="34" charset="-122"/>
              </a:endParaRPr>
            </a:p>
          </p:txBody>
        </p:sp>
      </p:grpSp>
      <p:cxnSp>
        <p:nvCxnSpPr>
          <p:cNvPr id="20" name="直接连接符 19"/>
          <p:cNvCxnSpPr/>
          <p:nvPr userDrawn="1">
            <p:custDataLst>
              <p:tags r:id="rId8"/>
            </p:custDataLst>
          </p:nvPr>
        </p:nvCxnSpPr>
        <p:spPr>
          <a:xfrm flipV="1">
            <a:off x="11620500" y="782320"/>
            <a:ext cx="0" cy="1958975"/>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userDrawn="1">
            <p:custDataLst>
              <p:tags r:id="rId9"/>
            </p:custDataLst>
          </p:nvPr>
        </p:nvSpPr>
        <p:spPr>
          <a:xfrm>
            <a:off x="11435080" y="2819400"/>
            <a:ext cx="369570" cy="783590"/>
          </a:xfrm>
          <a:prstGeom prst="rect">
            <a:avLst/>
          </a:prstGeom>
          <a:noFill/>
        </p:spPr>
        <p:txBody>
          <a:bodyPr vert="eaVert" wrap="square" rtlCol="0">
            <a:spAutoFit/>
          </a:bodyPr>
          <a:lstStyle/>
          <a:p>
            <a:r>
              <a:rPr lang="en-US" altLang="zh-CN" sz="1200" b="1" i="1" baseline="0" dirty="0">
                <a:solidFill>
                  <a:schemeClr val="accent1"/>
                </a:solidFill>
                <a:latin typeface="Arial" panose="020B0604020202020204" pitchFamily="34" charset="0"/>
                <a:ea typeface="微软雅黑" panose="020B0503020204020204" pitchFamily="34" charset="-122"/>
              </a:rPr>
              <a:t>m</a:t>
            </a:r>
            <a:r>
              <a:rPr lang="en-US" altLang="zh-CN" sz="1200" b="1" i="1" baseline="0" dirty="0">
                <a:solidFill>
                  <a:schemeClr val="bg1"/>
                </a:solidFill>
                <a:latin typeface="Arial" panose="020B0604020202020204" pitchFamily="34" charset="0"/>
                <a:ea typeface="微软雅黑" panose="020B0503020204020204" pitchFamily="34" charset="-122"/>
              </a:rPr>
              <a:t>usic</a:t>
            </a:r>
          </a:p>
        </p:txBody>
      </p:sp>
      <p:sp>
        <p:nvSpPr>
          <p:cNvPr id="14" name="矩形 13"/>
          <p:cNvSpPr/>
          <p:nvPr userDrawn="1">
            <p:custDataLst>
              <p:tags r:id="rId10"/>
            </p:custDataLst>
          </p:nvPr>
        </p:nvSpPr>
        <p:spPr>
          <a:xfrm>
            <a:off x="11620500" y="304800"/>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a typeface="微软雅黑" panose="020B0503020204020204" pitchFamily="34" charset="-122"/>
            </a:endParaRPr>
          </a:p>
        </p:txBody>
      </p:sp>
      <p:sp>
        <p:nvSpPr>
          <p:cNvPr id="15" name="矩形 14"/>
          <p:cNvSpPr/>
          <p:nvPr userDrawn="1">
            <p:custDataLst>
              <p:tags r:id="rId11"/>
            </p:custDataLst>
          </p:nvPr>
        </p:nvSpPr>
        <p:spPr>
          <a:xfrm flipV="1">
            <a:off x="292100" y="598551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dirty="0">
              <a:latin typeface="Arial" panose="020B0604020202020204" pitchFamily="34" charset="0"/>
              <a:ea typeface="微软雅黑" panose="020B0503020204020204" pitchFamily="34" charset="-122"/>
            </a:endParaRPr>
          </a:p>
        </p:txBody>
      </p:sp>
      <p:sp>
        <p:nvSpPr>
          <p:cNvPr id="16" name="文本框 15"/>
          <p:cNvSpPr txBox="1"/>
          <p:nvPr userDrawn="1">
            <p:custDataLst>
              <p:tags r:id="rId12"/>
            </p:custDataLst>
          </p:nvPr>
        </p:nvSpPr>
        <p:spPr>
          <a:xfrm>
            <a:off x="285750" y="5648960"/>
            <a:ext cx="921385" cy="275590"/>
          </a:xfrm>
          <a:prstGeom prst="rect">
            <a:avLst/>
          </a:prstGeom>
          <a:noFill/>
        </p:spPr>
        <p:txBody>
          <a:bodyPr vert="horz" wrap="square" rtlCol="0">
            <a:spAutoFit/>
          </a:bodyPr>
          <a:lstStyle/>
          <a:p>
            <a:pPr lvl="0" algn="l">
              <a:buClrTx/>
              <a:buSzTx/>
              <a:buFontTx/>
            </a:pPr>
            <a:r>
              <a:rPr lang="en-US" altLang="zh-CN" sz="1200" b="1" i="1" baseline="0" dirty="0">
                <a:solidFill>
                  <a:schemeClr val="accent1"/>
                </a:solidFill>
                <a:latin typeface="Arial" panose="020B0604020202020204" pitchFamily="34" charset="0"/>
                <a:ea typeface="微软雅黑" panose="020B0503020204020204" pitchFamily="34" charset="-122"/>
                <a:sym typeface="+mn-ea"/>
              </a:rPr>
              <a:t>M</a:t>
            </a:r>
            <a:r>
              <a:rPr lang="en-US" altLang="zh-CN" sz="1200" b="1" i="1" baseline="0" dirty="0">
                <a:solidFill>
                  <a:schemeClr val="bg1"/>
                </a:solidFill>
                <a:latin typeface="Arial" panose="020B0604020202020204" pitchFamily="34" charset="0"/>
                <a:ea typeface="微软雅黑" panose="020B0503020204020204" pitchFamily="34" charset="-122"/>
                <a:sym typeface="+mn-ea"/>
              </a:rPr>
              <a:t>USIC</a:t>
            </a:r>
          </a:p>
        </p:txBody>
      </p:sp>
      <p:grpSp>
        <p:nvGrpSpPr>
          <p:cNvPr id="22" name="组合 21"/>
          <p:cNvGrpSpPr/>
          <p:nvPr userDrawn="1">
            <p:custDataLst>
              <p:tags r:id="rId13"/>
            </p:custDataLst>
          </p:nvPr>
        </p:nvGrpSpPr>
        <p:grpSpPr>
          <a:xfrm>
            <a:off x="436880" y="647700"/>
            <a:ext cx="134620" cy="134620"/>
            <a:chOff x="3894501" y="6300441"/>
            <a:chExt cx="134679" cy="134679"/>
          </a:xfrm>
          <a:solidFill>
            <a:schemeClr val="accent1"/>
          </a:solidFill>
        </p:grpSpPr>
        <p:sp>
          <p:nvSpPr>
            <p:cNvPr id="23" name="矩形 22"/>
            <p:cNvSpPr/>
            <p:nvPr>
              <p:custDataLst>
                <p:tags r:id="rId20"/>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a typeface="微软雅黑" panose="020B0503020204020204" pitchFamily="34" charset="-122"/>
              </a:endParaRPr>
            </a:p>
          </p:txBody>
        </p:sp>
        <p:sp>
          <p:nvSpPr>
            <p:cNvPr id="24" name="矩形 23"/>
            <p:cNvSpPr/>
            <p:nvPr>
              <p:custDataLst>
                <p:tags r:id="rId21"/>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25" name="组合 24"/>
          <p:cNvGrpSpPr/>
          <p:nvPr userDrawn="1">
            <p:custDataLst>
              <p:tags r:id="rId14"/>
            </p:custDataLst>
          </p:nvPr>
        </p:nvGrpSpPr>
        <p:grpSpPr>
          <a:xfrm>
            <a:off x="11737340" y="3907790"/>
            <a:ext cx="134620" cy="134620"/>
            <a:chOff x="3894501" y="6300441"/>
            <a:chExt cx="134679" cy="134679"/>
          </a:xfrm>
          <a:solidFill>
            <a:schemeClr val="accent1"/>
          </a:solidFill>
        </p:grpSpPr>
        <p:sp>
          <p:nvSpPr>
            <p:cNvPr id="26" name="矩形 25"/>
            <p:cNvSpPr/>
            <p:nvPr>
              <p:custDataLst>
                <p:tags r:id="rId18"/>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a typeface="微软雅黑" panose="020B0503020204020204" pitchFamily="34" charset="-122"/>
              </a:endParaRPr>
            </a:p>
          </p:txBody>
        </p:sp>
        <p:sp>
          <p:nvSpPr>
            <p:cNvPr id="27" name="矩形 26"/>
            <p:cNvSpPr/>
            <p:nvPr>
              <p:custDataLst>
                <p:tags r:id="rId19"/>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29" name="组合 28"/>
          <p:cNvGrpSpPr/>
          <p:nvPr userDrawn="1">
            <p:custDataLst>
              <p:tags r:id="rId15"/>
            </p:custDataLst>
          </p:nvPr>
        </p:nvGrpSpPr>
        <p:grpSpPr>
          <a:xfrm>
            <a:off x="8257540" y="6148070"/>
            <a:ext cx="134620" cy="134620"/>
            <a:chOff x="3894501" y="6300441"/>
            <a:chExt cx="134679" cy="134679"/>
          </a:xfrm>
          <a:solidFill>
            <a:schemeClr val="accent1"/>
          </a:solidFill>
        </p:grpSpPr>
        <p:sp>
          <p:nvSpPr>
            <p:cNvPr id="30" name="矩形 29"/>
            <p:cNvSpPr/>
            <p:nvPr>
              <p:custDataLst>
                <p:tags r:id="rId16"/>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a typeface="微软雅黑" panose="020B0503020204020204" pitchFamily="34" charset="-122"/>
              </a:endParaRPr>
            </a:p>
          </p:txBody>
        </p:sp>
        <p:sp>
          <p:nvSpPr>
            <p:cNvPr id="31" name="矩形 30"/>
            <p:cNvSpPr/>
            <p:nvPr>
              <p:custDataLst>
                <p:tags r:id="rId17"/>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dirty="0">
                <a:latin typeface="Arial" panose="020B0604020202020204" pitchFamily="34" charset="0"/>
                <a:ea typeface="微软雅黑" panose="020B0503020204020204" pitchFamily="34" charset="-122"/>
              </a:endParaRPr>
            </a:p>
          </p:txBody>
        </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左右">
    <p:bg>
      <p:bgPr>
        <a:blipFill dpi="0" rotWithShape="1">
          <a:blip r:embed="rId22"/>
          <a:srcRect/>
          <a:stretch>
            <a:fillRect/>
          </a:stretch>
        </a:blip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r>
              <a:rPr lang="en-US" altLang="zh-CN" baseline="0" dirty="0">
                <a:latin typeface="Arial" panose="020B0604020202020204" pitchFamily="34" charset="0"/>
                <a:ea typeface="微软雅黑" panose="020B0503020204020204" pitchFamily="34" charset="-122"/>
                <a:sym typeface="+mn-ea"/>
              </a:rPr>
              <a:t>·</a:t>
            </a:r>
          </a:p>
        </p:txBody>
      </p:sp>
      <p:sp>
        <p:nvSpPr>
          <p:cNvPr id="2" name="标题 1"/>
          <p:cNvSpPr>
            <a:spLocks noGrp="1"/>
          </p:cNvSpPr>
          <p:nvPr>
            <p:ph type="title" hasCustomPrompt="1"/>
            <p:custDataLst>
              <p:tags r:id="rId2"/>
            </p:custDataLst>
          </p:nvPr>
        </p:nvSpPr>
        <p:spPr>
          <a:xfrm>
            <a:off x="583200" y="770400"/>
            <a:ext cx="3960000" cy="882000"/>
          </a:xfrm>
        </p:spPr>
        <p:txBody>
          <a:bodyPr anchor="ctr"/>
          <a:lstStyle>
            <a:lvl1pPr>
              <a:defRPr sz="3600" baseline="0">
                <a:solidFill>
                  <a:schemeClr val="bg1"/>
                </a:solidFill>
                <a:latin typeface="Arial" panose="020B0604020202020204" pitchFamily="34" charset="0"/>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586800" y="1764000"/>
            <a:ext cx="3956400" cy="4093200"/>
          </a:xfrm>
        </p:spPr>
        <p:txBody>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9" name="内容占位符 8"/>
          <p:cNvSpPr>
            <a:spLocks noGrp="1"/>
          </p:cNvSpPr>
          <p:nvPr>
            <p:ph sz="quarter" idx="14"/>
            <p:custDataLst>
              <p:tags r:id="rId7"/>
            </p:custDataLst>
          </p:nvPr>
        </p:nvSpPr>
        <p:spPr>
          <a:xfrm>
            <a:off x="5101200" y="769938"/>
            <a:ext cx="6480000" cy="5087937"/>
          </a:xfrm>
        </p:spPr>
        <p:txBody>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15" name="矩形 14"/>
          <p:cNvSpPr/>
          <p:nvPr userDrawn="1">
            <p:custDataLst>
              <p:tags r:id="rId8"/>
            </p:custDataLst>
          </p:nvPr>
        </p:nvSpPr>
        <p:spPr>
          <a:xfrm flipV="1">
            <a:off x="6350" y="598551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sp>
        <p:nvSpPr>
          <p:cNvPr id="16" name="文本框 15"/>
          <p:cNvSpPr txBox="1"/>
          <p:nvPr userDrawn="1">
            <p:custDataLst>
              <p:tags r:id="rId9"/>
            </p:custDataLst>
          </p:nvPr>
        </p:nvSpPr>
        <p:spPr>
          <a:xfrm>
            <a:off x="0" y="564896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Arial" panose="020B0604020202020204" pitchFamily="34" charset="0"/>
                <a:ea typeface="微软雅黑" panose="020B0503020204020204" pitchFamily="34" charset="-122"/>
                <a:sym typeface="+mn-ea"/>
              </a:rPr>
              <a:t>M</a:t>
            </a:r>
            <a:r>
              <a:rPr lang="en-US" altLang="zh-CN" sz="1200" b="1" i="1" baseline="0" dirty="0">
                <a:solidFill>
                  <a:schemeClr val="bg1"/>
                </a:solidFill>
                <a:latin typeface="Arial" panose="020B0604020202020204" pitchFamily="34" charset="0"/>
                <a:ea typeface="微软雅黑" panose="020B0503020204020204" pitchFamily="34" charset="-122"/>
                <a:sym typeface="+mn-ea"/>
              </a:rPr>
              <a:t>USIC</a:t>
            </a:r>
          </a:p>
        </p:txBody>
      </p:sp>
      <p:grpSp>
        <p:nvGrpSpPr>
          <p:cNvPr id="6" name="组合 5"/>
          <p:cNvGrpSpPr/>
          <p:nvPr userDrawn="1">
            <p:custDataLst>
              <p:tags r:id="rId10"/>
            </p:custDataLst>
          </p:nvPr>
        </p:nvGrpSpPr>
        <p:grpSpPr>
          <a:xfrm>
            <a:off x="11701780" y="753745"/>
            <a:ext cx="369570" cy="2820670"/>
            <a:chOff x="11701934" y="753444"/>
            <a:chExt cx="369332" cy="2820670"/>
          </a:xfrm>
        </p:grpSpPr>
        <p:cxnSp>
          <p:nvCxnSpPr>
            <p:cNvPr id="17" name="直接连接符 16"/>
            <p:cNvCxnSpPr/>
            <p:nvPr userDrawn="1">
              <p:custDataLst>
                <p:tags r:id="rId19"/>
              </p:custDataLst>
            </p:nvPr>
          </p:nvCxnSpPr>
          <p:spPr>
            <a:xfrm flipV="1">
              <a:off x="11887054" y="753444"/>
              <a:ext cx="0" cy="1959212"/>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userDrawn="1">
              <p:custDataLst>
                <p:tags r:id="rId20"/>
              </p:custDataLst>
            </p:nvPr>
          </p:nvSpPr>
          <p:spPr>
            <a:xfrm>
              <a:off x="11701934" y="2790592"/>
              <a:ext cx="369332" cy="783522"/>
            </a:xfrm>
            <a:prstGeom prst="rect">
              <a:avLst/>
            </a:prstGeom>
            <a:noFill/>
          </p:spPr>
          <p:txBody>
            <a:bodyPr vert="eaVert" wrap="square" rtlCol="0">
              <a:noAutofit/>
            </a:bodyPr>
            <a:lstStyle/>
            <a:p>
              <a:r>
                <a:rPr lang="en-US" altLang="zh-CN" sz="1200" b="1" i="1" baseline="0" dirty="0">
                  <a:solidFill>
                    <a:schemeClr val="accent1"/>
                  </a:solidFill>
                  <a:latin typeface="Arial" panose="020B0604020202020204" pitchFamily="34" charset="0"/>
                  <a:ea typeface="微软雅黑" panose="020B0503020204020204" pitchFamily="34" charset="-122"/>
                </a:rPr>
                <a:t>m</a:t>
              </a:r>
              <a:r>
                <a:rPr lang="en-US" altLang="zh-CN" sz="1200" b="1" i="1" baseline="0" dirty="0">
                  <a:solidFill>
                    <a:schemeClr val="bg1"/>
                  </a:solidFill>
                  <a:latin typeface="Arial" panose="020B0604020202020204" pitchFamily="34" charset="0"/>
                  <a:ea typeface="微软雅黑" panose="020B0503020204020204" pitchFamily="34" charset="-122"/>
                </a:rPr>
                <a:t>usic</a:t>
              </a:r>
            </a:p>
          </p:txBody>
        </p:sp>
      </p:grpSp>
      <p:sp>
        <p:nvSpPr>
          <p:cNvPr id="19" name="矩形 18"/>
          <p:cNvSpPr/>
          <p:nvPr userDrawn="1">
            <p:custDataLst>
              <p:tags r:id="rId11"/>
            </p:custDataLst>
          </p:nvPr>
        </p:nvSpPr>
        <p:spPr>
          <a:xfrm>
            <a:off x="11886565" y="440055"/>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0" name="矩形 19"/>
          <p:cNvSpPr/>
          <p:nvPr userDrawn="1">
            <p:custDataLst>
              <p:tags r:id="rId12"/>
            </p:custDataLst>
          </p:nvPr>
        </p:nvSpPr>
        <p:spPr>
          <a:xfrm flipV="1">
            <a:off x="0" y="0"/>
            <a:ext cx="582930" cy="54356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200" baseline="0">
              <a:latin typeface="Arial" panose="020B0604020202020204" pitchFamily="34" charset="0"/>
              <a:ea typeface="微软雅黑" panose="020B0503020204020204" pitchFamily="34" charset="-122"/>
            </a:endParaRPr>
          </a:p>
        </p:txBody>
      </p:sp>
      <p:grpSp>
        <p:nvGrpSpPr>
          <p:cNvPr id="21" name="组合 20"/>
          <p:cNvGrpSpPr/>
          <p:nvPr userDrawn="1">
            <p:custDataLst>
              <p:tags r:id="rId13"/>
            </p:custDataLst>
          </p:nvPr>
        </p:nvGrpSpPr>
        <p:grpSpPr>
          <a:xfrm>
            <a:off x="11701780" y="252095"/>
            <a:ext cx="134620" cy="134620"/>
            <a:chOff x="3894501" y="6300441"/>
            <a:chExt cx="134679" cy="134679"/>
          </a:xfrm>
          <a:solidFill>
            <a:schemeClr val="accent1"/>
          </a:solidFill>
        </p:grpSpPr>
        <p:sp>
          <p:nvSpPr>
            <p:cNvPr id="22" name="矩形 21"/>
            <p:cNvSpPr/>
            <p:nvPr>
              <p:custDataLst>
                <p:tags r:id="rId17"/>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3" name="矩形 22"/>
            <p:cNvSpPr/>
            <p:nvPr>
              <p:custDataLst>
                <p:tags r:id="rId18"/>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24" name="组合 23"/>
          <p:cNvGrpSpPr/>
          <p:nvPr userDrawn="1">
            <p:custDataLst>
              <p:tags r:id="rId14"/>
            </p:custDataLst>
          </p:nvPr>
        </p:nvGrpSpPr>
        <p:grpSpPr>
          <a:xfrm>
            <a:off x="325755" y="744855"/>
            <a:ext cx="134620" cy="134620"/>
            <a:chOff x="3894501" y="6300441"/>
            <a:chExt cx="134679" cy="134679"/>
          </a:xfrm>
          <a:solidFill>
            <a:schemeClr val="accent1"/>
          </a:solidFill>
        </p:grpSpPr>
        <p:sp>
          <p:nvSpPr>
            <p:cNvPr id="25" name="矩形 24"/>
            <p:cNvSpPr/>
            <p:nvPr>
              <p:custDataLst>
                <p:tags r:id="rId15"/>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6" name="矩形 25"/>
            <p:cNvSpPr/>
            <p:nvPr>
              <p:custDataLst>
                <p:tags r:id="rId16"/>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上下">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dirty="0">
              <a:solidFill>
                <a:schemeClr val="bg2"/>
              </a:solidFill>
              <a:latin typeface="Arial" panose="020B0604020202020204" pitchFamily="34" charset="0"/>
              <a:ea typeface="微软雅黑" panose="020B0503020204020204" pitchFamily="34" charset="-122"/>
              <a:sym typeface="+mn-ea"/>
            </a:endParaRPr>
          </a:p>
        </p:txBody>
      </p:sp>
      <p:sp>
        <p:nvSpPr>
          <p:cNvPr id="2" name="标题 1"/>
          <p:cNvSpPr>
            <a:spLocks noGrp="1"/>
          </p:cNvSpPr>
          <p:nvPr>
            <p:ph type="title"/>
            <p:custDataLst>
              <p:tags r:id="rId2"/>
            </p:custDataLst>
          </p:nvPr>
        </p:nvSpPr>
        <p:spPr>
          <a:xfrm>
            <a:off x="612000" y="781200"/>
            <a:ext cx="10976400" cy="626400"/>
          </a:xfrm>
        </p:spPr>
        <p:txBody>
          <a:bodyPr anchor="ctr"/>
          <a:lstStyle>
            <a:lvl1pPr algn="ctr">
              <a:defRPr sz="3600"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612000" y="1659600"/>
            <a:ext cx="10975975" cy="828000"/>
          </a:xfrm>
        </p:spPr>
        <p:txBody>
          <a:bodyPr/>
          <a:lstStyle>
            <a:lvl1pPr algn="ctr">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p:ph sz="quarter" idx="14"/>
            <p:custDataLst>
              <p:tags r:id="rId7"/>
            </p:custDataLst>
          </p:nvPr>
        </p:nvSpPr>
        <p:spPr>
          <a:xfrm>
            <a:off x="612775" y="2808000"/>
            <a:ext cx="10965600" cy="3430800"/>
          </a:xfrm>
        </p:spPr>
        <p:txBody>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21" name="矩形 20"/>
          <p:cNvSpPr/>
          <p:nvPr userDrawn="1">
            <p:custDataLst>
              <p:tags r:id="rId8"/>
            </p:custDataLst>
          </p:nvPr>
        </p:nvSpPr>
        <p:spPr>
          <a:xfrm flipV="1">
            <a:off x="11310620" y="89154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sp>
        <p:nvSpPr>
          <p:cNvPr id="22" name="文本框 21"/>
          <p:cNvSpPr txBox="1"/>
          <p:nvPr userDrawn="1">
            <p:custDataLst>
              <p:tags r:id="rId9"/>
            </p:custDataLst>
          </p:nvPr>
        </p:nvSpPr>
        <p:spPr>
          <a:xfrm>
            <a:off x="11304270" y="55499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Arial" panose="020B0604020202020204" pitchFamily="34" charset="0"/>
                <a:ea typeface="微软雅黑" panose="020B0503020204020204" pitchFamily="34" charset="-122"/>
                <a:sym typeface="+mn-ea"/>
              </a:rPr>
              <a:t>M</a:t>
            </a:r>
            <a:r>
              <a:rPr lang="en-US" altLang="zh-CN" sz="1200" b="1" i="1" baseline="0" dirty="0">
                <a:solidFill>
                  <a:schemeClr val="bg1"/>
                </a:solidFill>
                <a:latin typeface="Arial" panose="020B0604020202020204" pitchFamily="34" charset="0"/>
                <a:ea typeface="微软雅黑" panose="020B0503020204020204" pitchFamily="34" charset="-122"/>
                <a:sym typeface="+mn-ea"/>
              </a:rPr>
              <a:t>USIC</a:t>
            </a:r>
          </a:p>
        </p:txBody>
      </p:sp>
      <p:sp>
        <p:nvSpPr>
          <p:cNvPr id="12" name="矩形 11"/>
          <p:cNvSpPr/>
          <p:nvPr userDrawn="1">
            <p:custDataLst>
              <p:tags r:id="rId10"/>
            </p:custDataLst>
          </p:nvPr>
        </p:nvSpPr>
        <p:spPr>
          <a:xfrm flipV="1">
            <a:off x="0" y="0"/>
            <a:ext cx="582930" cy="54356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200" baseline="0">
              <a:latin typeface="Arial" panose="020B0604020202020204" pitchFamily="34" charset="0"/>
              <a:ea typeface="微软雅黑" panose="020B0503020204020204" pitchFamily="34" charset="-122"/>
            </a:endParaRPr>
          </a:p>
        </p:txBody>
      </p:sp>
      <p:grpSp>
        <p:nvGrpSpPr>
          <p:cNvPr id="13" name="组合 12"/>
          <p:cNvGrpSpPr/>
          <p:nvPr userDrawn="1">
            <p:custDataLst>
              <p:tags r:id="rId11"/>
            </p:custDataLst>
          </p:nvPr>
        </p:nvGrpSpPr>
        <p:grpSpPr>
          <a:xfrm>
            <a:off x="325755" y="744855"/>
            <a:ext cx="134620" cy="134620"/>
            <a:chOff x="3894501" y="6300441"/>
            <a:chExt cx="134679" cy="134679"/>
          </a:xfrm>
          <a:solidFill>
            <a:schemeClr val="accent1"/>
          </a:solidFill>
        </p:grpSpPr>
        <p:sp>
          <p:nvSpPr>
            <p:cNvPr id="14" name="矩形 13"/>
            <p:cNvSpPr/>
            <p:nvPr>
              <p:custDataLst>
                <p:tags r:id="rId18"/>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15" name="矩形 14"/>
            <p:cNvSpPr/>
            <p:nvPr>
              <p:custDataLst>
                <p:tags r:id="rId19"/>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18" name="组合 17"/>
          <p:cNvGrpSpPr/>
          <p:nvPr userDrawn="1">
            <p:custDataLst>
              <p:tags r:id="rId12"/>
            </p:custDataLst>
          </p:nvPr>
        </p:nvGrpSpPr>
        <p:grpSpPr>
          <a:xfrm>
            <a:off x="123190" y="2807970"/>
            <a:ext cx="369570" cy="2820670"/>
            <a:chOff x="11578708" y="1145771"/>
            <a:chExt cx="369094" cy="2820911"/>
          </a:xfrm>
        </p:grpSpPr>
        <p:cxnSp>
          <p:nvCxnSpPr>
            <p:cNvPr id="19" name="直接连接符 18"/>
            <p:cNvCxnSpPr/>
            <p:nvPr>
              <p:custDataLst>
                <p:tags r:id="rId16"/>
              </p:custDataLst>
            </p:nvPr>
          </p:nvCxnSpPr>
          <p:spPr>
            <a:xfrm flipV="1">
              <a:off x="11763709" y="1145771"/>
              <a:ext cx="0" cy="1959379"/>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17"/>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Arial" panose="020B0604020202020204" pitchFamily="34" charset="0"/>
                  <a:ea typeface="微软雅黑" panose="020B0503020204020204" pitchFamily="34" charset="-122"/>
                </a:rPr>
                <a:t>m</a:t>
              </a:r>
              <a:r>
                <a:rPr lang="en-US" altLang="zh-CN" sz="1200" b="1" i="1" baseline="0" dirty="0">
                  <a:solidFill>
                    <a:schemeClr val="bg1"/>
                  </a:solidFill>
                  <a:latin typeface="Arial" panose="020B0604020202020204" pitchFamily="34" charset="0"/>
                  <a:ea typeface="微软雅黑" panose="020B0503020204020204" pitchFamily="34" charset="-122"/>
                </a:rPr>
                <a:t>usic</a:t>
              </a:r>
            </a:p>
          </p:txBody>
        </p:sp>
      </p:grpSp>
      <p:grpSp>
        <p:nvGrpSpPr>
          <p:cNvPr id="23" name="组合 22"/>
          <p:cNvGrpSpPr/>
          <p:nvPr userDrawn="1">
            <p:custDataLst>
              <p:tags r:id="rId13"/>
            </p:custDataLst>
          </p:nvPr>
        </p:nvGrpSpPr>
        <p:grpSpPr>
          <a:xfrm>
            <a:off x="709930" y="297180"/>
            <a:ext cx="2025650" cy="246380"/>
            <a:chOff x="9178290" y="310775"/>
            <a:chExt cx="2025825" cy="246221"/>
          </a:xfrm>
        </p:grpSpPr>
        <p:cxnSp>
          <p:nvCxnSpPr>
            <p:cNvPr id="24" name="直接连接符 23"/>
            <p:cNvCxnSpPr/>
            <p:nvPr>
              <p:custDataLst>
                <p:tags r:id="rId14"/>
              </p:custDataLst>
            </p:nvPr>
          </p:nvCxnSpPr>
          <p:spPr>
            <a:xfrm flipH="1">
              <a:off x="9909174" y="455205"/>
              <a:ext cx="1294941" cy="0"/>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custDataLst>
                <p:tags r:id="rId15"/>
              </p:custDataLst>
            </p:nvPr>
          </p:nvSpPr>
          <p:spPr>
            <a:xfrm>
              <a:off x="9178290" y="310775"/>
              <a:ext cx="648333" cy="246221"/>
            </a:xfrm>
            <a:prstGeom prst="rect">
              <a:avLst/>
            </a:prstGeom>
            <a:noFill/>
            <a:effectLst>
              <a:outerShdw blurRad="50800" dist="38100" dir="5400000" algn="t" rotWithShape="0">
                <a:prstClr val="black">
                  <a:alpha val="40000"/>
                </a:prstClr>
              </a:outerShdw>
            </a:effectLst>
          </p:spPr>
          <p:txBody>
            <a:bodyPr wrap="square" rtlCol="0">
              <a:noAutofit/>
              <a:scene3d>
                <a:camera prst="orthographicFront">
                  <a:rot lat="0" lon="0" rev="0"/>
                </a:camera>
                <a:lightRig rig="threePt" dir="t"/>
              </a:scene3d>
              <a:sp3d>
                <a:bevelT w="0"/>
              </a:sp3d>
            </a:bodyPr>
            <a:lstStyle/>
            <a:p>
              <a:r>
                <a:rPr lang="en-US" altLang="zh-CN" sz="1000" b="1" i="1" baseline="0" dirty="0">
                  <a:solidFill>
                    <a:srgbClr val="FE5373"/>
                  </a:solidFill>
                  <a:latin typeface="Arial" panose="020B0604020202020204" pitchFamily="34" charset="0"/>
                  <a:ea typeface="微软雅黑" panose="020B0503020204020204" pitchFamily="34" charset="-122"/>
                </a:rPr>
                <a:t>M</a:t>
              </a:r>
              <a:r>
                <a:rPr lang="en-US" altLang="zh-CN" sz="1000" b="1" i="1" baseline="0" dirty="0">
                  <a:solidFill>
                    <a:schemeClr val="bg1"/>
                  </a:solidFill>
                  <a:latin typeface="Arial" panose="020B0604020202020204" pitchFamily="34" charset="0"/>
                  <a:ea typeface="微软雅黑" panose="020B0503020204020204" pitchFamily="34" charset="-122"/>
                </a:rPr>
                <a:t>USIC</a:t>
              </a:r>
              <a:endParaRPr lang="zh-CN" altLang="en-US" sz="1000" b="1" i="1" baseline="0" dirty="0">
                <a:solidFill>
                  <a:schemeClr val="bg1"/>
                </a:solidFill>
                <a:latin typeface="Arial" panose="020B0604020202020204" pitchFamily="34" charset="0"/>
                <a:ea typeface="微软雅黑" panose="020B0503020204020204" pitchFamily="34" charset="-122"/>
              </a:endParaRPr>
            </a:p>
          </p:txBody>
        </p:sp>
      </p:gr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下上">
    <p:bg>
      <p:bgPr>
        <a:blipFill dpi="0" rotWithShape="1">
          <a:blip r:embed="rId24"/>
          <a:srcRect/>
          <a:stretch>
            <a:fillRect/>
          </a:stretch>
        </a:blip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ea typeface="微软雅黑" panose="020B0503020204020204" pitchFamily="34" charset="-122"/>
              <a:sym typeface="+mn-ea"/>
            </a:endParaRPr>
          </a:p>
        </p:txBody>
      </p:sp>
      <p:sp>
        <p:nvSpPr>
          <p:cNvPr id="20" name="矩形 19"/>
          <p:cNvSpPr/>
          <p:nvPr userDrawn="1">
            <p:custDataLst>
              <p:tags r:id="rId2"/>
            </p:custDataLst>
          </p:nvPr>
        </p:nvSpPr>
        <p:spPr>
          <a:xfrm flipV="1">
            <a:off x="11310620" y="635508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sp>
        <p:nvSpPr>
          <p:cNvPr id="21" name="文本框 20"/>
          <p:cNvSpPr txBox="1"/>
          <p:nvPr userDrawn="1">
            <p:custDataLst>
              <p:tags r:id="rId3"/>
            </p:custDataLst>
          </p:nvPr>
        </p:nvSpPr>
        <p:spPr>
          <a:xfrm>
            <a:off x="11304270" y="601853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Arial" panose="020B0604020202020204" pitchFamily="34" charset="0"/>
                <a:ea typeface="微软雅黑" panose="020B0503020204020204" pitchFamily="34" charset="-122"/>
                <a:sym typeface="+mn-ea"/>
              </a:rPr>
              <a:t>M</a:t>
            </a:r>
            <a:r>
              <a:rPr lang="en-US" altLang="zh-CN" sz="1200" b="1" i="1" baseline="0" dirty="0">
                <a:solidFill>
                  <a:schemeClr val="bg1"/>
                </a:solidFill>
                <a:latin typeface="Arial" panose="020B0604020202020204" pitchFamily="34" charset="0"/>
                <a:ea typeface="微软雅黑" panose="020B0503020204020204" pitchFamily="34" charset="-122"/>
                <a:sym typeface="+mn-ea"/>
              </a:rPr>
              <a:t>USIC</a:t>
            </a:r>
          </a:p>
        </p:txBody>
      </p:sp>
      <p:grpSp>
        <p:nvGrpSpPr>
          <p:cNvPr id="14" name="组合 13"/>
          <p:cNvGrpSpPr/>
          <p:nvPr userDrawn="1">
            <p:custDataLst>
              <p:tags r:id="rId4"/>
            </p:custDataLst>
          </p:nvPr>
        </p:nvGrpSpPr>
        <p:grpSpPr>
          <a:xfrm>
            <a:off x="11701780" y="1681480"/>
            <a:ext cx="369570" cy="2820670"/>
            <a:chOff x="11701934" y="753444"/>
            <a:chExt cx="369332" cy="2820670"/>
          </a:xfrm>
        </p:grpSpPr>
        <p:cxnSp>
          <p:nvCxnSpPr>
            <p:cNvPr id="15" name="直接连接符 14"/>
            <p:cNvCxnSpPr/>
            <p:nvPr userDrawn="1">
              <p:custDataLst>
                <p:tags r:id="rId21"/>
              </p:custDataLst>
            </p:nvPr>
          </p:nvCxnSpPr>
          <p:spPr>
            <a:xfrm flipV="1">
              <a:off x="11887054" y="753444"/>
              <a:ext cx="0" cy="1959212"/>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userDrawn="1">
              <p:custDataLst>
                <p:tags r:id="rId22"/>
              </p:custDataLst>
            </p:nvPr>
          </p:nvSpPr>
          <p:spPr>
            <a:xfrm>
              <a:off x="11701934" y="2790592"/>
              <a:ext cx="369332" cy="783522"/>
            </a:xfrm>
            <a:prstGeom prst="rect">
              <a:avLst/>
            </a:prstGeom>
            <a:noFill/>
          </p:spPr>
          <p:txBody>
            <a:bodyPr vert="eaVert" wrap="square" rtlCol="0">
              <a:noAutofit/>
            </a:bodyPr>
            <a:lstStyle/>
            <a:p>
              <a:r>
                <a:rPr lang="en-US" altLang="zh-CN" sz="1200" b="1" i="1" baseline="0" dirty="0">
                  <a:solidFill>
                    <a:schemeClr val="accent1"/>
                  </a:solidFill>
                  <a:latin typeface="Arial" panose="020B0604020202020204" pitchFamily="34" charset="0"/>
                  <a:ea typeface="微软雅黑" panose="020B0503020204020204" pitchFamily="34" charset="-122"/>
                </a:rPr>
                <a:t>m</a:t>
              </a:r>
              <a:r>
                <a:rPr lang="en-US" altLang="zh-CN" sz="1200" b="1" i="1" baseline="0" dirty="0">
                  <a:solidFill>
                    <a:schemeClr val="bg1"/>
                  </a:solidFill>
                  <a:latin typeface="Arial" panose="020B0604020202020204" pitchFamily="34" charset="0"/>
                  <a:ea typeface="微软雅黑" panose="020B0503020204020204" pitchFamily="34" charset="-122"/>
                </a:rPr>
                <a:t>usic</a:t>
              </a:r>
            </a:p>
          </p:txBody>
        </p:sp>
      </p:grpSp>
      <p:sp>
        <p:nvSpPr>
          <p:cNvPr id="19" name="矩形 18"/>
          <p:cNvSpPr/>
          <p:nvPr userDrawn="1">
            <p:custDataLst>
              <p:tags r:id="rId5"/>
            </p:custDataLst>
          </p:nvPr>
        </p:nvSpPr>
        <p:spPr>
          <a:xfrm flipV="1">
            <a:off x="0" y="0"/>
            <a:ext cx="582930" cy="54356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200" baseline="0">
              <a:latin typeface="Arial" panose="020B0604020202020204" pitchFamily="34" charset="0"/>
              <a:ea typeface="微软雅黑" panose="020B0503020204020204" pitchFamily="34" charset="-122"/>
            </a:endParaRPr>
          </a:p>
        </p:txBody>
      </p:sp>
      <p:grpSp>
        <p:nvGrpSpPr>
          <p:cNvPr id="22" name="组合 21"/>
          <p:cNvGrpSpPr/>
          <p:nvPr userDrawn="1">
            <p:custDataLst>
              <p:tags r:id="rId6"/>
            </p:custDataLst>
          </p:nvPr>
        </p:nvGrpSpPr>
        <p:grpSpPr>
          <a:xfrm>
            <a:off x="812165" y="123825"/>
            <a:ext cx="134620" cy="134620"/>
            <a:chOff x="3894501" y="6300441"/>
            <a:chExt cx="134679" cy="134679"/>
          </a:xfrm>
          <a:solidFill>
            <a:schemeClr val="accent1"/>
          </a:solidFill>
        </p:grpSpPr>
        <p:sp>
          <p:nvSpPr>
            <p:cNvPr id="23" name="矩形 22"/>
            <p:cNvSpPr/>
            <p:nvPr>
              <p:custDataLst>
                <p:tags r:id="rId19"/>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4" name="矩形 23"/>
            <p:cNvSpPr/>
            <p:nvPr>
              <p:custDataLst>
                <p:tags r:id="rId20"/>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25" name="组合 24"/>
          <p:cNvGrpSpPr/>
          <p:nvPr userDrawn="1">
            <p:custDataLst>
              <p:tags r:id="rId7"/>
            </p:custDataLst>
          </p:nvPr>
        </p:nvGrpSpPr>
        <p:grpSpPr>
          <a:xfrm>
            <a:off x="11697335" y="1454785"/>
            <a:ext cx="134620" cy="134620"/>
            <a:chOff x="3894501" y="6300441"/>
            <a:chExt cx="134679" cy="134679"/>
          </a:xfrm>
          <a:solidFill>
            <a:schemeClr val="accent1"/>
          </a:solidFill>
        </p:grpSpPr>
        <p:sp>
          <p:nvSpPr>
            <p:cNvPr id="26" name="矩形 25"/>
            <p:cNvSpPr/>
            <p:nvPr>
              <p:custDataLst>
                <p:tags r:id="rId17"/>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7" name="矩形 26"/>
            <p:cNvSpPr/>
            <p:nvPr>
              <p:custDataLst>
                <p:tags r:id="rId18"/>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31" name="组合 30"/>
          <p:cNvGrpSpPr/>
          <p:nvPr userDrawn="1">
            <p:custDataLst>
              <p:tags r:id="rId8"/>
            </p:custDataLst>
          </p:nvPr>
        </p:nvGrpSpPr>
        <p:grpSpPr>
          <a:xfrm>
            <a:off x="387350" y="6470015"/>
            <a:ext cx="134620" cy="134620"/>
            <a:chOff x="3894501" y="6300441"/>
            <a:chExt cx="134679" cy="134679"/>
          </a:xfrm>
          <a:solidFill>
            <a:schemeClr val="accent1"/>
          </a:solidFill>
        </p:grpSpPr>
        <p:sp>
          <p:nvSpPr>
            <p:cNvPr id="32" name="矩形 31"/>
            <p:cNvSpPr/>
            <p:nvPr>
              <p:custDataLst>
                <p:tags r:id="rId15"/>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33" name="矩形 32"/>
            <p:cNvSpPr/>
            <p:nvPr>
              <p:custDataLst>
                <p:tags r:id="rId16"/>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sp>
        <p:nvSpPr>
          <p:cNvPr id="2" name="标题 1"/>
          <p:cNvSpPr>
            <a:spLocks noGrp="1"/>
          </p:cNvSpPr>
          <p:nvPr>
            <p:ph type="title"/>
            <p:custDataLst>
              <p:tags r:id="rId9"/>
            </p:custDataLst>
          </p:nvPr>
        </p:nvSpPr>
        <p:spPr>
          <a:xfrm>
            <a:off x="604800" y="669600"/>
            <a:ext cx="10976400" cy="565200"/>
          </a:xfrm>
        </p:spPr>
        <p:txBody>
          <a:bodyPr anchor="ctr"/>
          <a:lstStyle>
            <a:lvl1pPr algn="ctr">
              <a:defRPr sz="3200"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10"/>
            </p:custDataLst>
          </p:nvPr>
        </p:nvSpPr>
        <p:spPr/>
        <p:txBody>
          <a:bodyPr/>
          <a:lstStyle>
            <a:lvl1pPr>
              <a:defRPr baseline="0">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11"/>
            </p:custDataLst>
          </p:nvPr>
        </p:nvSpPr>
        <p:spPr/>
        <p:txBody>
          <a:bodyPr/>
          <a:lstStyle>
            <a:lvl1pPr>
              <a:defRPr baseline="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lvl1pPr>
              <a:defRPr baseline="0">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sym typeface="+mn-ea"/>
              </a:rPr>
              <a:t>第</a:t>
            </a:r>
            <a:r>
              <a:rPr lang="zh-CN" altLang="en-US" dirty="0"/>
              <a:t>二级</a:t>
            </a:r>
          </a:p>
          <a:p>
            <a:pPr lvl="2"/>
            <a:r>
              <a:rPr lang="zh-CN" altLang="en-US" dirty="0">
                <a:sym typeface="+mn-ea"/>
              </a:rPr>
              <a:t>第</a:t>
            </a:r>
            <a:r>
              <a:rPr lang="zh-CN" altLang="en-US" dirty="0"/>
              <a:t>三级</a:t>
            </a:r>
          </a:p>
          <a:p>
            <a:pPr lvl="3"/>
            <a:r>
              <a:rPr lang="zh-CN" altLang="en-US" dirty="0">
                <a:sym typeface="+mn-ea"/>
              </a:rPr>
              <a:t>第</a:t>
            </a:r>
            <a:r>
              <a:rPr lang="zh-CN" altLang="en-US" dirty="0"/>
              <a:t>四级</a:t>
            </a:r>
          </a:p>
          <a:p>
            <a:pPr lvl="4"/>
            <a:r>
              <a:rPr lang="zh-CN" altLang="en-US" dirty="0">
                <a:sym typeface="+mn-ea"/>
              </a:rPr>
              <a:t>第</a:t>
            </a:r>
            <a:r>
              <a:rPr lang="zh-CN" altLang="en-US" dirty="0"/>
              <a:t>五级</a:t>
            </a:r>
          </a:p>
        </p:txBody>
      </p:sp>
      <p:sp>
        <p:nvSpPr>
          <p:cNvPr id="9" name="文本占位符 8"/>
          <p:cNvSpPr>
            <a:spLocks noGrp="1"/>
          </p:cNvSpPr>
          <p:nvPr>
            <p:ph type="body" sz="quarter" idx="14"/>
            <p:custDataLst>
              <p:tags r:id="rId14"/>
            </p:custDataLst>
          </p:nvPr>
        </p:nvSpPr>
        <p:spPr>
          <a:xfrm>
            <a:off x="594000" y="5180400"/>
            <a:ext cx="11001600" cy="1011600"/>
          </a:xfrm>
        </p:spPr>
        <p:txBody>
          <a:bodyPr/>
          <a:lstStyle>
            <a:lvl1pPr marL="0" indent="0">
              <a:buNone/>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导航">
    <p:bg>
      <p:bgPr>
        <a:blipFill dpi="0" rotWithShape="1">
          <a:blip r:embed="rId25"/>
          <a:srcRect/>
          <a:stretch>
            <a:fillRect/>
          </a:stretch>
        </a:blip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rmAutofit/>
          </a:bodyPr>
          <a:lstStyle/>
          <a:p>
            <a:pPr lvl="0" algn="ctr">
              <a:buClrTx/>
              <a:buSzTx/>
              <a:buFontTx/>
            </a:pPr>
            <a:endParaRPr lang="en-US" altLang="zh-CN" baseline="0">
              <a:latin typeface="Arial" panose="020B0604020202020204" pitchFamily="34" charset="0"/>
              <a:ea typeface="微软雅黑" panose="020B0503020204020204" pitchFamily="34" charset="-122"/>
              <a:cs typeface="Viner Hand ITC" panose="03070502030502020203" charset="0"/>
              <a:sym typeface="+mn-ea"/>
            </a:endParaRPr>
          </a:p>
        </p:txBody>
      </p:sp>
      <p:sp>
        <p:nvSpPr>
          <p:cNvPr id="2" name="标题 1"/>
          <p:cNvSpPr>
            <a:spLocks noGrp="1"/>
          </p:cNvSpPr>
          <p:nvPr>
            <p:ph type="title"/>
            <p:custDataLst>
              <p:tags r:id="rId2"/>
            </p:custDataLst>
          </p:nvPr>
        </p:nvSpPr>
        <p:spPr>
          <a:xfrm>
            <a:off x="579600" y="237600"/>
            <a:ext cx="11037600" cy="441964"/>
          </a:xfrm>
        </p:spPr>
        <p:txBody>
          <a:bodyPr>
            <a:normAutofit/>
          </a:bodyPr>
          <a:lstStyle>
            <a:lvl1pPr>
              <a:defRPr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normAutofit/>
          </a:bodyPr>
          <a:lstStyle>
            <a:lvl1pPr>
              <a:defRPr baseline="0">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4"/>
            </p:custDataLst>
          </p:nvPr>
        </p:nvSpPr>
        <p:spPr/>
        <p:txBody>
          <a:bodyPr>
            <a:normAutofit/>
          </a:bodyPr>
          <a:lstStyle>
            <a:lvl1pPr>
              <a:defRPr baseline="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5"/>
            </p:custDataLst>
          </p:nvPr>
        </p:nvSpPr>
        <p:spPr/>
        <p:txBody>
          <a:bodyPr>
            <a:normAutofit/>
          </a:bodyPr>
          <a:lstStyle>
            <a:lvl1pPr>
              <a:defRPr baseline="0">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6"/>
            </p:custDataLst>
          </p:nvPr>
        </p:nvSpPr>
        <p:spPr>
          <a:xfrm>
            <a:off x="579600" y="1663200"/>
            <a:ext cx="5342400" cy="2894400"/>
          </a:xfrm>
        </p:spPr>
        <p:txBody>
          <a:bodyPr>
            <a:normAutofit/>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dirty="0">
                <a:sym typeface="+mn-ea"/>
              </a:rPr>
              <a:t>第</a:t>
            </a:r>
            <a:r>
              <a:rPr lang="zh-CN" altLang="en-US"/>
              <a:t>二级</a:t>
            </a:r>
          </a:p>
          <a:p>
            <a:pPr lvl="2"/>
            <a:r>
              <a:rPr lang="zh-CN" altLang="en-US" dirty="0">
                <a:sym typeface="+mn-ea"/>
              </a:rPr>
              <a:t>第</a:t>
            </a:r>
            <a:r>
              <a:rPr lang="zh-CN" altLang="en-US"/>
              <a:t>三级</a:t>
            </a:r>
          </a:p>
          <a:p>
            <a:pPr lvl="3"/>
            <a:r>
              <a:rPr lang="zh-CN" altLang="en-US" dirty="0">
                <a:sym typeface="+mn-ea"/>
              </a:rPr>
              <a:t>第</a:t>
            </a:r>
            <a:r>
              <a:rPr lang="zh-CN" altLang="en-US"/>
              <a:t>四级</a:t>
            </a:r>
          </a:p>
          <a:p>
            <a:pPr lvl="4"/>
            <a:r>
              <a:rPr lang="zh-CN" altLang="en-US" dirty="0">
                <a:sym typeface="+mn-ea"/>
              </a:rPr>
              <a:t>第</a:t>
            </a:r>
            <a:r>
              <a:rPr lang="zh-CN" altLang="en-US"/>
              <a:t>五级</a:t>
            </a:r>
          </a:p>
        </p:txBody>
      </p:sp>
      <p:sp>
        <p:nvSpPr>
          <p:cNvPr id="9" name="内容占位符 8"/>
          <p:cNvSpPr>
            <a:spLocks noGrp="1"/>
          </p:cNvSpPr>
          <p:nvPr>
            <p:ph sz="quarter" idx="14"/>
            <p:custDataLst>
              <p:tags r:id="rId7"/>
            </p:custDataLst>
          </p:nvPr>
        </p:nvSpPr>
        <p:spPr>
          <a:xfrm>
            <a:off x="6242400" y="1663200"/>
            <a:ext cx="5367600" cy="2894400"/>
          </a:xfrm>
        </p:spPr>
        <p:txBody>
          <a:bodyPr>
            <a:normAutofit/>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dirty="0">
                <a:sym typeface="+mn-ea"/>
              </a:rPr>
              <a:t>第</a:t>
            </a:r>
            <a:r>
              <a:rPr lang="zh-CN" altLang="en-US"/>
              <a:t>二级</a:t>
            </a:r>
          </a:p>
          <a:p>
            <a:pPr lvl="2"/>
            <a:r>
              <a:rPr lang="zh-CN" altLang="en-US" dirty="0">
                <a:sym typeface="+mn-ea"/>
              </a:rPr>
              <a:t>第</a:t>
            </a:r>
            <a:r>
              <a:rPr lang="zh-CN" altLang="en-US"/>
              <a:t>三级</a:t>
            </a:r>
          </a:p>
          <a:p>
            <a:pPr lvl="3"/>
            <a:r>
              <a:rPr lang="zh-CN" altLang="en-US" dirty="0">
                <a:sym typeface="+mn-ea"/>
              </a:rPr>
              <a:t>第</a:t>
            </a:r>
            <a:r>
              <a:rPr lang="zh-CN" altLang="en-US"/>
              <a:t>四级</a:t>
            </a:r>
          </a:p>
          <a:p>
            <a:pPr lvl="4"/>
            <a:r>
              <a:rPr lang="zh-CN" altLang="en-US" dirty="0">
                <a:sym typeface="+mn-ea"/>
              </a:rPr>
              <a:t>第</a:t>
            </a:r>
            <a:r>
              <a:rPr lang="zh-CN" altLang="en-US"/>
              <a:t>五级</a:t>
            </a:r>
          </a:p>
        </p:txBody>
      </p:sp>
      <p:sp>
        <p:nvSpPr>
          <p:cNvPr id="11" name="文本占位符 10"/>
          <p:cNvSpPr>
            <a:spLocks noGrp="1"/>
          </p:cNvSpPr>
          <p:nvPr>
            <p:ph type="body" sz="quarter" idx="15"/>
            <p:custDataLst>
              <p:tags r:id="rId8"/>
            </p:custDataLst>
          </p:nvPr>
        </p:nvSpPr>
        <p:spPr>
          <a:xfrm>
            <a:off x="572400" y="4816800"/>
            <a:ext cx="5342400" cy="781200"/>
          </a:xfrm>
        </p:spPr>
        <p:txBody>
          <a:bodyPr>
            <a:normAutofit/>
          </a:bodyPr>
          <a:lstStyle>
            <a:lvl1pPr>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9"/>
            </p:custDataLst>
          </p:nvPr>
        </p:nvSpPr>
        <p:spPr>
          <a:xfrm>
            <a:off x="6253200" y="4813200"/>
            <a:ext cx="5367600" cy="781200"/>
          </a:xfrm>
        </p:spPr>
        <p:txBody>
          <a:bodyPr>
            <a:normAutofit/>
          </a:bodyPr>
          <a:lstStyle>
            <a:lvl1pPr>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grpSp>
        <p:nvGrpSpPr>
          <p:cNvPr id="22" name="组合 21"/>
          <p:cNvGrpSpPr/>
          <p:nvPr userDrawn="1">
            <p:custDataLst>
              <p:tags r:id="rId10"/>
            </p:custDataLst>
          </p:nvPr>
        </p:nvGrpSpPr>
        <p:grpSpPr>
          <a:xfrm>
            <a:off x="240665" y="2729230"/>
            <a:ext cx="134620" cy="134620"/>
            <a:chOff x="3894501" y="6300441"/>
            <a:chExt cx="134679" cy="134679"/>
          </a:xfrm>
          <a:solidFill>
            <a:schemeClr val="accent1"/>
          </a:solidFill>
        </p:grpSpPr>
        <p:sp>
          <p:nvSpPr>
            <p:cNvPr id="23" name="矩形 22"/>
            <p:cNvSpPr/>
            <p:nvPr>
              <p:custDataLst>
                <p:tags r:id="rId22"/>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4" name="矩形 23"/>
            <p:cNvSpPr/>
            <p:nvPr>
              <p:custDataLst>
                <p:tags r:id="rId23"/>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sp>
        <p:nvSpPr>
          <p:cNvPr id="14" name="矩形 13"/>
          <p:cNvSpPr/>
          <p:nvPr userDrawn="1">
            <p:custDataLst>
              <p:tags r:id="rId11"/>
            </p:custDataLst>
          </p:nvPr>
        </p:nvSpPr>
        <p:spPr>
          <a:xfrm flipV="1">
            <a:off x="11310620" y="635508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sp>
        <p:nvSpPr>
          <p:cNvPr id="15" name="文本框 14"/>
          <p:cNvSpPr txBox="1"/>
          <p:nvPr userDrawn="1">
            <p:custDataLst>
              <p:tags r:id="rId12"/>
            </p:custDataLst>
          </p:nvPr>
        </p:nvSpPr>
        <p:spPr>
          <a:xfrm>
            <a:off x="11304270" y="601853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Arial" panose="020B0604020202020204" pitchFamily="34" charset="0"/>
                <a:ea typeface="微软雅黑" panose="020B0503020204020204" pitchFamily="34" charset="-122"/>
                <a:sym typeface="+mn-ea"/>
              </a:rPr>
              <a:t>M</a:t>
            </a:r>
            <a:r>
              <a:rPr lang="en-US" altLang="zh-CN" sz="1200" b="1" i="1" baseline="0" dirty="0">
                <a:solidFill>
                  <a:schemeClr val="bg1"/>
                </a:solidFill>
                <a:latin typeface="Arial" panose="020B0604020202020204" pitchFamily="34" charset="0"/>
                <a:ea typeface="微软雅黑" panose="020B0503020204020204" pitchFamily="34" charset="-122"/>
                <a:sym typeface="+mn-ea"/>
              </a:rPr>
              <a:t>USIC</a:t>
            </a:r>
          </a:p>
        </p:txBody>
      </p:sp>
      <p:grpSp>
        <p:nvGrpSpPr>
          <p:cNvPr id="16" name="组合 15"/>
          <p:cNvGrpSpPr/>
          <p:nvPr userDrawn="1">
            <p:custDataLst>
              <p:tags r:id="rId13"/>
            </p:custDataLst>
          </p:nvPr>
        </p:nvGrpSpPr>
        <p:grpSpPr>
          <a:xfrm>
            <a:off x="110490" y="3084830"/>
            <a:ext cx="369570" cy="2820670"/>
            <a:chOff x="11578708" y="1145771"/>
            <a:chExt cx="369094" cy="2820911"/>
          </a:xfrm>
        </p:grpSpPr>
        <p:cxnSp>
          <p:nvCxnSpPr>
            <p:cNvPr id="17" name="直接连接符 16"/>
            <p:cNvCxnSpPr/>
            <p:nvPr>
              <p:custDataLst>
                <p:tags r:id="rId20"/>
              </p:custDataLst>
            </p:nvPr>
          </p:nvCxnSpPr>
          <p:spPr>
            <a:xfrm flipV="1">
              <a:off x="11763709" y="1145771"/>
              <a:ext cx="0" cy="1959379"/>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custDataLst>
                <p:tags r:id="rId21"/>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Arial" panose="020B0604020202020204" pitchFamily="34" charset="0"/>
                  <a:ea typeface="微软雅黑" panose="020B0503020204020204" pitchFamily="34" charset="-122"/>
                </a:rPr>
                <a:t>m</a:t>
              </a:r>
              <a:r>
                <a:rPr lang="en-US" altLang="zh-CN" sz="1200" b="1" i="1" baseline="0" dirty="0">
                  <a:solidFill>
                    <a:schemeClr val="bg1"/>
                  </a:solidFill>
                  <a:latin typeface="Arial" panose="020B0604020202020204" pitchFamily="34" charset="0"/>
                  <a:ea typeface="微软雅黑" panose="020B0503020204020204" pitchFamily="34" charset="-122"/>
                </a:rPr>
                <a:t>usic</a:t>
              </a:r>
            </a:p>
          </p:txBody>
        </p:sp>
      </p:grpSp>
      <p:grpSp>
        <p:nvGrpSpPr>
          <p:cNvPr id="19" name="组合 18"/>
          <p:cNvGrpSpPr/>
          <p:nvPr userDrawn="1">
            <p:custDataLst>
              <p:tags r:id="rId14"/>
            </p:custDataLst>
          </p:nvPr>
        </p:nvGrpSpPr>
        <p:grpSpPr>
          <a:xfrm>
            <a:off x="11885295" y="1032510"/>
            <a:ext cx="134620" cy="134620"/>
            <a:chOff x="3894501" y="6300441"/>
            <a:chExt cx="134679" cy="134679"/>
          </a:xfrm>
          <a:solidFill>
            <a:schemeClr val="accent1"/>
          </a:solidFill>
        </p:grpSpPr>
        <p:sp>
          <p:nvSpPr>
            <p:cNvPr id="20" name="矩形 19"/>
            <p:cNvSpPr/>
            <p:nvPr>
              <p:custDataLst>
                <p:tags r:id="rId18"/>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1" name="矩形 20"/>
            <p:cNvSpPr/>
            <p:nvPr>
              <p:custDataLst>
                <p:tags r:id="rId19"/>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25" name="组合 24"/>
          <p:cNvGrpSpPr/>
          <p:nvPr userDrawn="1">
            <p:custDataLst>
              <p:tags r:id="rId15"/>
            </p:custDataLst>
          </p:nvPr>
        </p:nvGrpSpPr>
        <p:grpSpPr>
          <a:xfrm>
            <a:off x="5065395" y="5989320"/>
            <a:ext cx="134620" cy="134620"/>
            <a:chOff x="3894501" y="6300441"/>
            <a:chExt cx="134679" cy="134679"/>
          </a:xfrm>
          <a:solidFill>
            <a:schemeClr val="accent1"/>
          </a:solidFill>
        </p:grpSpPr>
        <p:sp>
          <p:nvSpPr>
            <p:cNvPr id="26" name="矩形 25"/>
            <p:cNvSpPr/>
            <p:nvPr>
              <p:custDataLst>
                <p:tags r:id="rId16"/>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7" name="矩形 26"/>
            <p:cNvSpPr/>
            <p:nvPr>
              <p:custDataLst>
                <p:tags r:id="rId17"/>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腰带">
    <p:bg>
      <p:bgPr>
        <a:blipFill dpi="0" rotWithShape="1">
          <a:blip r:embed="rId27"/>
          <a:srcRect/>
          <a:stretch>
            <a:fillRect/>
          </a:stretch>
        </a:blipFill>
        <a:effectLst/>
      </p:bgPr>
    </p:bg>
    <p:spTree>
      <p:nvGrpSpPr>
        <p:cNvPr id="1" name=""/>
        <p:cNvGrpSpPr/>
        <p:nvPr/>
      </p:nvGrpSpPr>
      <p:grpSpPr>
        <a:xfrm>
          <a:off x="0" y="0"/>
          <a:ext cx="0" cy="0"/>
          <a:chOff x="0" y="0"/>
          <a:chExt cx="0" cy="0"/>
        </a:xfrm>
      </p:grpSpPr>
      <p:sp>
        <p:nvSpPr>
          <p:cNvPr id="9" name="矩形 8"/>
          <p:cNvSpPr/>
          <p:nvPr userDrawn="1">
            <p:custDataLst>
              <p:tags r:id="rId1"/>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ea typeface="微软雅黑" panose="020B0503020204020204" pitchFamily="34" charset="-122"/>
              <a:sym typeface="+mn-ea"/>
            </a:endParaRPr>
          </a:p>
        </p:txBody>
      </p:sp>
      <p:sp>
        <p:nvSpPr>
          <p:cNvPr id="2" name="标题 1"/>
          <p:cNvSpPr>
            <a:spLocks noGrp="1"/>
          </p:cNvSpPr>
          <p:nvPr>
            <p:ph type="title" hasCustomPrompt="1"/>
            <p:custDataLst>
              <p:tags r:id="rId2"/>
            </p:custDataLst>
          </p:nvPr>
        </p:nvSpPr>
        <p:spPr>
          <a:xfrm>
            <a:off x="1522800" y="1339200"/>
            <a:ext cx="9144000" cy="2386800"/>
          </a:xfrm>
        </p:spPr>
        <p:txBody>
          <a:bodyPr anchor="b"/>
          <a:lstStyle>
            <a:lvl1pPr algn="ctr">
              <a:defRPr sz="6000"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p:ph type="dt" sz="half" idx="10"/>
            <p:custDataLst>
              <p:tags r:id="rId3"/>
            </p:custDataLst>
          </p:nvPr>
        </p:nvSpPr>
        <p:spPr>
          <a:xfrm>
            <a:off x="879742" y="6349833"/>
            <a:ext cx="2700000" cy="316800"/>
          </a:xfrm>
        </p:spPr>
        <p:txBody>
          <a:bodyPr/>
          <a:lstStyle>
            <a:lvl1pPr>
              <a:defRPr baseline="0">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1522413" y="3862800"/>
            <a:ext cx="9144000" cy="1656000"/>
          </a:xfrm>
        </p:spPr>
        <p:txBody>
          <a:bodyPr/>
          <a:lstStyle>
            <a:lvl1pPr algn="ctr">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矩形 12"/>
          <p:cNvSpPr/>
          <p:nvPr userDrawn="1">
            <p:custDataLst>
              <p:tags r:id="rId7"/>
            </p:custDataLst>
          </p:nvPr>
        </p:nvSpPr>
        <p:spPr>
          <a:xfrm flipV="1">
            <a:off x="0" y="0"/>
            <a:ext cx="1809115" cy="168592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200" baseline="0">
              <a:latin typeface="Arial" panose="020B0604020202020204" pitchFamily="34" charset="0"/>
              <a:ea typeface="微软雅黑" panose="020B0503020204020204" pitchFamily="34" charset="-122"/>
            </a:endParaRPr>
          </a:p>
        </p:txBody>
      </p:sp>
      <p:sp>
        <p:nvSpPr>
          <p:cNvPr id="17" name="矩形 16"/>
          <p:cNvSpPr/>
          <p:nvPr userDrawn="1">
            <p:custDataLst>
              <p:tags r:id="rId8"/>
            </p:custDataLst>
          </p:nvPr>
        </p:nvSpPr>
        <p:spPr>
          <a:xfrm flipV="1">
            <a:off x="2405380" y="442595"/>
            <a:ext cx="885825" cy="273685"/>
          </a:xfrm>
          <a:prstGeom prst="rect">
            <a:avLst/>
          </a:prstGeom>
          <a:solidFill>
            <a:schemeClr val="accent1">
              <a:lumMod val="50000"/>
              <a:lumOff val="50000"/>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grpSp>
        <p:nvGrpSpPr>
          <p:cNvPr id="18" name="组合 17"/>
          <p:cNvGrpSpPr/>
          <p:nvPr userDrawn="1">
            <p:custDataLst>
              <p:tags r:id="rId9"/>
            </p:custDataLst>
          </p:nvPr>
        </p:nvGrpSpPr>
        <p:grpSpPr>
          <a:xfrm>
            <a:off x="750570" y="2065655"/>
            <a:ext cx="134620" cy="134620"/>
            <a:chOff x="3894501" y="6300441"/>
            <a:chExt cx="134679" cy="134679"/>
          </a:xfrm>
          <a:solidFill>
            <a:schemeClr val="accent1"/>
          </a:solidFill>
        </p:grpSpPr>
        <p:sp>
          <p:nvSpPr>
            <p:cNvPr id="19" name="矩形 18"/>
            <p:cNvSpPr/>
            <p:nvPr>
              <p:custDataLst>
                <p:tags r:id="rId24"/>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0" name="矩形 19"/>
            <p:cNvSpPr/>
            <p:nvPr>
              <p:custDataLst>
                <p:tags r:id="rId25"/>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sp>
        <p:nvSpPr>
          <p:cNvPr id="21" name="矩形 20"/>
          <p:cNvSpPr/>
          <p:nvPr userDrawn="1">
            <p:custDataLst>
              <p:tags r:id="rId10"/>
            </p:custDataLst>
          </p:nvPr>
        </p:nvSpPr>
        <p:spPr>
          <a:xfrm flipV="1">
            <a:off x="2132330" y="274955"/>
            <a:ext cx="379730" cy="273685"/>
          </a:xfrm>
          <a:prstGeom prst="rect">
            <a:avLst/>
          </a:prstGeom>
          <a:solidFill>
            <a:schemeClr val="accent1">
              <a:alpha val="3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grpSp>
        <p:nvGrpSpPr>
          <p:cNvPr id="22" name="组合 21"/>
          <p:cNvGrpSpPr/>
          <p:nvPr userDrawn="1">
            <p:custDataLst>
              <p:tags r:id="rId11"/>
            </p:custDataLst>
          </p:nvPr>
        </p:nvGrpSpPr>
        <p:grpSpPr>
          <a:xfrm>
            <a:off x="11610975" y="483235"/>
            <a:ext cx="134620" cy="134620"/>
            <a:chOff x="3894501" y="6300441"/>
            <a:chExt cx="134679" cy="134679"/>
          </a:xfrm>
          <a:solidFill>
            <a:schemeClr val="accent1"/>
          </a:solidFill>
        </p:grpSpPr>
        <p:sp>
          <p:nvSpPr>
            <p:cNvPr id="23" name="矩形 22"/>
            <p:cNvSpPr/>
            <p:nvPr>
              <p:custDataLst>
                <p:tags r:id="rId22"/>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4" name="矩形 23"/>
            <p:cNvSpPr/>
            <p:nvPr>
              <p:custDataLst>
                <p:tags r:id="rId23"/>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nvGrpSpPr>
          <p:cNvPr id="28" name="组合 27"/>
          <p:cNvGrpSpPr/>
          <p:nvPr userDrawn="1">
            <p:custDataLst>
              <p:tags r:id="rId12"/>
            </p:custDataLst>
          </p:nvPr>
        </p:nvGrpSpPr>
        <p:grpSpPr>
          <a:xfrm>
            <a:off x="9564370" y="5697220"/>
            <a:ext cx="2807335" cy="1170305"/>
            <a:chOff x="9564370" y="5697482"/>
            <a:chExt cx="2807335" cy="1170043"/>
          </a:xfrm>
        </p:grpSpPr>
        <p:sp>
          <p:nvSpPr>
            <p:cNvPr id="14" name="矩形 13"/>
            <p:cNvSpPr/>
            <p:nvPr userDrawn="1">
              <p:custDataLst>
                <p:tags r:id="rId16"/>
              </p:custDataLst>
            </p:nvPr>
          </p:nvSpPr>
          <p:spPr>
            <a:xfrm flipV="1">
              <a:off x="10394950" y="6245860"/>
              <a:ext cx="1797050" cy="621665"/>
            </a:xfrm>
            <a:prstGeom prst="rect">
              <a:avLst/>
            </a:prstGeom>
            <a:solidFill>
              <a:schemeClr val="accent1">
                <a:alpha val="8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15" name="矩形 14"/>
            <p:cNvSpPr/>
            <p:nvPr userDrawn="1">
              <p:custDataLst>
                <p:tags r:id="rId17"/>
              </p:custDataLst>
            </p:nvPr>
          </p:nvSpPr>
          <p:spPr>
            <a:xfrm flipV="1">
              <a:off x="9564370" y="5998210"/>
              <a:ext cx="1797050" cy="246380"/>
            </a:xfrm>
            <a:prstGeom prst="rect">
              <a:avLst/>
            </a:prstGeom>
            <a:solidFill>
              <a:schemeClr val="accent1">
                <a:lumMod val="75000"/>
                <a:lumOff val="25000"/>
                <a:alpha val="64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16" name="文本框 15"/>
            <p:cNvSpPr txBox="1"/>
            <p:nvPr userDrawn="1">
              <p:custDataLst>
                <p:tags r:id="rId18"/>
              </p:custDataLst>
            </p:nvPr>
          </p:nvSpPr>
          <p:spPr>
            <a:xfrm>
              <a:off x="11450320" y="596900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Arial" panose="020B0604020202020204" pitchFamily="34" charset="0"/>
                  <a:ea typeface="微软雅黑" panose="020B0503020204020204" pitchFamily="34" charset="-122"/>
                  <a:sym typeface="+mn-ea"/>
                </a:rPr>
                <a:t>M</a:t>
              </a:r>
              <a:r>
                <a:rPr lang="en-US" altLang="zh-CN" sz="1200" b="1" i="1" baseline="0" dirty="0">
                  <a:solidFill>
                    <a:schemeClr val="bg1"/>
                  </a:solidFill>
                  <a:latin typeface="Arial" panose="020B0604020202020204" pitchFamily="34" charset="0"/>
                  <a:ea typeface="微软雅黑" panose="020B0503020204020204" pitchFamily="34" charset="-122"/>
                  <a:sym typeface="+mn-ea"/>
                </a:rPr>
                <a:t>USIC</a:t>
              </a:r>
            </a:p>
          </p:txBody>
        </p:sp>
        <p:grpSp>
          <p:nvGrpSpPr>
            <p:cNvPr id="25" name="组合 24"/>
            <p:cNvGrpSpPr/>
            <p:nvPr userDrawn="1">
              <p:custDataLst>
                <p:tags r:id="rId19"/>
              </p:custDataLst>
            </p:nvPr>
          </p:nvGrpSpPr>
          <p:grpSpPr>
            <a:xfrm>
              <a:off x="11200397" y="5697482"/>
              <a:ext cx="134620" cy="134620"/>
              <a:chOff x="3894501" y="6300441"/>
              <a:chExt cx="134679" cy="134679"/>
            </a:xfrm>
            <a:solidFill>
              <a:schemeClr val="accent1"/>
            </a:solidFill>
          </p:grpSpPr>
          <p:sp>
            <p:nvSpPr>
              <p:cNvPr id="26" name="矩形 25"/>
              <p:cNvSpPr/>
              <p:nvPr>
                <p:custDataLst>
                  <p:tags r:id="rId20"/>
                </p:custDataLst>
              </p:nvPr>
            </p:nvSpPr>
            <p:spPr>
              <a:xfrm rot="54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latin typeface="Arial" panose="020B0604020202020204" pitchFamily="34" charset="0"/>
                  <a:ea typeface="微软雅黑" panose="020B0503020204020204" pitchFamily="34" charset="-122"/>
                </a:endParaRPr>
              </a:p>
            </p:txBody>
          </p:sp>
          <p:sp>
            <p:nvSpPr>
              <p:cNvPr id="27" name="矩形 26"/>
              <p:cNvSpPr/>
              <p:nvPr>
                <p:custDataLst>
                  <p:tags r:id="rId21"/>
                </p:custDataLst>
              </p:nvPr>
            </p:nvSpPr>
            <p:spPr>
              <a:xfrm rot="10800000">
                <a:off x="3947540" y="6300441"/>
                <a:ext cx="28602" cy="1346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latin typeface="Arial" panose="020B0604020202020204" pitchFamily="34" charset="0"/>
                  <a:ea typeface="微软雅黑" panose="020B0503020204020204" pitchFamily="34" charset="-122"/>
                </a:endParaRPr>
              </a:p>
            </p:txBody>
          </p:sp>
        </p:grpSp>
      </p:grpSp>
      <p:grpSp>
        <p:nvGrpSpPr>
          <p:cNvPr id="34" name="组合 33"/>
          <p:cNvGrpSpPr/>
          <p:nvPr userDrawn="1">
            <p:custDataLst>
              <p:tags r:id="rId13"/>
            </p:custDataLst>
          </p:nvPr>
        </p:nvGrpSpPr>
        <p:grpSpPr>
          <a:xfrm>
            <a:off x="9424670" y="384810"/>
            <a:ext cx="2025650" cy="246380"/>
            <a:chOff x="9178290" y="310775"/>
            <a:chExt cx="2025825" cy="246221"/>
          </a:xfrm>
        </p:grpSpPr>
        <p:cxnSp>
          <p:nvCxnSpPr>
            <p:cNvPr id="35" name="直接连接符 34"/>
            <p:cNvCxnSpPr/>
            <p:nvPr>
              <p:custDataLst>
                <p:tags r:id="rId14"/>
              </p:custDataLst>
            </p:nvPr>
          </p:nvCxnSpPr>
          <p:spPr>
            <a:xfrm flipH="1">
              <a:off x="9909174" y="455205"/>
              <a:ext cx="1294941" cy="0"/>
            </a:xfrm>
            <a:prstGeom prst="line">
              <a:avLst/>
            </a:prstGeom>
            <a:ln>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custDataLst>
                <p:tags r:id="rId15"/>
              </p:custDataLst>
            </p:nvPr>
          </p:nvSpPr>
          <p:spPr>
            <a:xfrm>
              <a:off x="9178290" y="310775"/>
              <a:ext cx="648333" cy="246221"/>
            </a:xfrm>
            <a:prstGeom prst="rect">
              <a:avLst/>
            </a:prstGeom>
            <a:noFill/>
            <a:effectLst>
              <a:outerShdw blurRad="50800" dist="38100" dir="5400000" algn="t" rotWithShape="0">
                <a:prstClr val="black">
                  <a:alpha val="40000"/>
                </a:prstClr>
              </a:outerShdw>
            </a:effectLst>
          </p:spPr>
          <p:txBody>
            <a:bodyPr wrap="square" rtlCol="0">
              <a:noAutofit/>
              <a:scene3d>
                <a:camera prst="orthographicFront">
                  <a:rot lat="0" lon="0" rev="0"/>
                </a:camera>
                <a:lightRig rig="threePt" dir="t"/>
              </a:scene3d>
              <a:sp3d>
                <a:bevelT w="0"/>
              </a:sp3d>
            </a:bodyPr>
            <a:lstStyle/>
            <a:p>
              <a:r>
                <a:rPr lang="en-US" altLang="zh-CN" sz="1000" b="1" i="1" baseline="0" dirty="0">
                  <a:solidFill>
                    <a:srgbClr val="FE5373"/>
                  </a:solidFill>
                  <a:latin typeface="Arial" panose="020B0604020202020204" pitchFamily="34" charset="0"/>
                  <a:ea typeface="微软雅黑" panose="020B0503020204020204" pitchFamily="34" charset="-122"/>
                </a:rPr>
                <a:t>M</a:t>
              </a:r>
              <a:r>
                <a:rPr lang="en-US" altLang="zh-CN" sz="1000" b="1" i="1" baseline="0" dirty="0">
                  <a:solidFill>
                    <a:schemeClr val="bg1"/>
                  </a:solidFill>
                  <a:latin typeface="Arial" panose="020B0604020202020204" pitchFamily="34" charset="0"/>
                  <a:ea typeface="微软雅黑" panose="020B0503020204020204" pitchFamily="34" charset="-122"/>
                </a:rPr>
                <a:t>USIC</a:t>
              </a:r>
              <a:endParaRPr lang="zh-CN" altLang="en-US" sz="1000" b="1" i="1" baseline="0" dirty="0">
                <a:solidFill>
                  <a:schemeClr val="bg1"/>
                </a:solidFill>
                <a:latin typeface="Arial" panose="020B0604020202020204" pitchFamily="34" charset="0"/>
                <a:ea typeface="微软雅黑" panose="020B0503020204020204" pitchFamily="34" charset="-122"/>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pic>
        <p:nvPicPr>
          <p:cNvPr id="9" name="图片 8"/>
          <p:cNvPicPr/>
          <p:nvPr>
            <p:custDataLst>
              <p:tags r:id="rId1"/>
            </p:custDataLst>
          </p:nvPr>
        </p:nvPicPr>
        <p:blipFill>
          <a:blip r:embed="rId10" r:link="rId11"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8" name="图片 7"/>
          <p:cNvPicPr/>
          <p:nvPr>
            <p:custDataLst>
              <p:tags r:id="rId2"/>
            </p:custDataLst>
          </p:nvPr>
        </p:nvPicPr>
        <p:blipFill>
          <a:blip r:embed="rId12" r:link="rId13"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p:custDataLst>
              <p:tags r:id="rId3"/>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4"/>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5"/>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pitchFamily="34" charset="-122"/>
              </a:defRPr>
            </a:lvl1pPr>
            <a:lvl2pPr eaLnBrk="1" fontAlgn="auto" latinLnBrk="0" hangingPunct="1">
              <a:defRPr sz="1600">
                <a:solidFill>
                  <a:schemeClr val="tx1"/>
                </a:solidFill>
                <a:latin typeface="Arial" panose="020B0604020202020204" pitchFamily="34" charset="0"/>
                <a:ea typeface="微软雅黑" panose="020B0503020204020204" pitchFamily="34" charset="-122"/>
              </a:defRPr>
            </a:lvl2pPr>
            <a:lvl3pPr eaLnBrk="1" fontAlgn="auto" latinLnBrk="0" hangingPunct="1">
              <a:defRPr sz="1600">
                <a:solidFill>
                  <a:schemeClr val="tx1"/>
                </a:solidFill>
                <a:latin typeface="Arial" panose="020B0604020202020204" pitchFamily="34" charset="0"/>
                <a:ea typeface="微软雅黑" panose="020B0503020204020204" pitchFamily="34" charset="-122"/>
              </a:defRPr>
            </a:lvl3pPr>
            <a:lvl4pPr eaLnBrk="1" fontAlgn="auto" latinLnBrk="0" hangingPunct="1">
              <a:defRPr sz="1600">
                <a:solidFill>
                  <a:schemeClr val="tx1"/>
                </a:solidFill>
                <a:latin typeface="Arial" panose="020B0604020202020204" pitchFamily="34" charset="0"/>
                <a:ea typeface="微软雅黑" panose="020B0503020204020204" pitchFamily="34" charset="-122"/>
              </a:defRPr>
            </a:lvl4pPr>
            <a:lvl5pPr eaLnBrk="1" fontAlgn="auto" latinLnBrk="0" hangingPunct="1">
              <a:defRPr sz="160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6"/>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6" name="页脚占位符 5"/>
          <p:cNvSpPr>
            <a:spLocks noGrp="1"/>
          </p:cNvSpPr>
          <p:nvPr>
            <p:ph type="ftr" sz="quarter" idx="11"/>
            <p:custDataLst>
              <p:tags r:id="rId7"/>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7" name="灯片编号占位符 6"/>
          <p:cNvSpPr>
            <a:spLocks noGrp="1"/>
          </p:cNvSpPr>
          <p:nvPr>
            <p:ph type="sldNum" sz="quarter" idx="12"/>
            <p:custDataLst>
              <p:tags r:id="rId8"/>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pic>
        <p:nvPicPr>
          <p:cNvPr id="11" name="图片 10"/>
          <p:cNvPicPr/>
          <p:nvPr>
            <p:custDataLst>
              <p:tags r:id="rId1"/>
            </p:custDataLst>
          </p:nvPr>
        </p:nvPicPr>
        <p:blipFill>
          <a:blip r:embed="rId12" r:link="rId13"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10" name="图片 9"/>
          <p:cNvPicPr/>
          <p:nvPr>
            <p:custDataLst>
              <p:tags r:id="rId2"/>
            </p:custDataLst>
          </p:nvPr>
        </p:nvPicPr>
        <p:blipFill>
          <a:blip r:embed="rId14" r:link="rId15"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p:custDataLst>
              <p:tags r:id="rId3"/>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4"/>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5"/>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6"/>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7"/>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8" name="页脚占位符 7"/>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9" name="灯片编号占位符 8"/>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pic>
        <p:nvPicPr>
          <p:cNvPr id="7" name="图片 6"/>
          <p:cNvPicPr/>
          <p:nvPr>
            <p:custDataLst>
              <p:tags r:id="rId1"/>
            </p:custDataLst>
          </p:nvPr>
        </p:nvPicPr>
        <p:blipFill>
          <a:blip r:embed="rId8" r:link="rId9" cstate="print">
            <a:extLst>
              <a:ext uri="{28A0092B-C50C-407E-A947-70E740481C1C}">
                <a14:useLocalDpi xmlns:a14="http://schemas.microsoft.com/office/drawing/2010/main" val="0"/>
              </a:ext>
            </a:extLst>
          </a:blip>
          <a:stretch>
            <a:fillRect/>
          </a:stretch>
        </p:blipFill>
        <p:spPr>
          <a:xfrm>
            <a:off x="7498080" y="2194560"/>
            <a:ext cx="4389120" cy="2468880"/>
          </a:xfrm>
          <a:prstGeom prst="rect">
            <a:avLst/>
          </a:prstGeom>
        </p:spPr>
      </p:pic>
      <p:sp>
        <p:nvSpPr>
          <p:cNvPr id="6" name="任意多边形 6"/>
          <p:cNvSpPr/>
          <p:nvPr>
            <p:custDataLst>
              <p:tags r:id="rId2"/>
            </p:custDataLst>
          </p:nvPr>
        </p:nvSpPr>
        <p:spPr>
          <a:xfrm flipH="1">
            <a:off x="0" y="0"/>
            <a:ext cx="7313295" cy="6858000"/>
          </a:xfrm>
          <a:custGeom>
            <a:avLst/>
            <a:gdLst>
              <a:gd name="connsiteX0" fmla="*/ 1714500 w 7314000"/>
              <a:gd name="connsiteY0" fmla="*/ 0 h 6858000"/>
              <a:gd name="connsiteX1" fmla="*/ 7314000 w 7314000"/>
              <a:gd name="connsiteY1" fmla="*/ 0 h 6858000"/>
              <a:gd name="connsiteX2" fmla="*/ 7314000 w 7314000"/>
              <a:gd name="connsiteY2" fmla="*/ 6858000 h 6858000"/>
              <a:gd name="connsiteX3" fmla="*/ 0 w 7314000"/>
              <a:gd name="connsiteY3" fmla="*/ 6858000 h 6858000"/>
              <a:gd name="connsiteX4" fmla="*/ 1714500 w 73140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4000" h="6858000">
                <a:moveTo>
                  <a:pt x="1714500" y="0"/>
                </a:moveTo>
                <a:lnTo>
                  <a:pt x="7314000" y="0"/>
                </a:lnTo>
                <a:lnTo>
                  <a:pt x="7314000" y="6858000"/>
                </a:lnTo>
                <a:lnTo>
                  <a:pt x="0" y="6858000"/>
                </a:lnTo>
                <a:lnTo>
                  <a:pt x="1714500" y="0"/>
                </a:lnTo>
                <a:close/>
              </a:path>
            </a:pathLst>
          </a:cu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title"/>
            <p:custDataLst>
              <p:tags r:id="rId3"/>
            </p:custDataLst>
          </p:nvPr>
        </p:nvSpPr>
        <p:spPr>
          <a:xfrm>
            <a:off x="669882" y="443230"/>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4"/>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4" name="页脚占位符 3"/>
          <p:cNvSpPr>
            <a:spLocks noGrp="1"/>
          </p:cNvSpPr>
          <p:nvPr>
            <p:ph type="ftr" sz="quarter" idx="11"/>
            <p:custDataLst>
              <p:tags r:id="rId5"/>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6"/>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3" name="页脚占位符 2"/>
          <p:cNvSpPr>
            <a:spLocks noGrp="1"/>
          </p:cNvSpPr>
          <p:nvPr>
            <p:ph type="ftr" sz="quarter" idx="11"/>
            <p:custDataLst>
              <p:tags r:id="rId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4" name="灯片编号占位符 3"/>
          <p:cNvSpPr>
            <a:spLocks noGrp="1"/>
          </p:cNvSpPr>
          <p:nvPr>
            <p:ph type="sldNum" sz="quarter" idx="12"/>
            <p:custDataLst>
              <p:tags r:id="rId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pic>
        <p:nvPicPr>
          <p:cNvPr id="9" name="图片 8"/>
          <p:cNvPicPr/>
          <p:nvPr>
            <p:custDataLst>
              <p:tags r:id="rId1"/>
            </p:custDataLst>
          </p:nvPr>
        </p:nvPicPr>
        <p:blipFill>
          <a:blip r:embed="rId10" r:link="rId11"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8" name="图片 7"/>
          <p:cNvPicPr/>
          <p:nvPr>
            <p:custDataLst>
              <p:tags r:id="rId2"/>
            </p:custDataLst>
          </p:nvPr>
        </p:nvPicPr>
        <p:blipFill>
          <a:blip r:embed="rId12" r:link="rId13"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标题 1"/>
          <p:cNvSpPr>
            <a:spLocks noGrp="1"/>
          </p:cNvSpPr>
          <p:nvPr>
            <p:ph type="title"/>
            <p:custDataLst>
              <p:tags r:id="rId3"/>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4"/>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5"/>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6"/>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9EFD9D74-47D9-4702-A33C-335B63B48DBF}" type="datetimeFigureOut">
              <a:rPr lang="zh-CN" altLang="en-US" smtClean="0"/>
              <a:t>2021/5/19</a:t>
            </a:fld>
            <a:endParaRPr lang="zh-CN" altLang="en-US" dirty="0"/>
          </a:p>
        </p:txBody>
      </p:sp>
      <p:sp>
        <p:nvSpPr>
          <p:cNvPr id="6" name="页脚占位符 5"/>
          <p:cNvSpPr>
            <a:spLocks noGrp="1"/>
          </p:cNvSpPr>
          <p:nvPr>
            <p:ph type="ftr" sz="quarter" idx="11"/>
            <p:custDataLst>
              <p:tags r:id="rId7"/>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12"/>
            <p:custDataLst>
              <p:tags r:id="rId8"/>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pic>
        <p:nvPicPr>
          <p:cNvPr id="8" name="图片 7"/>
          <p:cNvPicPr/>
          <p:nvPr>
            <p:custDataLst>
              <p:tags r:id="rId1"/>
            </p:custDataLst>
          </p:nvPr>
        </p:nvPicPr>
        <p:blipFill>
          <a:blip r:embed="rId9" r:link="rId10" cstate="print">
            <a:extLst>
              <a:ext uri="{28A0092B-C50C-407E-A947-70E740481C1C}">
                <a14:useLocalDpi xmlns:a14="http://schemas.microsoft.com/office/drawing/2010/main" val="0"/>
              </a:ext>
            </a:extLst>
          </a:blip>
          <a:stretch>
            <a:fillRect/>
          </a:stretch>
        </p:blipFill>
        <p:spPr>
          <a:xfrm>
            <a:off x="0" y="0"/>
            <a:ext cx="720090" cy="514350"/>
          </a:xfrm>
          <a:prstGeom prst="rect">
            <a:avLst/>
          </a:prstGeom>
        </p:spPr>
      </p:pic>
      <p:pic>
        <p:nvPicPr>
          <p:cNvPr id="7" name="图片 6"/>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11471910" y="0"/>
            <a:ext cx="720090" cy="514350"/>
          </a:xfrm>
          <a:prstGeom prst="rect">
            <a:avLst/>
          </a:prstGeom>
        </p:spPr>
      </p:pic>
      <p:sp>
        <p:nvSpPr>
          <p:cNvPr id="2" name="竖排标题 1"/>
          <p:cNvSpPr>
            <a:spLocks noGrp="1"/>
          </p:cNvSpPr>
          <p:nvPr>
            <p:ph type="title" orient="vert"/>
            <p:custDataLst>
              <p:tags r:id="rId3"/>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4"/>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pitchFamily="34" charset="-122"/>
              </a:defRPr>
            </a:lvl1pPr>
            <a:lvl2pPr indent="0" eaLnBrk="1" fontAlgn="auto" latinLnBrk="0" hangingPunct="1">
              <a:defRPr>
                <a:solidFill>
                  <a:schemeClr val="tx1"/>
                </a:solidFill>
                <a:latin typeface="Arial" panose="020B0604020202020204" pitchFamily="34" charset="0"/>
                <a:ea typeface="微软雅黑" panose="020B0503020204020204" pitchFamily="34" charset="-122"/>
              </a:defRPr>
            </a:lvl2pPr>
            <a:lvl3pPr indent="0" eaLnBrk="1" fontAlgn="auto" latinLnBrk="0" hangingPunct="1">
              <a:defRPr>
                <a:solidFill>
                  <a:schemeClr val="tx1"/>
                </a:solidFill>
                <a:latin typeface="Arial" panose="020B0604020202020204" pitchFamily="34" charset="0"/>
                <a:ea typeface="微软雅黑" panose="020B0503020204020204" pitchFamily="34" charset="-122"/>
              </a:defRPr>
            </a:lvl3pPr>
            <a:lvl4pPr indent="0" eaLnBrk="1" fontAlgn="auto" latinLnBrk="0" hangingPunct="1">
              <a:defRPr>
                <a:solidFill>
                  <a:schemeClr val="tx1"/>
                </a:solidFill>
                <a:latin typeface="Arial" panose="020B0604020202020204" pitchFamily="34" charset="0"/>
                <a:ea typeface="微软雅黑" panose="020B0503020204020204" pitchFamily="34" charset="-122"/>
              </a:defRPr>
            </a:lvl4pPr>
            <a:lvl5pPr indent="0" eaLnBrk="1" fontAlgn="auto" latinLnBrk="0" hangingPunct="1">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5" name="页脚占位符 4"/>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5.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1.xml"/><Relationship Id="rId27" Type="http://schemas.openxmlformats.org/officeDocument/2006/relationships/tags" Target="../tags/tag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ags" Target="../tags/tag142.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5" Type="http://schemas.openxmlformats.org/officeDocument/2006/relationships/tags" Target="../tags/tag146.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tags" Target="../tags/tag141.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tags" Target="../tags/tag145.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tags" Target="../tags/tag144.xml"/><Relationship Id="rId10" Type="http://schemas.openxmlformats.org/officeDocument/2006/relationships/slideLayout" Target="../slideLayouts/slideLayout30.xml"/><Relationship Id="rId19"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tags" Target="../tags/tag1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2"/>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23"/>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4"/>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2021/5/19</a:t>
            </a:fld>
            <a:endParaRPr lang="zh-CN" altLang="en-US"/>
          </a:p>
        </p:txBody>
      </p:sp>
      <p:sp>
        <p:nvSpPr>
          <p:cNvPr id="5" name="页脚占位符 4"/>
          <p:cNvSpPr>
            <a:spLocks noGrp="1"/>
          </p:cNvSpPr>
          <p:nvPr>
            <p:ph type="ftr" sz="quarter" idx="3"/>
            <p:custDataLst>
              <p:tags r:id="rId25"/>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26"/>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KSO_TEMPLATE" hidden="1"/>
          <p:cNvSpPr/>
          <p:nvPr>
            <p:custDataLst>
              <p:tags r:id="rId2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101600" tIns="38100" rIns="76200" bIns="38100" rtlCol="0" anchor="t" anchorCtr="0">
            <a:norm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lnSpc>
                <a:spcPct val="120000"/>
              </a:lnSpc>
              <a:defRPr sz="1200">
                <a:solidFill>
                  <a:schemeClr val="tx1">
                    <a:tint val="75000"/>
                  </a:schemeClr>
                </a:solidFill>
              </a:defRPr>
            </a:lvl1pPr>
          </a:lstStyle>
          <a:p>
            <a:fld id="{760FBDFE-C587-4B4C-A407-44438C67B59E}" type="datetimeFigureOut">
              <a:rPr lang="zh-CN" altLang="en-US" smtClean="0"/>
              <a:t>2021/5/19</a:t>
            </a:fld>
            <a:endParaRPr lang="zh-CN" altLang="en-US"/>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lnSpc>
                <a:spcPct val="120000"/>
              </a:lnSpc>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lnSpc>
                <a:spcPct val="120000"/>
              </a:lnSpc>
              <a:defRPr sz="1200">
                <a:solidFill>
                  <a:schemeClr val="tx1">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userDrawn="1">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70.xml"/><Relationship Id="rId2" Type="http://schemas.openxmlformats.org/officeDocument/2006/relationships/tags" Target="../tags/tag469.xml"/><Relationship Id="rId1" Type="http://schemas.openxmlformats.org/officeDocument/2006/relationships/tags" Target="../tags/tag468.xml"/><Relationship Id="rId5" Type="http://schemas.openxmlformats.org/officeDocument/2006/relationships/slideLayout" Target="../slideLayouts/slideLayout21.xml"/><Relationship Id="rId4" Type="http://schemas.openxmlformats.org/officeDocument/2006/relationships/tags" Target="../tags/tag471.xml"/></Relationships>
</file>

<file path=ppt/slides/_rels/slide2.xml.rels><?xml version="1.0" encoding="UTF-8" standalone="yes"?>
<Relationships xmlns="http://schemas.openxmlformats.org/package/2006/relationships"><Relationship Id="rId8" Type="http://schemas.openxmlformats.org/officeDocument/2006/relationships/tags" Target="../tags/tag479.xml"/><Relationship Id="rId13" Type="http://schemas.openxmlformats.org/officeDocument/2006/relationships/tags" Target="../tags/tag484.xml"/><Relationship Id="rId18" Type="http://schemas.openxmlformats.org/officeDocument/2006/relationships/tags" Target="../tags/tag489.xml"/><Relationship Id="rId26" Type="http://schemas.openxmlformats.org/officeDocument/2006/relationships/tags" Target="../tags/tag497.xml"/><Relationship Id="rId3" Type="http://schemas.openxmlformats.org/officeDocument/2006/relationships/tags" Target="../tags/tag474.xml"/><Relationship Id="rId21" Type="http://schemas.openxmlformats.org/officeDocument/2006/relationships/tags" Target="../tags/tag492.xml"/><Relationship Id="rId7" Type="http://schemas.openxmlformats.org/officeDocument/2006/relationships/tags" Target="../tags/tag478.xml"/><Relationship Id="rId12" Type="http://schemas.openxmlformats.org/officeDocument/2006/relationships/tags" Target="../tags/tag483.xml"/><Relationship Id="rId17" Type="http://schemas.openxmlformats.org/officeDocument/2006/relationships/tags" Target="../tags/tag488.xml"/><Relationship Id="rId25" Type="http://schemas.openxmlformats.org/officeDocument/2006/relationships/tags" Target="../tags/tag496.xml"/><Relationship Id="rId2" Type="http://schemas.openxmlformats.org/officeDocument/2006/relationships/tags" Target="../tags/tag473.xml"/><Relationship Id="rId16" Type="http://schemas.openxmlformats.org/officeDocument/2006/relationships/tags" Target="../tags/tag487.xml"/><Relationship Id="rId20" Type="http://schemas.openxmlformats.org/officeDocument/2006/relationships/tags" Target="../tags/tag491.xml"/><Relationship Id="rId29" Type="http://schemas.openxmlformats.org/officeDocument/2006/relationships/slideLayout" Target="../slideLayouts/slideLayout27.xml"/><Relationship Id="rId1" Type="http://schemas.openxmlformats.org/officeDocument/2006/relationships/tags" Target="../tags/tag472.xml"/><Relationship Id="rId6" Type="http://schemas.openxmlformats.org/officeDocument/2006/relationships/tags" Target="../tags/tag477.xml"/><Relationship Id="rId11" Type="http://schemas.openxmlformats.org/officeDocument/2006/relationships/tags" Target="../tags/tag482.xml"/><Relationship Id="rId24" Type="http://schemas.openxmlformats.org/officeDocument/2006/relationships/tags" Target="../tags/tag495.xml"/><Relationship Id="rId5" Type="http://schemas.openxmlformats.org/officeDocument/2006/relationships/tags" Target="../tags/tag476.xml"/><Relationship Id="rId15" Type="http://schemas.openxmlformats.org/officeDocument/2006/relationships/tags" Target="../tags/tag486.xml"/><Relationship Id="rId23" Type="http://schemas.openxmlformats.org/officeDocument/2006/relationships/tags" Target="../tags/tag494.xml"/><Relationship Id="rId28" Type="http://schemas.openxmlformats.org/officeDocument/2006/relationships/tags" Target="../tags/tag499.xml"/><Relationship Id="rId10" Type="http://schemas.openxmlformats.org/officeDocument/2006/relationships/tags" Target="../tags/tag481.xml"/><Relationship Id="rId19" Type="http://schemas.openxmlformats.org/officeDocument/2006/relationships/tags" Target="../tags/tag490.xml"/><Relationship Id="rId4" Type="http://schemas.openxmlformats.org/officeDocument/2006/relationships/tags" Target="../tags/tag475.xml"/><Relationship Id="rId9" Type="http://schemas.openxmlformats.org/officeDocument/2006/relationships/tags" Target="../tags/tag480.xml"/><Relationship Id="rId14" Type="http://schemas.openxmlformats.org/officeDocument/2006/relationships/tags" Target="../tags/tag485.xml"/><Relationship Id="rId22" Type="http://schemas.openxmlformats.org/officeDocument/2006/relationships/tags" Target="../tags/tag493.xml"/><Relationship Id="rId27" Type="http://schemas.openxmlformats.org/officeDocument/2006/relationships/tags" Target="../tags/tag498.xml"/><Relationship Id="rId30" Type="http://schemas.openxmlformats.org/officeDocument/2006/relationships/image" Target="../media/image9.jpeg"/></Relationships>
</file>

<file path=ppt/slides/_rels/slide3.xml.rels><?xml version="1.0" encoding="UTF-8" standalone="yes"?>
<Relationships xmlns="http://schemas.openxmlformats.org/package/2006/relationships"><Relationship Id="rId8" Type="http://schemas.openxmlformats.org/officeDocument/2006/relationships/tags" Target="../tags/tag507.xml"/><Relationship Id="rId13" Type="http://schemas.openxmlformats.org/officeDocument/2006/relationships/tags" Target="../tags/tag512.xml"/><Relationship Id="rId18" Type="http://schemas.openxmlformats.org/officeDocument/2006/relationships/tags" Target="../tags/tag517.xml"/><Relationship Id="rId26" Type="http://schemas.openxmlformats.org/officeDocument/2006/relationships/tags" Target="../tags/tag525.xml"/><Relationship Id="rId3" Type="http://schemas.openxmlformats.org/officeDocument/2006/relationships/tags" Target="../tags/tag502.xml"/><Relationship Id="rId21" Type="http://schemas.openxmlformats.org/officeDocument/2006/relationships/tags" Target="../tags/tag520.xml"/><Relationship Id="rId7" Type="http://schemas.openxmlformats.org/officeDocument/2006/relationships/tags" Target="../tags/tag506.xml"/><Relationship Id="rId12" Type="http://schemas.openxmlformats.org/officeDocument/2006/relationships/tags" Target="../tags/tag511.xml"/><Relationship Id="rId17" Type="http://schemas.openxmlformats.org/officeDocument/2006/relationships/tags" Target="../tags/tag516.xml"/><Relationship Id="rId25" Type="http://schemas.openxmlformats.org/officeDocument/2006/relationships/tags" Target="../tags/tag524.xml"/><Relationship Id="rId2" Type="http://schemas.openxmlformats.org/officeDocument/2006/relationships/tags" Target="../tags/tag501.xml"/><Relationship Id="rId16" Type="http://schemas.openxmlformats.org/officeDocument/2006/relationships/tags" Target="../tags/tag515.xml"/><Relationship Id="rId20" Type="http://schemas.openxmlformats.org/officeDocument/2006/relationships/tags" Target="../tags/tag519.xml"/><Relationship Id="rId29" Type="http://schemas.openxmlformats.org/officeDocument/2006/relationships/tags" Target="../tags/tag528.xml"/><Relationship Id="rId1" Type="http://schemas.openxmlformats.org/officeDocument/2006/relationships/tags" Target="../tags/tag500.xml"/><Relationship Id="rId6" Type="http://schemas.openxmlformats.org/officeDocument/2006/relationships/tags" Target="../tags/tag505.xml"/><Relationship Id="rId11" Type="http://schemas.openxmlformats.org/officeDocument/2006/relationships/tags" Target="../tags/tag510.xml"/><Relationship Id="rId24" Type="http://schemas.openxmlformats.org/officeDocument/2006/relationships/tags" Target="../tags/tag523.xml"/><Relationship Id="rId32" Type="http://schemas.openxmlformats.org/officeDocument/2006/relationships/image" Target="../media/image10.jpeg"/><Relationship Id="rId5" Type="http://schemas.openxmlformats.org/officeDocument/2006/relationships/tags" Target="../tags/tag504.xml"/><Relationship Id="rId15" Type="http://schemas.openxmlformats.org/officeDocument/2006/relationships/tags" Target="../tags/tag514.xml"/><Relationship Id="rId23" Type="http://schemas.openxmlformats.org/officeDocument/2006/relationships/tags" Target="../tags/tag522.xml"/><Relationship Id="rId28" Type="http://schemas.openxmlformats.org/officeDocument/2006/relationships/tags" Target="../tags/tag527.xml"/><Relationship Id="rId10" Type="http://schemas.openxmlformats.org/officeDocument/2006/relationships/tags" Target="../tags/tag509.xml"/><Relationship Id="rId19" Type="http://schemas.openxmlformats.org/officeDocument/2006/relationships/tags" Target="../tags/tag518.xml"/><Relationship Id="rId31" Type="http://schemas.openxmlformats.org/officeDocument/2006/relationships/image" Target="../media/image9.jpeg"/><Relationship Id="rId4" Type="http://schemas.openxmlformats.org/officeDocument/2006/relationships/tags" Target="../tags/tag503.xml"/><Relationship Id="rId9" Type="http://schemas.openxmlformats.org/officeDocument/2006/relationships/tags" Target="../tags/tag508.xml"/><Relationship Id="rId14" Type="http://schemas.openxmlformats.org/officeDocument/2006/relationships/tags" Target="../tags/tag513.xml"/><Relationship Id="rId22" Type="http://schemas.openxmlformats.org/officeDocument/2006/relationships/tags" Target="../tags/tag521.xml"/><Relationship Id="rId27" Type="http://schemas.openxmlformats.org/officeDocument/2006/relationships/tags" Target="../tags/tag526.xml"/><Relationship Id="rId30"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8" Type="http://schemas.openxmlformats.org/officeDocument/2006/relationships/tags" Target="../tags/tag536.xml"/><Relationship Id="rId13" Type="http://schemas.openxmlformats.org/officeDocument/2006/relationships/tags" Target="../tags/tag541.xml"/><Relationship Id="rId18" Type="http://schemas.openxmlformats.org/officeDocument/2006/relationships/tags" Target="../tags/tag546.xml"/><Relationship Id="rId26" Type="http://schemas.openxmlformats.org/officeDocument/2006/relationships/tags" Target="../tags/tag554.xml"/><Relationship Id="rId3" Type="http://schemas.openxmlformats.org/officeDocument/2006/relationships/tags" Target="../tags/tag531.xml"/><Relationship Id="rId21" Type="http://schemas.openxmlformats.org/officeDocument/2006/relationships/tags" Target="../tags/tag549.xml"/><Relationship Id="rId7" Type="http://schemas.openxmlformats.org/officeDocument/2006/relationships/tags" Target="../tags/tag535.xml"/><Relationship Id="rId12" Type="http://schemas.openxmlformats.org/officeDocument/2006/relationships/tags" Target="../tags/tag540.xml"/><Relationship Id="rId17" Type="http://schemas.openxmlformats.org/officeDocument/2006/relationships/tags" Target="../tags/tag545.xml"/><Relationship Id="rId25" Type="http://schemas.openxmlformats.org/officeDocument/2006/relationships/tags" Target="../tags/tag553.xml"/><Relationship Id="rId2" Type="http://schemas.openxmlformats.org/officeDocument/2006/relationships/tags" Target="../tags/tag530.xml"/><Relationship Id="rId16" Type="http://schemas.openxmlformats.org/officeDocument/2006/relationships/tags" Target="../tags/tag544.xml"/><Relationship Id="rId20" Type="http://schemas.openxmlformats.org/officeDocument/2006/relationships/tags" Target="../tags/tag548.xml"/><Relationship Id="rId29" Type="http://schemas.openxmlformats.org/officeDocument/2006/relationships/slideLayout" Target="../slideLayouts/slideLayout27.xml"/><Relationship Id="rId1" Type="http://schemas.openxmlformats.org/officeDocument/2006/relationships/tags" Target="../tags/tag529.xml"/><Relationship Id="rId6" Type="http://schemas.openxmlformats.org/officeDocument/2006/relationships/tags" Target="../tags/tag534.xml"/><Relationship Id="rId11" Type="http://schemas.openxmlformats.org/officeDocument/2006/relationships/tags" Target="../tags/tag539.xml"/><Relationship Id="rId24" Type="http://schemas.openxmlformats.org/officeDocument/2006/relationships/tags" Target="../tags/tag552.xml"/><Relationship Id="rId5" Type="http://schemas.openxmlformats.org/officeDocument/2006/relationships/tags" Target="../tags/tag533.xml"/><Relationship Id="rId15" Type="http://schemas.openxmlformats.org/officeDocument/2006/relationships/tags" Target="../tags/tag543.xml"/><Relationship Id="rId23" Type="http://schemas.openxmlformats.org/officeDocument/2006/relationships/tags" Target="../tags/tag551.xml"/><Relationship Id="rId28" Type="http://schemas.openxmlformats.org/officeDocument/2006/relationships/tags" Target="../tags/tag556.xml"/><Relationship Id="rId10" Type="http://schemas.openxmlformats.org/officeDocument/2006/relationships/tags" Target="../tags/tag538.xml"/><Relationship Id="rId19" Type="http://schemas.openxmlformats.org/officeDocument/2006/relationships/tags" Target="../tags/tag547.xml"/><Relationship Id="rId4" Type="http://schemas.openxmlformats.org/officeDocument/2006/relationships/tags" Target="../tags/tag532.xml"/><Relationship Id="rId9" Type="http://schemas.openxmlformats.org/officeDocument/2006/relationships/tags" Target="../tags/tag537.xml"/><Relationship Id="rId14" Type="http://schemas.openxmlformats.org/officeDocument/2006/relationships/tags" Target="../tags/tag542.xml"/><Relationship Id="rId22" Type="http://schemas.openxmlformats.org/officeDocument/2006/relationships/tags" Target="../tags/tag550.xml"/><Relationship Id="rId27" Type="http://schemas.openxmlformats.org/officeDocument/2006/relationships/tags" Target="../tags/tag555.xml"/><Relationship Id="rId30"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openxmlformats.org/officeDocument/2006/relationships/tags" Target="../tags/tag564.xml"/><Relationship Id="rId13" Type="http://schemas.openxmlformats.org/officeDocument/2006/relationships/tags" Target="../tags/tag569.xml"/><Relationship Id="rId18" Type="http://schemas.openxmlformats.org/officeDocument/2006/relationships/tags" Target="../tags/tag574.xml"/><Relationship Id="rId26" Type="http://schemas.openxmlformats.org/officeDocument/2006/relationships/tags" Target="../tags/tag582.xml"/><Relationship Id="rId3" Type="http://schemas.openxmlformats.org/officeDocument/2006/relationships/tags" Target="../tags/tag559.xml"/><Relationship Id="rId21" Type="http://schemas.openxmlformats.org/officeDocument/2006/relationships/tags" Target="../tags/tag577.xml"/><Relationship Id="rId7" Type="http://schemas.openxmlformats.org/officeDocument/2006/relationships/tags" Target="../tags/tag563.xml"/><Relationship Id="rId12" Type="http://schemas.openxmlformats.org/officeDocument/2006/relationships/tags" Target="../tags/tag568.xml"/><Relationship Id="rId17" Type="http://schemas.openxmlformats.org/officeDocument/2006/relationships/tags" Target="../tags/tag573.xml"/><Relationship Id="rId25" Type="http://schemas.openxmlformats.org/officeDocument/2006/relationships/tags" Target="../tags/tag581.xml"/><Relationship Id="rId2" Type="http://schemas.openxmlformats.org/officeDocument/2006/relationships/tags" Target="../tags/tag558.xml"/><Relationship Id="rId16" Type="http://schemas.openxmlformats.org/officeDocument/2006/relationships/tags" Target="../tags/tag572.xml"/><Relationship Id="rId20" Type="http://schemas.openxmlformats.org/officeDocument/2006/relationships/tags" Target="../tags/tag576.xml"/><Relationship Id="rId29" Type="http://schemas.openxmlformats.org/officeDocument/2006/relationships/slideLayout" Target="../slideLayouts/slideLayout27.xml"/><Relationship Id="rId1" Type="http://schemas.openxmlformats.org/officeDocument/2006/relationships/tags" Target="../tags/tag557.xml"/><Relationship Id="rId6" Type="http://schemas.openxmlformats.org/officeDocument/2006/relationships/tags" Target="../tags/tag562.xml"/><Relationship Id="rId11" Type="http://schemas.openxmlformats.org/officeDocument/2006/relationships/tags" Target="../tags/tag567.xml"/><Relationship Id="rId24" Type="http://schemas.openxmlformats.org/officeDocument/2006/relationships/tags" Target="../tags/tag580.xml"/><Relationship Id="rId5" Type="http://schemas.openxmlformats.org/officeDocument/2006/relationships/tags" Target="../tags/tag561.xml"/><Relationship Id="rId15" Type="http://schemas.openxmlformats.org/officeDocument/2006/relationships/tags" Target="../tags/tag571.xml"/><Relationship Id="rId23" Type="http://schemas.openxmlformats.org/officeDocument/2006/relationships/tags" Target="../tags/tag579.xml"/><Relationship Id="rId28" Type="http://schemas.openxmlformats.org/officeDocument/2006/relationships/tags" Target="../tags/tag584.xml"/><Relationship Id="rId10" Type="http://schemas.openxmlformats.org/officeDocument/2006/relationships/tags" Target="../tags/tag566.xml"/><Relationship Id="rId19" Type="http://schemas.openxmlformats.org/officeDocument/2006/relationships/tags" Target="../tags/tag575.xml"/><Relationship Id="rId4" Type="http://schemas.openxmlformats.org/officeDocument/2006/relationships/tags" Target="../tags/tag560.xml"/><Relationship Id="rId9" Type="http://schemas.openxmlformats.org/officeDocument/2006/relationships/tags" Target="../tags/tag565.xml"/><Relationship Id="rId14" Type="http://schemas.openxmlformats.org/officeDocument/2006/relationships/tags" Target="../tags/tag570.xml"/><Relationship Id="rId22" Type="http://schemas.openxmlformats.org/officeDocument/2006/relationships/tags" Target="../tags/tag578.xml"/><Relationship Id="rId27" Type="http://schemas.openxmlformats.org/officeDocument/2006/relationships/tags" Target="../tags/tag583.xml"/><Relationship Id="rId30"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tags" Target="../tags/tag592.xml"/><Relationship Id="rId13" Type="http://schemas.openxmlformats.org/officeDocument/2006/relationships/tags" Target="../tags/tag597.xml"/><Relationship Id="rId18" Type="http://schemas.openxmlformats.org/officeDocument/2006/relationships/tags" Target="../tags/tag602.xml"/><Relationship Id="rId26" Type="http://schemas.openxmlformats.org/officeDocument/2006/relationships/tags" Target="../tags/tag610.xml"/><Relationship Id="rId3" Type="http://schemas.openxmlformats.org/officeDocument/2006/relationships/tags" Target="../tags/tag587.xml"/><Relationship Id="rId21" Type="http://schemas.openxmlformats.org/officeDocument/2006/relationships/tags" Target="../tags/tag605.xml"/><Relationship Id="rId7" Type="http://schemas.openxmlformats.org/officeDocument/2006/relationships/tags" Target="../tags/tag591.xml"/><Relationship Id="rId12" Type="http://schemas.openxmlformats.org/officeDocument/2006/relationships/tags" Target="../tags/tag596.xml"/><Relationship Id="rId17" Type="http://schemas.openxmlformats.org/officeDocument/2006/relationships/tags" Target="../tags/tag601.xml"/><Relationship Id="rId25" Type="http://schemas.openxmlformats.org/officeDocument/2006/relationships/tags" Target="../tags/tag609.xml"/><Relationship Id="rId2" Type="http://schemas.openxmlformats.org/officeDocument/2006/relationships/tags" Target="../tags/tag586.xml"/><Relationship Id="rId16" Type="http://schemas.openxmlformats.org/officeDocument/2006/relationships/tags" Target="../tags/tag600.xml"/><Relationship Id="rId20" Type="http://schemas.openxmlformats.org/officeDocument/2006/relationships/tags" Target="../tags/tag604.xml"/><Relationship Id="rId29" Type="http://schemas.openxmlformats.org/officeDocument/2006/relationships/slideLayout" Target="../slideLayouts/slideLayout27.xml"/><Relationship Id="rId1" Type="http://schemas.openxmlformats.org/officeDocument/2006/relationships/tags" Target="../tags/tag585.xml"/><Relationship Id="rId6" Type="http://schemas.openxmlformats.org/officeDocument/2006/relationships/tags" Target="../tags/tag590.xml"/><Relationship Id="rId11" Type="http://schemas.openxmlformats.org/officeDocument/2006/relationships/tags" Target="../tags/tag595.xml"/><Relationship Id="rId24" Type="http://schemas.openxmlformats.org/officeDocument/2006/relationships/tags" Target="../tags/tag608.xml"/><Relationship Id="rId5" Type="http://schemas.openxmlformats.org/officeDocument/2006/relationships/tags" Target="../tags/tag589.xml"/><Relationship Id="rId15" Type="http://schemas.openxmlformats.org/officeDocument/2006/relationships/tags" Target="../tags/tag599.xml"/><Relationship Id="rId23" Type="http://schemas.openxmlformats.org/officeDocument/2006/relationships/tags" Target="../tags/tag607.xml"/><Relationship Id="rId28" Type="http://schemas.openxmlformats.org/officeDocument/2006/relationships/tags" Target="../tags/tag612.xml"/><Relationship Id="rId10" Type="http://schemas.openxmlformats.org/officeDocument/2006/relationships/tags" Target="../tags/tag594.xml"/><Relationship Id="rId19" Type="http://schemas.openxmlformats.org/officeDocument/2006/relationships/tags" Target="../tags/tag603.xml"/><Relationship Id="rId4" Type="http://schemas.openxmlformats.org/officeDocument/2006/relationships/tags" Target="../tags/tag588.xml"/><Relationship Id="rId9" Type="http://schemas.openxmlformats.org/officeDocument/2006/relationships/tags" Target="../tags/tag593.xml"/><Relationship Id="rId14" Type="http://schemas.openxmlformats.org/officeDocument/2006/relationships/tags" Target="../tags/tag598.xml"/><Relationship Id="rId22" Type="http://schemas.openxmlformats.org/officeDocument/2006/relationships/tags" Target="../tags/tag606.xml"/><Relationship Id="rId27" Type="http://schemas.openxmlformats.org/officeDocument/2006/relationships/tags" Target="../tags/tag611.xml"/><Relationship Id="rId30"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614.xml"/><Relationship Id="rId1" Type="http://schemas.openxmlformats.org/officeDocument/2006/relationships/tags" Target="../tags/tag6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AFC"/>
        </a:solidFill>
        <a:effectLst/>
      </p:bgPr>
    </p:bg>
    <p:spTree>
      <p:nvGrpSpPr>
        <p:cNvPr id="1" name=""/>
        <p:cNvGrpSpPr/>
        <p:nvPr/>
      </p:nvGrpSpPr>
      <p:grpSpPr>
        <a:xfrm>
          <a:off x="0" y="0"/>
          <a:ext cx="0" cy="0"/>
          <a:chOff x="0" y="0"/>
          <a:chExt cx="0" cy="0"/>
        </a:xfrm>
      </p:grpSpPr>
      <p:sp>
        <p:nvSpPr>
          <p:cNvPr id="7" name="标题 6"/>
          <p:cNvSpPr>
            <a:spLocks noGrp="1"/>
          </p:cNvSpPr>
          <p:nvPr>
            <p:ph type="ctrTitle"/>
            <p:custDataLst>
              <p:tags r:id="rId2"/>
            </p:custDataLst>
          </p:nvPr>
        </p:nvSpPr>
        <p:spPr>
          <a:xfrm>
            <a:off x="1033780" y="527685"/>
            <a:ext cx="10123805" cy="1717675"/>
          </a:xfrm>
        </p:spPr>
        <p:txBody>
          <a:bodyPr>
            <a:noAutofit/>
          </a:bodyPr>
          <a:lstStyle/>
          <a:p>
            <a:pPr marL="0" lvl="0" indent="0" algn="ctr">
              <a:lnSpc>
                <a:spcPct val="100000"/>
              </a:lnSpc>
              <a:spcBef>
                <a:spcPts val="0"/>
              </a:spcBef>
              <a:spcAft>
                <a:spcPts val="0"/>
              </a:spcAft>
              <a:buSzPct val="100000"/>
              <a:buNone/>
            </a:pPr>
            <a:r>
              <a:rPr lang="zh-CN" altLang="zh-CN" sz="2000" i="0" dirty="0">
                <a:solidFill>
                  <a:schemeClr val="bg1"/>
                </a:solidFill>
                <a:latin typeface="+mj-ea"/>
                <a:ea typeface="+mj-ea"/>
              </a:rPr>
              <a:t>Chapter II Organization of Medical Supervision System for Sports and Cultural Activities</a:t>
            </a:r>
          </a:p>
        </p:txBody>
      </p:sp>
      <p:sp>
        <p:nvSpPr>
          <p:cNvPr id="29" name="文本占位符 28"/>
          <p:cNvSpPr>
            <a:spLocks noGrp="1"/>
          </p:cNvSpPr>
          <p:nvPr>
            <p:ph type="body" sz="quarter" idx="13"/>
            <p:custDataLst>
              <p:tags r:id="rId3"/>
            </p:custDataLst>
          </p:nvPr>
        </p:nvSpPr>
        <p:spPr>
          <a:xfrm>
            <a:off x="4522470" y="3601085"/>
            <a:ext cx="2945765" cy="571500"/>
          </a:xfrm>
        </p:spPr>
        <p:txBody>
          <a:bodyPr/>
          <a:lstStyle/>
          <a:p>
            <a:pPr marL="0" lvl="0" indent="0" algn="ctr">
              <a:lnSpc>
                <a:spcPct val="130000"/>
              </a:lnSpc>
              <a:spcBef>
                <a:spcPts val="0"/>
              </a:spcBef>
              <a:spcAft>
                <a:spcPts val="1000"/>
              </a:spcAft>
              <a:buSzPct val="100000"/>
              <a:buNone/>
            </a:pPr>
            <a:r>
              <a:rPr lang="en-US" altLang="zh-CN" sz="2000" i="0" dirty="0">
                <a:solidFill>
                  <a:schemeClr val="lt1"/>
                </a:solidFill>
              </a:rPr>
              <a:t>Name：Chu Honggu</a:t>
            </a:r>
            <a:r>
              <a:rPr lang="en-US" altLang="zh-CN" sz="1800" i="0" dirty="0">
                <a:solidFill>
                  <a:schemeClr val="lt1"/>
                </a:solidFill>
              </a:rPr>
              <a:t>i</a:t>
            </a:r>
          </a:p>
        </p:txBody>
      </p:sp>
      <p:sp>
        <p:nvSpPr>
          <p:cNvPr id="6" name="文本占位符 5"/>
          <p:cNvSpPr>
            <a:spLocks noGrp="1"/>
          </p:cNvSpPr>
          <p:nvPr>
            <p:custDataLst>
              <p:tags r:id="rId4"/>
            </p:custDataLst>
          </p:nvPr>
        </p:nvSpPr>
        <p:spPr>
          <a:xfrm>
            <a:off x="3234690" y="2534285"/>
            <a:ext cx="5915025" cy="571500"/>
          </a:xfrm>
          <a:prstGeom prst="rect">
            <a:avLst/>
          </a:prstGeom>
          <a:effectLst/>
        </p:spPr>
        <p:txBody>
          <a:bodyPr vert="horz" lIns="91440" tIns="45720" rIns="91440" bIns="45720" rtlCol="0" anchor="ctr">
            <a:noAutofit/>
          </a:bodyPr>
          <a:lstStyle>
            <a:lvl1pPr marL="0" indent="0" algn="ctr" defTabSz="914400" rtl="0" eaLnBrk="1" fontAlgn="auto" latinLnBrk="0" hangingPunct="1">
              <a:lnSpc>
                <a:spcPct val="130000"/>
              </a:lnSpc>
              <a:spcBef>
                <a:spcPts val="0"/>
              </a:spcBef>
              <a:spcAft>
                <a:spcPts val="1000"/>
              </a:spcAft>
              <a:buFont typeface="Arial" panose="020B0604020202020204" pitchFamily="34" charset="0"/>
              <a:buNone/>
              <a:defRPr sz="1400" i="1" u="none" strike="noStrike" kern="1200" cap="none" spc="150" normalizeH="0" baseline="0">
                <a:solidFill>
                  <a:schemeClr val="bg1"/>
                </a:solidFill>
                <a:uFillTx/>
                <a:latin typeface="Arial" panose="020B0604020202020204" pitchFamily="34" charset="0"/>
                <a:ea typeface="微软雅黑" panose="020B0503020204020204" pitchFamily="34" charset="-122"/>
                <a:cs typeface="+mn-cs"/>
              </a:defRPr>
            </a:lvl1pPr>
            <a:lvl2pPr marL="457200"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1600" u="none" strike="noStrike" kern="1200" cap="none" spc="150" normalizeH="0" baseline="0">
                <a:solidFill>
                  <a:schemeClr val="bg1"/>
                </a:solidFill>
                <a:uFillTx/>
                <a:latin typeface="Arial" panose="020B0604020202020204" pitchFamily="34" charset="0"/>
                <a:ea typeface="微软雅黑" panose="020B0503020204020204" pitchFamily="34" charset="-122"/>
                <a:cs typeface="+mn-cs"/>
              </a:defRPr>
            </a:lvl2pPr>
            <a:lvl3pPr marL="9144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bg1"/>
                </a:solidFill>
                <a:uFillTx/>
                <a:latin typeface="Arial" panose="020B0604020202020204" pitchFamily="34" charset="0"/>
                <a:ea typeface="微软雅黑" panose="020B0503020204020204" pitchFamily="34" charset="-122"/>
                <a:cs typeface="+mn-cs"/>
              </a:defRPr>
            </a:lvl3pPr>
            <a:lvl4pPr marL="13716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bg1"/>
                </a:solidFill>
                <a:uFillTx/>
                <a:latin typeface="Arial" panose="020B0604020202020204" pitchFamily="34" charset="0"/>
                <a:ea typeface="微软雅黑" panose="020B0503020204020204" pitchFamily="34" charset="-122"/>
                <a:cs typeface="+mn-cs"/>
              </a:defRPr>
            </a:lvl4pPr>
            <a:lvl5pPr marL="1828800" indent="0" algn="l"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bg1"/>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lnSpc>
                <a:spcPct val="130000"/>
              </a:lnSpc>
              <a:spcBef>
                <a:spcPts val="0"/>
              </a:spcBef>
              <a:spcAft>
                <a:spcPts val="1000"/>
              </a:spcAft>
              <a:buSzPct val="100000"/>
              <a:buNone/>
            </a:pPr>
            <a:r>
              <a:rPr lang="zh-CN" altLang="zh-CN" sz="2400" i="0" dirty="0">
                <a:solidFill>
                  <a:schemeClr val="lt1"/>
                </a:solidFill>
              </a:rPr>
              <a:t>运动与体育医学监督体系的组织</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0"/>
          <a:stretch>
            <a:fillRect/>
          </a:stretch>
        </a:blipFill>
        <a:effectLst/>
      </p:bgPr>
    </p:bg>
    <p:spTree>
      <p:nvGrpSpPr>
        <p:cNvPr id="1" name=""/>
        <p:cNvGrpSpPr/>
        <p:nvPr/>
      </p:nvGrpSpPr>
      <p:grpSpPr>
        <a:xfrm>
          <a:off x="0" y="0"/>
          <a:ext cx="0" cy="0"/>
          <a:chOff x="0" y="0"/>
          <a:chExt cx="0" cy="0"/>
        </a:xfrm>
      </p:grpSpPr>
      <p:grpSp>
        <p:nvGrpSpPr>
          <p:cNvPr id="2" name="组合 1"/>
          <p:cNvGrpSpPr/>
          <p:nvPr userDrawn="1">
            <p:custDataLst>
              <p:tags r:id="rId2"/>
            </p:custDataLst>
          </p:nvPr>
        </p:nvGrpSpPr>
        <p:grpSpPr>
          <a:xfrm>
            <a:off x="11925300" y="5387340"/>
            <a:ext cx="134620" cy="134620"/>
            <a:chOff x="3894501" y="6300441"/>
            <a:chExt cx="134679" cy="134679"/>
          </a:xfrm>
          <a:solidFill>
            <a:schemeClr val="tx2"/>
          </a:solidFill>
        </p:grpSpPr>
        <p:sp>
          <p:nvSpPr>
            <p:cNvPr id="3" name="矩形 2"/>
            <p:cNvSpPr/>
            <p:nvPr>
              <p:custDataLst>
                <p:tags r:id="rId27"/>
              </p:custDataLst>
            </p:nvPr>
          </p:nvSpPr>
          <p:spPr>
            <a:xfrm rot="54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2" name="矩形 21"/>
            <p:cNvSpPr/>
            <p:nvPr>
              <p:custDataLst>
                <p:tags r:id="rId28"/>
              </p:custDataLst>
            </p:nvPr>
          </p:nvSpPr>
          <p:spPr>
            <a:xfrm rot="108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grpSp>
      <p:grpSp>
        <p:nvGrpSpPr>
          <p:cNvPr id="4" name="组合 3"/>
          <p:cNvGrpSpPr/>
          <p:nvPr userDrawn="1">
            <p:custDataLst>
              <p:tags r:id="rId3"/>
            </p:custDataLst>
          </p:nvPr>
        </p:nvGrpSpPr>
        <p:grpSpPr>
          <a:xfrm>
            <a:off x="471805" y="324485"/>
            <a:ext cx="142875" cy="130175"/>
            <a:chOff x="3917641" y="6141663"/>
            <a:chExt cx="143184" cy="130175"/>
          </a:xfrm>
        </p:grpSpPr>
        <p:cxnSp>
          <p:nvCxnSpPr>
            <p:cNvPr id="10" name="直接连接符 9"/>
            <p:cNvCxnSpPr/>
            <p:nvPr>
              <p:custDataLst>
                <p:tags r:id="rId24"/>
              </p:custDataLst>
            </p:nvPr>
          </p:nvCxnSpPr>
          <p:spPr>
            <a:xfrm flipH="1">
              <a:off x="3917641" y="61416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25"/>
              </p:custDataLst>
            </p:nvPr>
          </p:nvCxnSpPr>
          <p:spPr>
            <a:xfrm flipH="1">
              <a:off x="3917641" y="62051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26"/>
              </p:custDataLst>
            </p:nvPr>
          </p:nvCxnSpPr>
          <p:spPr>
            <a:xfrm flipH="1">
              <a:off x="3917641" y="6271838"/>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userDrawn="1">
            <p:custDataLst>
              <p:tags r:id="rId4"/>
            </p:custDataLst>
          </p:nvPr>
        </p:nvGrpSpPr>
        <p:grpSpPr>
          <a:xfrm>
            <a:off x="325755" y="744855"/>
            <a:ext cx="134620" cy="134620"/>
            <a:chOff x="3894501" y="6300441"/>
            <a:chExt cx="134679" cy="134679"/>
          </a:xfrm>
          <a:solidFill>
            <a:schemeClr val="accent1"/>
          </a:solidFill>
        </p:grpSpPr>
        <p:sp>
          <p:nvSpPr>
            <p:cNvPr id="26" name="矩形 25"/>
            <p:cNvSpPr/>
            <p:nvPr>
              <p:custDataLst>
                <p:tags r:id="rId22"/>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7" name="矩形 26"/>
            <p:cNvSpPr/>
            <p:nvPr>
              <p:custDataLst>
                <p:tags r:id="rId23"/>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5" name="组合 4"/>
          <p:cNvGrpSpPr/>
          <p:nvPr userDrawn="1">
            <p:custDataLst>
              <p:tags r:id="rId5"/>
            </p:custDataLst>
          </p:nvPr>
        </p:nvGrpSpPr>
        <p:grpSpPr>
          <a:xfrm>
            <a:off x="173990" y="960120"/>
            <a:ext cx="369570" cy="2820670"/>
            <a:chOff x="11578708" y="1145771"/>
            <a:chExt cx="369094" cy="2820911"/>
          </a:xfrm>
        </p:grpSpPr>
        <p:cxnSp>
          <p:nvCxnSpPr>
            <p:cNvPr id="20" name="直接连接符 19"/>
            <p:cNvCxnSpPr/>
            <p:nvPr>
              <p:custDataLst>
                <p:tags r:id="rId20"/>
              </p:custDataLst>
            </p:nvPr>
          </p:nvCxnSpPr>
          <p:spPr>
            <a:xfrm flipV="1">
              <a:off x="11763709" y="1145771"/>
              <a:ext cx="0" cy="1959379"/>
            </a:xfrm>
            <a:prstGeom prst="line">
              <a:avLst/>
            </a:prstGeom>
            <a:ln>
              <a:solidFill>
                <a:schemeClr val="lt1">
                  <a:alpha val="70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custDataLst>
                <p:tags r:id="rId21"/>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微软雅黑" panose="020B0503020204020204" pitchFamily="34" charset="-122"/>
                  <a:ea typeface="微软雅黑" panose="020B0503020204020204" pitchFamily="34" charset="-122"/>
                </a:rPr>
                <a:t>m</a:t>
              </a:r>
              <a:r>
                <a:rPr lang="en-US" altLang="zh-CN" sz="1200" b="1" i="1" baseline="0" dirty="0">
                  <a:solidFill>
                    <a:schemeClr val="bg1"/>
                  </a:solidFill>
                  <a:latin typeface="微软雅黑" panose="020B0503020204020204" pitchFamily="34" charset="-122"/>
                  <a:ea typeface="微软雅黑" panose="020B0503020204020204" pitchFamily="34" charset="-122"/>
                </a:rPr>
                <a:t>usic</a:t>
              </a:r>
            </a:p>
          </p:txBody>
        </p:sp>
      </p:grpSp>
      <p:sp>
        <p:nvSpPr>
          <p:cNvPr id="13" name="矩形 12"/>
          <p:cNvSpPr/>
          <p:nvPr userDrawn="1">
            <p:custDataLst>
              <p:tags r:id="rId6"/>
            </p:custDataLst>
          </p:nvPr>
        </p:nvSpPr>
        <p:spPr>
          <a:xfrm>
            <a:off x="0" y="6223000"/>
            <a:ext cx="1211580" cy="635000"/>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14" name="矩形 13"/>
          <p:cNvSpPr/>
          <p:nvPr userDrawn="1">
            <p:custDataLst>
              <p:tags r:id="rId7"/>
            </p:custDataLst>
          </p:nvPr>
        </p:nvSpPr>
        <p:spPr>
          <a:xfrm>
            <a:off x="11912600" y="0"/>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6" name="矩形 5"/>
          <p:cNvSpPr/>
          <p:nvPr userDrawn="1">
            <p:custDataLst>
              <p:tags r:id="rId8"/>
            </p:custDataLst>
          </p:nvPr>
        </p:nvSpPr>
        <p:spPr>
          <a:xfrm flipV="1">
            <a:off x="11310620" y="585851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16" name="文本框 15"/>
          <p:cNvSpPr txBox="1"/>
          <p:nvPr userDrawn="1">
            <p:custDataLst>
              <p:tags r:id="rId9"/>
            </p:custDataLst>
          </p:nvPr>
        </p:nvSpPr>
        <p:spPr>
          <a:xfrm>
            <a:off x="11304270" y="552196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微软雅黑" panose="020B0503020204020204" pitchFamily="34" charset="-122"/>
                <a:ea typeface="微软雅黑" panose="020B0503020204020204" pitchFamily="34" charset="-122"/>
                <a:sym typeface="+mn-ea"/>
              </a:rPr>
              <a:t>M</a:t>
            </a:r>
            <a:r>
              <a:rPr lang="en-US" altLang="zh-CN" sz="1200" b="1" i="1" baseline="0" dirty="0">
                <a:solidFill>
                  <a:schemeClr val="bg1"/>
                </a:solidFill>
                <a:latin typeface="微软雅黑" panose="020B0503020204020204" pitchFamily="34" charset="-122"/>
                <a:ea typeface="微软雅黑" panose="020B0503020204020204" pitchFamily="34" charset="-122"/>
                <a:sym typeface="+mn-ea"/>
              </a:rPr>
              <a:t>USIC</a:t>
            </a:r>
          </a:p>
        </p:txBody>
      </p:sp>
      <p:grpSp>
        <p:nvGrpSpPr>
          <p:cNvPr id="28" name="组合 27"/>
          <p:cNvGrpSpPr/>
          <p:nvPr userDrawn="1">
            <p:custDataLst>
              <p:tags r:id="rId10"/>
            </p:custDataLst>
          </p:nvPr>
        </p:nvGrpSpPr>
        <p:grpSpPr>
          <a:xfrm>
            <a:off x="10892155" y="5939155"/>
            <a:ext cx="134620" cy="134620"/>
            <a:chOff x="3894501" y="6300441"/>
            <a:chExt cx="134679" cy="134679"/>
          </a:xfrm>
          <a:solidFill>
            <a:schemeClr val="accent1"/>
          </a:solidFill>
        </p:grpSpPr>
        <p:sp>
          <p:nvSpPr>
            <p:cNvPr id="29" name="矩形 28"/>
            <p:cNvSpPr/>
            <p:nvPr>
              <p:custDataLst>
                <p:tags r:id="rId18"/>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0" name="矩形 29"/>
            <p:cNvSpPr/>
            <p:nvPr>
              <p:custDataLst>
                <p:tags r:id="rId19"/>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31" name="组合 30"/>
          <p:cNvGrpSpPr/>
          <p:nvPr userDrawn="1">
            <p:custDataLst>
              <p:tags r:id="rId11"/>
            </p:custDataLst>
          </p:nvPr>
        </p:nvGrpSpPr>
        <p:grpSpPr>
          <a:xfrm>
            <a:off x="2094865" y="5973445"/>
            <a:ext cx="134620" cy="134620"/>
            <a:chOff x="3894501" y="6300441"/>
            <a:chExt cx="134679" cy="134679"/>
          </a:xfrm>
          <a:solidFill>
            <a:schemeClr val="accent1"/>
          </a:solidFill>
        </p:grpSpPr>
        <p:sp>
          <p:nvSpPr>
            <p:cNvPr id="32" name="矩形 31"/>
            <p:cNvSpPr/>
            <p:nvPr>
              <p:custDataLst>
                <p:tags r:id="rId16"/>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3" name="矩形 32"/>
            <p:cNvSpPr/>
            <p:nvPr>
              <p:custDataLst>
                <p:tags r:id="rId17"/>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sp>
        <p:nvSpPr>
          <p:cNvPr id="17" name="稻壳儿春秋广告/盗版必究        原创来源：http://chn.docer.com/works?userid=199329941#!/work_time"/>
          <p:cNvSpPr txBox="1"/>
          <p:nvPr/>
        </p:nvSpPr>
        <p:spPr>
          <a:xfrm>
            <a:off x="442595" y="324571"/>
            <a:ext cx="6186103" cy="1198880"/>
          </a:xfrm>
          <a:prstGeom prst="rect">
            <a:avLst/>
          </a:prstGeom>
          <a:noFill/>
        </p:spPr>
        <p:txBody>
          <a:bodyPr wrap="square" rtlCol="0">
            <a:spAutoFit/>
          </a:bodyPr>
          <a:lstStyle/>
          <a:p>
            <a:pPr lvl="1"/>
            <a:r>
              <a:rPr lang="zh-CN"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Medical supervision in the competition</a:t>
            </a:r>
            <a:endParaRPr lang="en-US"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Medical support for the competition</a:t>
            </a:r>
            <a:endParaRPr lang="en-US"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比赛中的医疗监督</a:t>
            </a:r>
            <a:endParaRPr lang="en-US"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比赛的医疗支持</a:t>
            </a:r>
          </a:p>
        </p:txBody>
      </p:sp>
      <p:sp>
        <p:nvSpPr>
          <p:cNvPr id="19" name="稻壳儿春秋广告/盗版必究        原创来源：http://chn.docer.com/works?userid=199329941#!/work_time"/>
          <p:cNvSpPr/>
          <p:nvPr>
            <p:custDataLst>
              <p:tags r:id="rId12"/>
            </p:custDataLst>
          </p:nvPr>
        </p:nvSpPr>
        <p:spPr>
          <a:xfrm>
            <a:off x="1981" y="438520"/>
            <a:ext cx="225627" cy="617104"/>
          </a:xfrm>
          <a:prstGeom prst="rect">
            <a:avLst/>
          </a:prstGeom>
          <a:solidFill>
            <a:srgbClr val="30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8" name="稻壳儿春秋广告/盗版必究        原创来源：http://chn.docer.com/works?userid=199329941#!/work_time"/>
          <p:cNvSpPr/>
          <p:nvPr>
            <p:custDataLst>
              <p:tags r:id="rId13"/>
            </p:custDataLst>
          </p:nvPr>
        </p:nvSpPr>
        <p:spPr>
          <a:xfrm>
            <a:off x="227609" y="247650"/>
            <a:ext cx="150418" cy="998844"/>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稻壳儿春秋广告/盗版必究        原创来源：http://chn.docer.com/works?userid=199329941#!/work_time"/>
          <p:cNvSpPr/>
          <p:nvPr>
            <p:custDataLst>
              <p:tags r:id="rId14"/>
            </p:custDataLst>
          </p:nvPr>
        </p:nvSpPr>
        <p:spPr>
          <a:xfrm>
            <a:off x="9723120" y="4337962"/>
            <a:ext cx="2468880" cy="1259366"/>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5" name="TextBox 14"/>
          <p:cNvSpPr txBox="1"/>
          <p:nvPr>
            <p:custDataLst>
              <p:tags r:id="rId15"/>
            </p:custDataLst>
          </p:nvPr>
        </p:nvSpPr>
        <p:spPr>
          <a:xfrm>
            <a:off x="914400" y="1709532"/>
            <a:ext cx="9780104" cy="4707890"/>
          </a:xfrm>
          <a:prstGeom prst="rect">
            <a:avLst/>
          </a:prstGeom>
          <a:noFill/>
        </p:spPr>
        <p:txBody>
          <a:bodyPr wrap="square" rtlCol="0">
            <a:spAutoFit/>
          </a:bodyPr>
          <a:lstStyle/>
          <a:p>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The competition puts forward extremely high requirements for the athlete's body. The coach and the doctor are directly responsible for maintaining the health of the athletes under the conditions of the competition. Medical support for the competition is provided on request by medical and physical training services and regional medical and preventive health institution</a:t>
            </a:r>
            <a:r>
              <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s t</a:t>
            </a: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he organizer of the competition. The medical service of the competition must have all the necessary means to provide first aid and transport casualties to the medical institution designated for this purpose. Medical support for the competition includes many problems. </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比赛对运动员的身体提出了极高的要求。教练与医生一起直接负责在比赛条件下维护运动员的健康。比赛的医学支持由医学和体育训练服务以及地区医疗和预防保健机构根据要求提供比赛的组织者。比赛的医疗服务必须具有所有必要的手段，以提供急救并将伤亡人员运送到为此事先指定的医疗机构。</a:t>
            </a:r>
          </a:p>
          <a:p>
            <a:endPar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1"/>
          <a:stretch>
            <a:fillRect/>
          </a:stretch>
        </a:blipFill>
        <a:effectLst/>
      </p:bgPr>
    </p:bg>
    <p:spTree>
      <p:nvGrpSpPr>
        <p:cNvPr id="1" name=""/>
        <p:cNvGrpSpPr/>
        <p:nvPr/>
      </p:nvGrpSpPr>
      <p:grpSpPr>
        <a:xfrm>
          <a:off x="0" y="0"/>
          <a:ext cx="0" cy="0"/>
          <a:chOff x="0" y="0"/>
          <a:chExt cx="0" cy="0"/>
        </a:xfrm>
      </p:grpSpPr>
      <p:grpSp>
        <p:nvGrpSpPr>
          <p:cNvPr id="2" name="组合 1"/>
          <p:cNvGrpSpPr/>
          <p:nvPr userDrawn="1">
            <p:custDataLst>
              <p:tags r:id="rId2"/>
            </p:custDataLst>
          </p:nvPr>
        </p:nvGrpSpPr>
        <p:grpSpPr>
          <a:xfrm>
            <a:off x="11925300" y="5387340"/>
            <a:ext cx="134620" cy="134620"/>
            <a:chOff x="3894501" y="6300441"/>
            <a:chExt cx="134679" cy="134679"/>
          </a:xfrm>
          <a:solidFill>
            <a:schemeClr val="tx2"/>
          </a:solidFill>
        </p:grpSpPr>
        <p:sp>
          <p:nvSpPr>
            <p:cNvPr id="3" name="矩形 2"/>
            <p:cNvSpPr/>
            <p:nvPr>
              <p:custDataLst>
                <p:tags r:id="rId28"/>
              </p:custDataLst>
            </p:nvPr>
          </p:nvSpPr>
          <p:spPr>
            <a:xfrm rot="54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2" name="矩形 21"/>
            <p:cNvSpPr/>
            <p:nvPr>
              <p:custDataLst>
                <p:tags r:id="rId29"/>
              </p:custDataLst>
            </p:nvPr>
          </p:nvSpPr>
          <p:spPr>
            <a:xfrm rot="108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grpSp>
      <p:grpSp>
        <p:nvGrpSpPr>
          <p:cNvPr id="4" name="组合 3"/>
          <p:cNvGrpSpPr/>
          <p:nvPr userDrawn="1">
            <p:custDataLst>
              <p:tags r:id="rId3"/>
            </p:custDataLst>
          </p:nvPr>
        </p:nvGrpSpPr>
        <p:grpSpPr>
          <a:xfrm>
            <a:off x="471805" y="324485"/>
            <a:ext cx="142875" cy="130175"/>
            <a:chOff x="3917641" y="6141663"/>
            <a:chExt cx="143184" cy="130175"/>
          </a:xfrm>
        </p:grpSpPr>
        <p:cxnSp>
          <p:nvCxnSpPr>
            <p:cNvPr id="10" name="直接连接符 9"/>
            <p:cNvCxnSpPr/>
            <p:nvPr>
              <p:custDataLst>
                <p:tags r:id="rId25"/>
              </p:custDataLst>
            </p:nvPr>
          </p:nvCxnSpPr>
          <p:spPr>
            <a:xfrm flipH="1">
              <a:off x="3917641" y="61416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26"/>
              </p:custDataLst>
            </p:nvPr>
          </p:nvCxnSpPr>
          <p:spPr>
            <a:xfrm flipH="1">
              <a:off x="3917641" y="62051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27"/>
              </p:custDataLst>
            </p:nvPr>
          </p:nvCxnSpPr>
          <p:spPr>
            <a:xfrm flipH="1">
              <a:off x="3917641" y="6271838"/>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userDrawn="1">
            <p:custDataLst>
              <p:tags r:id="rId4"/>
            </p:custDataLst>
          </p:nvPr>
        </p:nvGrpSpPr>
        <p:grpSpPr>
          <a:xfrm>
            <a:off x="325755" y="744855"/>
            <a:ext cx="134620" cy="134620"/>
            <a:chOff x="3894501" y="6300441"/>
            <a:chExt cx="134679" cy="134679"/>
          </a:xfrm>
          <a:solidFill>
            <a:schemeClr val="accent1"/>
          </a:solidFill>
        </p:grpSpPr>
        <p:sp>
          <p:nvSpPr>
            <p:cNvPr id="26" name="矩形 25"/>
            <p:cNvSpPr/>
            <p:nvPr>
              <p:custDataLst>
                <p:tags r:id="rId23"/>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7" name="矩形 26"/>
            <p:cNvSpPr/>
            <p:nvPr>
              <p:custDataLst>
                <p:tags r:id="rId24"/>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6" name="组合 5"/>
          <p:cNvGrpSpPr/>
          <p:nvPr userDrawn="1">
            <p:custDataLst>
              <p:tags r:id="rId5"/>
            </p:custDataLst>
          </p:nvPr>
        </p:nvGrpSpPr>
        <p:grpSpPr>
          <a:xfrm>
            <a:off x="173990" y="960120"/>
            <a:ext cx="369570" cy="2820670"/>
            <a:chOff x="11578708" y="1145771"/>
            <a:chExt cx="369094" cy="2820911"/>
          </a:xfrm>
        </p:grpSpPr>
        <p:cxnSp>
          <p:nvCxnSpPr>
            <p:cNvPr id="20" name="直接连接符 19"/>
            <p:cNvCxnSpPr/>
            <p:nvPr>
              <p:custDataLst>
                <p:tags r:id="rId21"/>
              </p:custDataLst>
            </p:nvPr>
          </p:nvCxnSpPr>
          <p:spPr>
            <a:xfrm flipV="1">
              <a:off x="11763709" y="1145771"/>
              <a:ext cx="0" cy="1959379"/>
            </a:xfrm>
            <a:prstGeom prst="line">
              <a:avLst/>
            </a:prstGeom>
            <a:ln>
              <a:solidFill>
                <a:schemeClr val="lt1">
                  <a:alpha val="70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custDataLst>
                <p:tags r:id="rId22"/>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微软雅黑" panose="020B0503020204020204" pitchFamily="34" charset="-122"/>
                  <a:ea typeface="微软雅黑" panose="020B0503020204020204" pitchFamily="34" charset="-122"/>
                </a:rPr>
                <a:t>m</a:t>
              </a:r>
              <a:r>
                <a:rPr lang="en-US" altLang="zh-CN" sz="1200" b="1" i="1" baseline="0" dirty="0">
                  <a:solidFill>
                    <a:schemeClr val="bg1"/>
                  </a:solidFill>
                  <a:latin typeface="微软雅黑" panose="020B0503020204020204" pitchFamily="34" charset="-122"/>
                  <a:ea typeface="微软雅黑" panose="020B0503020204020204" pitchFamily="34" charset="-122"/>
                </a:rPr>
                <a:t>usic</a:t>
              </a:r>
            </a:p>
          </p:txBody>
        </p:sp>
      </p:grpSp>
      <p:sp>
        <p:nvSpPr>
          <p:cNvPr id="13" name="矩形 12"/>
          <p:cNvSpPr/>
          <p:nvPr userDrawn="1">
            <p:custDataLst>
              <p:tags r:id="rId6"/>
            </p:custDataLst>
          </p:nvPr>
        </p:nvSpPr>
        <p:spPr>
          <a:xfrm>
            <a:off x="0" y="6223000"/>
            <a:ext cx="1211580" cy="635000"/>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14" name="矩形 13"/>
          <p:cNvSpPr/>
          <p:nvPr userDrawn="1">
            <p:custDataLst>
              <p:tags r:id="rId7"/>
            </p:custDataLst>
          </p:nvPr>
        </p:nvSpPr>
        <p:spPr>
          <a:xfrm>
            <a:off x="11912600" y="0"/>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15" name="矩形 14"/>
          <p:cNvSpPr/>
          <p:nvPr userDrawn="1">
            <p:custDataLst>
              <p:tags r:id="rId8"/>
            </p:custDataLst>
          </p:nvPr>
        </p:nvSpPr>
        <p:spPr>
          <a:xfrm flipV="1">
            <a:off x="11310620" y="585851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16" name="文本框 15"/>
          <p:cNvSpPr txBox="1"/>
          <p:nvPr userDrawn="1">
            <p:custDataLst>
              <p:tags r:id="rId9"/>
            </p:custDataLst>
          </p:nvPr>
        </p:nvSpPr>
        <p:spPr>
          <a:xfrm>
            <a:off x="11304270" y="552196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微软雅黑" panose="020B0503020204020204" pitchFamily="34" charset="-122"/>
                <a:ea typeface="微软雅黑" panose="020B0503020204020204" pitchFamily="34" charset="-122"/>
                <a:sym typeface="+mn-ea"/>
              </a:rPr>
              <a:t>M</a:t>
            </a:r>
            <a:r>
              <a:rPr lang="en-US" altLang="zh-CN" sz="1200" b="1" i="1" baseline="0" dirty="0">
                <a:solidFill>
                  <a:schemeClr val="bg1"/>
                </a:solidFill>
                <a:latin typeface="微软雅黑" panose="020B0503020204020204" pitchFamily="34" charset="-122"/>
                <a:ea typeface="微软雅黑" panose="020B0503020204020204" pitchFamily="34" charset="-122"/>
                <a:sym typeface="+mn-ea"/>
              </a:rPr>
              <a:t>USIC</a:t>
            </a:r>
          </a:p>
        </p:txBody>
      </p:sp>
      <p:grpSp>
        <p:nvGrpSpPr>
          <p:cNvPr id="28" name="组合 27"/>
          <p:cNvGrpSpPr/>
          <p:nvPr userDrawn="1">
            <p:custDataLst>
              <p:tags r:id="rId10"/>
            </p:custDataLst>
          </p:nvPr>
        </p:nvGrpSpPr>
        <p:grpSpPr>
          <a:xfrm>
            <a:off x="10892155" y="5939155"/>
            <a:ext cx="134620" cy="134620"/>
            <a:chOff x="3894501" y="6300441"/>
            <a:chExt cx="134679" cy="134679"/>
          </a:xfrm>
          <a:solidFill>
            <a:schemeClr val="accent1"/>
          </a:solidFill>
        </p:grpSpPr>
        <p:sp>
          <p:nvSpPr>
            <p:cNvPr id="29" name="矩形 28"/>
            <p:cNvSpPr/>
            <p:nvPr>
              <p:custDataLst>
                <p:tags r:id="rId19"/>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0" name="矩形 29"/>
            <p:cNvSpPr/>
            <p:nvPr>
              <p:custDataLst>
                <p:tags r:id="rId20"/>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31" name="组合 30"/>
          <p:cNvGrpSpPr/>
          <p:nvPr userDrawn="1">
            <p:custDataLst>
              <p:tags r:id="rId11"/>
            </p:custDataLst>
          </p:nvPr>
        </p:nvGrpSpPr>
        <p:grpSpPr>
          <a:xfrm>
            <a:off x="2094865" y="5973445"/>
            <a:ext cx="134620" cy="134620"/>
            <a:chOff x="3894501" y="6300441"/>
            <a:chExt cx="134679" cy="134679"/>
          </a:xfrm>
          <a:solidFill>
            <a:schemeClr val="accent1"/>
          </a:solidFill>
        </p:grpSpPr>
        <p:sp>
          <p:nvSpPr>
            <p:cNvPr id="32" name="矩形 31"/>
            <p:cNvSpPr/>
            <p:nvPr>
              <p:custDataLst>
                <p:tags r:id="rId17"/>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3" name="矩形 32"/>
            <p:cNvSpPr/>
            <p:nvPr>
              <p:custDataLst>
                <p:tags r:id="rId18"/>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sp>
        <p:nvSpPr>
          <p:cNvPr id="17" name="稻壳儿春秋广告/盗版必究        原创来源：http://chn.docer.com/works?userid=199329941#!/work_time"/>
          <p:cNvSpPr txBox="1"/>
          <p:nvPr/>
        </p:nvSpPr>
        <p:spPr>
          <a:xfrm>
            <a:off x="453236" y="390887"/>
            <a:ext cx="4891922" cy="645160"/>
          </a:xfrm>
          <a:prstGeom prst="rect">
            <a:avLst/>
          </a:prstGeom>
          <a:noFill/>
        </p:spPr>
        <p:txBody>
          <a:bodyPr wrap="square" rtlCol="0">
            <a:spAutoFit/>
          </a:bodyPr>
          <a:lstStyle/>
          <a:p>
            <a:pPr marL="0" lvl="3" fontAlgn="base">
              <a:spcBef>
                <a:spcPct val="0"/>
              </a:spcBef>
              <a:spcAft>
                <a:spcPct val="0"/>
              </a:spcAft>
            </a:pPr>
            <a:r>
              <a:rPr lang="zh-CN"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Classification of stimulants</a:t>
            </a:r>
            <a:endParaRPr lang="en-US"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fontAlgn="base">
              <a:spcBef>
                <a:spcPct val="0"/>
              </a:spcBef>
              <a:spcAft>
                <a:spcPct val="0"/>
              </a:spcAft>
            </a:pPr>
            <a:r>
              <a:rPr lang="en-US"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zh-CN"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兴奋剂的分类</a:t>
            </a:r>
          </a:p>
        </p:txBody>
      </p:sp>
      <p:sp>
        <p:nvSpPr>
          <p:cNvPr id="19" name="稻壳儿春秋广告/盗版必究        原创来源：http://chn.docer.com/works?userid=199329941#!/work_time"/>
          <p:cNvSpPr/>
          <p:nvPr>
            <p:custDataLst>
              <p:tags r:id="rId12"/>
            </p:custDataLst>
          </p:nvPr>
        </p:nvSpPr>
        <p:spPr>
          <a:xfrm>
            <a:off x="1981" y="438520"/>
            <a:ext cx="225627" cy="617104"/>
          </a:xfrm>
          <a:prstGeom prst="rect">
            <a:avLst/>
          </a:prstGeom>
          <a:solidFill>
            <a:srgbClr val="30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8" name="稻壳儿春秋广告/盗版必究        原创来源：http://chn.docer.com/works?userid=199329941#!/work_time"/>
          <p:cNvSpPr/>
          <p:nvPr>
            <p:custDataLst>
              <p:tags r:id="rId13"/>
            </p:custDataLst>
          </p:nvPr>
        </p:nvSpPr>
        <p:spPr>
          <a:xfrm>
            <a:off x="227609" y="247650"/>
            <a:ext cx="150418" cy="998844"/>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稻壳儿春秋广告/盗版必究        原创来源：http://chn.docer.com/works?userid=199329941#!/work_time"/>
          <p:cNvSpPr/>
          <p:nvPr>
            <p:custDataLst>
              <p:tags r:id="rId14"/>
            </p:custDataLst>
          </p:nvPr>
        </p:nvSpPr>
        <p:spPr>
          <a:xfrm>
            <a:off x="10482224" y="5991625"/>
            <a:ext cx="589515" cy="589515"/>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8" name="稻壳儿春秋广告/盗版必究        原创来源：http://chn.docer.com/works?userid=199329941#!/work_time"/>
          <p:cNvSpPr/>
          <p:nvPr>
            <p:custDataLst>
              <p:tags r:id="rId15"/>
            </p:custDataLst>
          </p:nvPr>
        </p:nvSpPr>
        <p:spPr>
          <a:xfrm>
            <a:off x="11129953" y="5428615"/>
            <a:ext cx="589515" cy="589515"/>
          </a:xfrm>
          <a:prstGeom prst="rect">
            <a:avLst/>
          </a:prstGeom>
          <a:solidFill>
            <a:srgbClr val="30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9" name="稻壳儿春秋广告/盗版必究        原创来源：http://chn.docer.com/works?userid=199329941#!/work_time"/>
          <p:cNvSpPr txBox="1"/>
          <p:nvPr>
            <p:custDataLst>
              <p:tags r:id="rId16"/>
            </p:custDataLst>
          </p:nvPr>
        </p:nvSpPr>
        <p:spPr>
          <a:xfrm>
            <a:off x="4850048" y="1425410"/>
            <a:ext cx="6745604" cy="4399915"/>
          </a:xfrm>
          <a:prstGeom prst="rect">
            <a:avLst/>
          </a:prstGeom>
          <a:noFill/>
        </p:spPr>
        <p:txBody>
          <a:bodyPr wrap="square" rtlCol="0">
            <a:spAutoFit/>
          </a:bodyPr>
          <a:lstStyle/>
          <a:p>
            <a:pPr marL="342900" indent="-342900">
              <a:buAutoNum type="arabicPeriod"/>
            </a:pP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Central nervous system stimulants (central nervous system stimulants, sympathetic drugs, painkillers).</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buAutoNum type="arabicPeriod"/>
            </a:pP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Anesthetic (anesthetic analgesics).</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buAutoNum type="arabicPeriod"/>
            </a:pP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Anabolic steroids and other hormone anabolic agents</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buAutoNum type="arabicPeriod"/>
            </a:pP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β receptor blockers</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buAutoNum type="arabicPeriod"/>
            </a:pP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Diuretics-diuretics</a:t>
            </a:r>
          </a:p>
          <a:p>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中枢神经系统兴奋剂（中枢神经系统兴奋剂，拟交感神经药，止痛 药）。</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麻醉剂（麻醉性镇痛药）。</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3.</a:t>
            </a: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合成代谢类固醇和其他激素合成代谢剂</a:t>
            </a:r>
            <a:r>
              <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a:t>
            </a:r>
          </a:p>
          <a:p>
            <a:r>
              <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4.</a:t>
            </a: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 β受体阻滞剂</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5.</a:t>
            </a: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利尿剂-利尿剂</a:t>
            </a:r>
          </a:p>
        </p:txBody>
      </p:sp>
      <p:pic>
        <p:nvPicPr>
          <p:cNvPr id="11" name="Picture 3" descr="E:\Desktop\src=http_%2F%2Fxiangmu.ytsports.cn%2Fstatic_new%2Fstatic%2Fnewsimage%2F20160725%2F14694137105412.jpg&amp;refer=http_%2F%2Fxiangmu.ytsports.jpg"/>
          <p:cNvPicPr>
            <a:picLocks noChangeAspect="1" noChangeArrowheads="1"/>
          </p:cNvPicPr>
          <p:nvPr/>
        </p:nvPicPr>
        <p:blipFill>
          <a:blip r:embed="rId32" cstate="print"/>
          <a:srcRect l="19578" r="17470"/>
          <a:stretch>
            <a:fillRect/>
          </a:stretch>
        </p:blipFill>
        <p:spPr bwMode="auto">
          <a:xfrm>
            <a:off x="834888" y="2110002"/>
            <a:ext cx="2769704" cy="2474844"/>
          </a:xfrm>
          <a:prstGeom prst="rect">
            <a:avLst/>
          </a:prstGeom>
          <a:no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0"/>
          <a:stretch>
            <a:fillRect/>
          </a:stretch>
        </a:blipFill>
        <a:effectLst/>
      </p:bgPr>
    </p:bg>
    <p:spTree>
      <p:nvGrpSpPr>
        <p:cNvPr id="1" name=""/>
        <p:cNvGrpSpPr/>
        <p:nvPr/>
      </p:nvGrpSpPr>
      <p:grpSpPr>
        <a:xfrm>
          <a:off x="0" y="0"/>
          <a:ext cx="0" cy="0"/>
          <a:chOff x="0" y="0"/>
          <a:chExt cx="0" cy="0"/>
        </a:xfrm>
      </p:grpSpPr>
      <p:grpSp>
        <p:nvGrpSpPr>
          <p:cNvPr id="2" name="组合 1"/>
          <p:cNvGrpSpPr/>
          <p:nvPr userDrawn="1">
            <p:custDataLst>
              <p:tags r:id="rId2"/>
            </p:custDataLst>
          </p:nvPr>
        </p:nvGrpSpPr>
        <p:grpSpPr>
          <a:xfrm>
            <a:off x="11925300" y="5387340"/>
            <a:ext cx="134620" cy="134620"/>
            <a:chOff x="3894501" y="6300441"/>
            <a:chExt cx="134679" cy="134679"/>
          </a:xfrm>
          <a:solidFill>
            <a:schemeClr val="tx2"/>
          </a:solidFill>
        </p:grpSpPr>
        <p:sp>
          <p:nvSpPr>
            <p:cNvPr id="3" name="矩形 2"/>
            <p:cNvSpPr/>
            <p:nvPr>
              <p:custDataLst>
                <p:tags r:id="rId27"/>
              </p:custDataLst>
            </p:nvPr>
          </p:nvSpPr>
          <p:spPr>
            <a:xfrm rot="54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2" name="矩形 21"/>
            <p:cNvSpPr/>
            <p:nvPr>
              <p:custDataLst>
                <p:tags r:id="rId28"/>
              </p:custDataLst>
            </p:nvPr>
          </p:nvSpPr>
          <p:spPr>
            <a:xfrm rot="108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grpSp>
      <p:grpSp>
        <p:nvGrpSpPr>
          <p:cNvPr id="4" name="组合 3"/>
          <p:cNvGrpSpPr/>
          <p:nvPr userDrawn="1">
            <p:custDataLst>
              <p:tags r:id="rId3"/>
            </p:custDataLst>
          </p:nvPr>
        </p:nvGrpSpPr>
        <p:grpSpPr>
          <a:xfrm>
            <a:off x="471805" y="324485"/>
            <a:ext cx="142875" cy="130175"/>
            <a:chOff x="3917641" y="6141663"/>
            <a:chExt cx="143184" cy="130175"/>
          </a:xfrm>
        </p:grpSpPr>
        <p:cxnSp>
          <p:nvCxnSpPr>
            <p:cNvPr id="10" name="直接连接符 9"/>
            <p:cNvCxnSpPr/>
            <p:nvPr>
              <p:custDataLst>
                <p:tags r:id="rId24"/>
              </p:custDataLst>
            </p:nvPr>
          </p:nvCxnSpPr>
          <p:spPr>
            <a:xfrm flipH="1">
              <a:off x="3917641" y="61416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25"/>
              </p:custDataLst>
            </p:nvPr>
          </p:nvCxnSpPr>
          <p:spPr>
            <a:xfrm flipH="1">
              <a:off x="3917641" y="62051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26"/>
              </p:custDataLst>
            </p:nvPr>
          </p:nvCxnSpPr>
          <p:spPr>
            <a:xfrm flipH="1">
              <a:off x="3917641" y="6271838"/>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userDrawn="1">
            <p:custDataLst>
              <p:tags r:id="rId4"/>
            </p:custDataLst>
          </p:nvPr>
        </p:nvGrpSpPr>
        <p:grpSpPr>
          <a:xfrm>
            <a:off x="325755" y="744855"/>
            <a:ext cx="134620" cy="134620"/>
            <a:chOff x="3894501" y="6300441"/>
            <a:chExt cx="134679" cy="134679"/>
          </a:xfrm>
          <a:solidFill>
            <a:schemeClr val="accent1"/>
          </a:solidFill>
        </p:grpSpPr>
        <p:sp>
          <p:nvSpPr>
            <p:cNvPr id="26" name="矩形 25"/>
            <p:cNvSpPr/>
            <p:nvPr>
              <p:custDataLst>
                <p:tags r:id="rId22"/>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7" name="矩形 26"/>
            <p:cNvSpPr/>
            <p:nvPr>
              <p:custDataLst>
                <p:tags r:id="rId23"/>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5" name="组合 4"/>
          <p:cNvGrpSpPr/>
          <p:nvPr userDrawn="1">
            <p:custDataLst>
              <p:tags r:id="rId5"/>
            </p:custDataLst>
          </p:nvPr>
        </p:nvGrpSpPr>
        <p:grpSpPr>
          <a:xfrm>
            <a:off x="173990" y="960120"/>
            <a:ext cx="369570" cy="2820670"/>
            <a:chOff x="11578708" y="1145771"/>
            <a:chExt cx="369094" cy="2820911"/>
          </a:xfrm>
        </p:grpSpPr>
        <p:cxnSp>
          <p:nvCxnSpPr>
            <p:cNvPr id="20" name="直接连接符 19"/>
            <p:cNvCxnSpPr/>
            <p:nvPr>
              <p:custDataLst>
                <p:tags r:id="rId20"/>
              </p:custDataLst>
            </p:nvPr>
          </p:nvCxnSpPr>
          <p:spPr>
            <a:xfrm flipV="1">
              <a:off x="11763709" y="1145771"/>
              <a:ext cx="0" cy="1959379"/>
            </a:xfrm>
            <a:prstGeom prst="line">
              <a:avLst/>
            </a:prstGeom>
            <a:ln>
              <a:solidFill>
                <a:schemeClr val="lt1">
                  <a:alpha val="70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custDataLst>
                <p:tags r:id="rId21"/>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微软雅黑" panose="020B0503020204020204" pitchFamily="34" charset="-122"/>
                  <a:ea typeface="微软雅黑" panose="020B0503020204020204" pitchFamily="34" charset="-122"/>
                </a:rPr>
                <a:t>m</a:t>
              </a:r>
              <a:r>
                <a:rPr lang="en-US" altLang="zh-CN" sz="1200" b="1" i="1" baseline="0" dirty="0">
                  <a:solidFill>
                    <a:schemeClr val="bg1"/>
                  </a:solidFill>
                  <a:latin typeface="微软雅黑" panose="020B0503020204020204" pitchFamily="34" charset="-122"/>
                  <a:ea typeface="微软雅黑" panose="020B0503020204020204" pitchFamily="34" charset="-122"/>
                </a:rPr>
                <a:t>usic</a:t>
              </a:r>
            </a:p>
          </p:txBody>
        </p:sp>
      </p:grpSp>
      <p:sp>
        <p:nvSpPr>
          <p:cNvPr id="13" name="矩形 12"/>
          <p:cNvSpPr/>
          <p:nvPr userDrawn="1">
            <p:custDataLst>
              <p:tags r:id="rId6"/>
            </p:custDataLst>
          </p:nvPr>
        </p:nvSpPr>
        <p:spPr>
          <a:xfrm>
            <a:off x="0" y="6223000"/>
            <a:ext cx="1211580" cy="635000"/>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14" name="矩形 13"/>
          <p:cNvSpPr/>
          <p:nvPr userDrawn="1">
            <p:custDataLst>
              <p:tags r:id="rId7"/>
            </p:custDataLst>
          </p:nvPr>
        </p:nvSpPr>
        <p:spPr>
          <a:xfrm>
            <a:off x="11912600" y="0"/>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6" name="矩形 5"/>
          <p:cNvSpPr/>
          <p:nvPr userDrawn="1">
            <p:custDataLst>
              <p:tags r:id="rId8"/>
            </p:custDataLst>
          </p:nvPr>
        </p:nvSpPr>
        <p:spPr>
          <a:xfrm flipV="1">
            <a:off x="11310620" y="585851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16" name="文本框 15"/>
          <p:cNvSpPr txBox="1"/>
          <p:nvPr userDrawn="1">
            <p:custDataLst>
              <p:tags r:id="rId9"/>
            </p:custDataLst>
          </p:nvPr>
        </p:nvSpPr>
        <p:spPr>
          <a:xfrm>
            <a:off x="11304270" y="552196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微软雅黑" panose="020B0503020204020204" pitchFamily="34" charset="-122"/>
                <a:ea typeface="微软雅黑" panose="020B0503020204020204" pitchFamily="34" charset="-122"/>
                <a:sym typeface="+mn-ea"/>
              </a:rPr>
              <a:t>M</a:t>
            </a:r>
            <a:r>
              <a:rPr lang="en-US" altLang="zh-CN" sz="1200" b="1" i="1" baseline="0" dirty="0">
                <a:solidFill>
                  <a:schemeClr val="bg1"/>
                </a:solidFill>
                <a:latin typeface="微软雅黑" panose="020B0503020204020204" pitchFamily="34" charset="-122"/>
                <a:ea typeface="微软雅黑" panose="020B0503020204020204" pitchFamily="34" charset="-122"/>
                <a:sym typeface="+mn-ea"/>
              </a:rPr>
              <a:t>USIC</a:t>
            </a:r>
          </a:p>
        </p:txBody>
      </p:sp>
      <p:grpSp>
        <p:nvGrpSpPr>
          <p:cNvPr id="28" name="组合 27"/>
          <p:cNvGrpSpPr/>
          <p:nvPr userDrawn="1">
            <p:custDataLst>
              <p:tags r:id="rId10"/>
            </p:custDataLst>
          </p:nvPr>
        </p:nvGrpSpPr>
        <p:grpSpPr>
          <a:xfrm>
            <a:off x="10892155" y="5939155"/>
            <a:ext cx="134620" cy="134620"/>
            <a:chOff x="3894501" y="6300441"/>
            <a:chExt cx="134679" cy="134679"/>
          </a:xfrm>
          <a:solidFill>
            <a:schemeClr val="accent1"/>
          </a:solidFill>
        </p:grpSpPr>
        <p:sp>
          <p:nvSpPr>
            <p:cNvPr id="29" name="矩形 28"/>
            <p:cNvSpPr/>
            <p:nvPr>
              <p:custDataLst>
                <p:tags r:id="rId18"/>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0" name="矩形 29"/>
            <p:cNvSpPr/>
            <p:nvPr>
              <p:custDataLst>
                <p:tags r:id="rId19"/>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31" name="组合 30"/>
          <p:cNvGrpSpPr/>
          <p:nvPr userDrawn="1">
            <p:custDataLst>
              <p:tags r:id="rId11"/>
            </p:custDataLst>
          </p:nvPr>
        </p:nvGrpSpPr>
        <p:grpSpPr>
          <a:xfrm>
            <a:off x="2094865" y="5973445"/>
            <a:ext cx="134620" cy="134620"/>
            <a:chOff x="3894501" y="6300441"/>
            <a:chExt cx="134679" cy="134679"/>
          </a:xfrm>
          <a:solidFill>
            <a:schemeClr val="accent1"/>
          </a:solidFill>
        </p:grpSpPr>
        <p:sp>
          <p:nvSpPr>
            <p:cNvPr id="32" name="矩形 31"/>
            <p:cNvSpPr/>
            <p:nvPr>
              <p:custDataLst>
                <p:tags r:id="rId16"/>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3" name="矩形 32"/>
            <p:cNvSpPr/>
            <p:nvPr>
              <p:custDataLst>
                <p:tags r:id="rId17"/>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sp>
        <p:nvSpPr>
          <p:cNvPr id="17" name="稻壳儿春秋广告/盗版必究        原创来源：http://chn.docer.com/works?userid=199329941#!/work_time"/>
          <p:cNvSpPr txBox="1"/>
          <p:nvPr/>
        </p:nvSpPr>
        <p:spPr>
          <a:xfrm>
            <a:off x="859073" y="387934"/>
            <a:ext cx="6186103" cy="706755"/>
          </a:xfrm>
          <a:prstGeom prst="rect">
            <a:avLst/>
          </a:prstGeom>
          <a:noFill/>
        </p:spPr>
        <p:txBody>
          <a:bodyPr wrap="square" rtlCol="0">
            <a:spAutoFit/>
          </a:bodyPr>
          <a:lstStyle/>
          <a:p>
            <a:pPr marL="0" lvl="3" fontAlgn="base">
              <a:spcBef>
                <a:spcPct val="0"/>
              </a:spcBef>
              <a:spcAft>
                <a:spcPct val="0"/>
              </a:spcAft>
            </a:pPr>
            <a:r>
              <a:rPr lang="zh-CN"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Doping control and athletes' health</a:t>
            </a:r>
            <a:endParaRPr lang="en-US"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marL="0" lvl="3" fontAlgn="base">
              <a:spcBef>
                <a:spcPct val="0"/>
              </a:spcBef>
              <a:spcAft>
                <a:spcPct val="0"/>
              </a:spcAft>
            </a:pPr>
            <a:r>
              <a:rPr lang="zh-CN"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兴奋剂的控制与运动员的健康</a:t>
            </a:r>
          </a:p>
        </p:txBody>
      </p:sp>
      <p:sp>
        <p:nvSpPr>
          <p:cNvPr id="19" name="稻壳儿春秋广告/盗版必究        原创来源：http://chn.docer.com/works?userid=199329941#!/work_time"/>
          <p:cNvSpPr/>
          <p:nvPr>
            <p:custDataLst>
              <p:tags r:id="rId12"/>
            </p:custDataLst>
          </p:nvPr>
        </p:nvSpPr>
        <p:spPr>
          <a:xfrm>
            <a:off x="1981" y="438520"/>
            <a:ext cx="225627" cy="617104"/>
          </a:xfrm>
          <a:prstGeom prst="rect">
            <a:avLst/>
          </a:prstGeom>
          <a:solidFill>
            <a:srgbClr val="30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8" name="稻壳儿春秋广告/盗版必究        原创来源：http://chn.docer.com/works?userid=199329941#!/work_time"/>
          <p:cNvSpPr/>
          <p:nvPr>
            <p:custDataLst>
              <p:tags r:id="rId13"/>
            </p:custDataLst>
          </p:nvPr>
        </p:nvSpPr>
        <p:spPr>
          <a:xfrm>
            <a:off x="227609" y="247650"/>
            <a:ext cx="150418" cy="998844"/>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稻壳儿春秋广告/盗版必究        原创来源：http://chn.docer.com/works?userid=199329941#!/work_time"/>
          <p:cNvSpPr/>
          <p:nvPr>
            <p:custDataLst>
              <p:tags r:id="rId14"/>
            </p:custDataLst>
          </p:nvPr>
        </p:nvSpPr>
        <p:spPr>
          <a:xfrm>
            <a:off x="9723120" y="5384883"/>
            <a:ext cx="2468880" cy="1259366"/>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5" name="TextBox 14"/>
          <p:cNvSpPr txBox="1"/>
          <p:nvPr>
            <p:custDataLst>
              <p:tags r:id="rId15"/>
            </p:custDataLst>
          </p:nvPr>
        </p:nvSpPr>
        <p:spPr>
          <a:xfrm>
            <a:off x="762111" y="1514862"/>
            <a:ext cx="9780104" cy="4707890"/>
          </a:xfrm>
          <a:prstGeom prst="rect">
            <a:avLst/>
          </a:prstGeom>
          <a:noFill/>
        </p:spPr>
        <p:txBody>
          <a:bodyPr wrap="square" rtlCol="0">
            <a:spAutoFit/>
          </a:bodyPr>
          <a:lstStyle/>
          <a:p>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Despite the fact that the history of modern sports has been counted down 200 years, the struggle against the dark side of sports medicine began more than 40 years ago, in 1960 Danish cyclist Kurt Jensen (Kurt Jensen) died at the Rome Olympics. The IOC Medical Council was established in 1967. At the same time, the first list of prohibited drugs was drafted and mandatory doping control rules in international competitions were introduced. In 1968, the ioc's medical committee first administered doping control at the winter games in grenoble and the summer games in mexico city.</a:t>
            </a:r>
          </a:p>
          <a:p>
            <a:r>
              <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尽管事实上现代体育的历史已经倒计时了200年，但与运动医学的阴暗面的斗争还是在40多年前开始的，当时是1960年丹麦自行车手库尔特·延森（Kurt Jensen）死在了罗马奥运会上。国际奥委会医学委员会已经于1967年成立。同时，起草了第一批违禁药物清单，并引入了国际比赛中的强制性兴奋剂管制规则。 1968年，国际奥委会医疗委员会首次在格勒诺布尔的冬季运动会和墨西哥城的夏季运动会上进行了兴奋剂控制。</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0"/>
          <a:stretch>
            <a:fillRect/>
          </a:stretch>
        </a:blipFill>
        <a:effectLst/>
      </p:bgPr>
    </p:bg>
    <p:spTree>
      <p:nvGrpSpPr>
        <p:cNvPr id="1" name=""/>
        <p:cNvGrpSpPr/>
        <p:nvPr/>
      </p:nvGrpSpPr>
      <p:grpSpPr>
        <a:xfrm>
          <a:off x="0" y="0"/>
          <a:ext cx="0" cy="0"/>
          <a:chOff x="0" y="0"/>
          <a:chExt cx="0" cy="0"/>
        </a:xfrm>
      </p:grpSpPr>
      <p:grpSp>
        <p:nvGrpSpPr>
          <p:cNvPr id="2" name="组合 1"/>
          <p:cNvGrpSpPr/>
          <p:nvPr userDrawn="1">
            <p:custDataLst>
              <p:tags r:id="rId2"/>
            </p:custDataLst>
          </p:nvPr>
        </p:nvGrpSpPr>
        <p:grpSpPr>
          <a:xfrm>
            <a:off x="11925300" y="5387340"/>
            <a:ext cx="134620" cy="134620"/>
            <a:chOff x="3894501" y="6300441"/>
            <a:chExt cx="134679" cy="134679"/>
          </a:xfrm>
          <a:solidFill>
            <a:schemeClr val="tx2"/>
          </a:solidFill>
        </p:grpSpPr>
        <p:sp>
          <p:nvSpPr>
            <p:cNvPr id="3" name="矩形 2"/>
            <p:cNvSpPr/>
            <p:nvPr>
              <p:custDataLst>
                <p:tags r:id="rId27"/>
              </p:custDataLst>
            </p:nvPr>
          </p:nvSpPr>
          <p:spPr>
            <a:xfrm rot="54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2" name="矩形 21"/>
            <p:cNvSpPr/>
            <p:nvPr>
              <p:custDataLst>
                <p:tags r:id="rId28"/>
              </p:custDataLst>
            </p:nvPr>
          </p:nvSpPr>
          <p:spPr>
            <a:xfrm rot="108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grpSp>
      <p:grpSp>
        <p:nvGrpSpPr>
          <p:cNvPr id="4" name="组合 3"/>
          <p:cNvGrpSpPr/>
          <p:nvPr userDrawn="1">
            <p:custDataLst>
              <p:tags r:id="rId3"/>
            </p:custDataLst>
          </p:nvPr>
        </p:nvGrpSpPr>
        <p:grpSpPr>
          <a:xfrm>
            <a:off x="471805" y="324485"/>
            <a:ext cx="142875" cy="130175"/>
            <a:chOff x="3917641" y="6141663"/>
            <a:chExt cx="143184" cy="130175"/>
          </a:xfrm>
        </p:grpSpPr>
        <p:cxnSp>
          <p:nvCxnSpPr>
            <p:cNvPr id="10" name="直接连接符 9"/>
            <p:cNvCxnSpPr/>
            <p:nvPr>
              <p:custDataLst>
                <p:tags r:id="rId24"/>
              </p:custDataLst>
            </p:nvPr>
          </p:nvCxnSpPr>
          <p:spPr>
            <a:xfrm flipH="1">
              <a:off x="3917641" y="61416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25"/>
              </p:custDataLst>
            </p:nvPr>
          </p:nvCxnSpPr>
          <p:spPr>
            <a:xfrm flipH="1">
              <a:off x="3917641" y="62051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26"/>
              </p:custDataLst>
            </p:nvPr>
          </p:nvCxnSpPr>
          <p:spPr>
            <a:xfrm flipH="1">
              <a:off x="3917641" y="6271838"/>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userDrawn="1">
            <p:custDataLst>
              <p:tags r:id="rId4"/>
            </p:custDataLst>
          </p:nvPr>
        </p:nvGrpSpPr>
        <p:grpSpPr>
          <a:xfrm>
            <a:off x="325755" y="744855"/>
            <a:ext cx="134620" cy="134620"/>
            <a:chOff x="3894501" y="6300441"/>
            <a:chExt cx="134679" cy="134679"/>
          </a:xfrm>
          <a:solidFill>
            <a:schemeClr val="accent1"/>
          </a:solidFill>
        </p:grpSpPr>
        <p:sp>
          <p:nvSpPr>
            <p:cNvPr id="26" name="矩形 25"/>
            <p:cNvSpPr/>
            <p:nvPr>
              <p:custDataLst>
                <p:tags r:id="rId22"/>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7" name="矩形 26"/>
            <p:cNvSpPr/>
            <p:nvPr>
              <p:custDataLst>
                <p:tags r:id="rId23"/>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5" name="组合 4"/>
          <p:cNvGrpSpPr/>
          <p:nvPr userDrawn="1">
            <p:custDataLst>
              <p:tags r:id="rId5"/>
            </p:custDataLst>
          </p:nvPr>
        </p:nvGrpSpPr>
        <p:grpSpPr>
          <a:xfrm>
            <a:off x="173990" y="960120"/>
            <a:ext cx="369570" cy="2820670"/>
            <a:chOff x="11578708" y="1145771"/>
            <a:chExt cx="369094" cy="2820911"/>
          </a:xfrm>
        </p:grpSpPr>
        <p:cxnSp>
          <p:nvCxnSpPr>
            <p:cNvPr id="20" name="直接连接符 19"/>
            <p:cNvCxnSpPr/>
            <p:nvPr>
              <p:custDataLst>
                <p:tags r:id="rId20"/>
              </p:custDataLst>
            </p:nvPr>
          </p:nvCxnSpPr>
          <p:spPr>
            <a:xfrm flipV="1">
              <a:off x="11763709" y="1145771"/>
              <a:ext cx="0" cy="1959379"/>
            </a:xfrm>
            <a:prstGeom prst="line">
              <a:avLst/>
            </a:prstGeom>
            <a:ln>
              <a:solidFill>
                <a:schemeClr val="lt1">
                  <a:alpha val="70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custDataLst>
                <p:tags r:id="rId21"/>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微软雅黑" panose="020B0503020204020204" pitchFamily="34" charset="-122"/>
                  <a:ea typeface="微软雅黑" panose="020B0503020204020204" pitchFamily="34" charset="-122"/>
                </a:rPr>
                <a:t>m</a:t>
              </a:r>
              <a:r>
                <a:rPr lang="en-US" altLang="zh-CN" sz="1200" b="1" i="1" baseline="0" dirty="0">
                  <a:solidFill>
                    <a:schemeClr val="bg1"/>
                  </a:solidFill>
                  <a:latin typeface="微软雅黑" panose="020B0503020204020204" pitchFamily="34" charset="-122"/>
                  <a:ea typeface="微软雅黑" panose="020B0503020204020204" pitchFamily="34" charset="-122"/>
                </a:rPr>
                <a:t>usic</a:t>
              </a:r>
            </a:p>
          </p:txBody>
        </p:sp>
      </p:grpSp>
      <p:sp>
        <p:nvSpPr>
          <p:cNvPr id="13" name="矩形 12"/>
          <p:cNvSpPr/>
          <p:nvPr userDrawn="1">
            <p:custDataLst>
              <p:tags r:id="rId6"/>
            </p:custDataLst>
          </p:nvPr>
        </p:nvSpPr>
        <p:spPr>
          <a:xfrm>
            <a:off x="0" y="6223000"/>
            <a:ext cx="1211580" cy="635000"/>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14" name="矩形 13"/>
          <p:cNvSpPr/>
          <p:nvPr userDrawn="1">
            <p:custDataLst>
              <p:tags r:id="rId7"/>
            </p:custDataLst>
          </p:nvPr>
        </p:nvSpPr>
        <p:spPr>
          <a:xfrm>
            <a:off x="11912600" y="0"/>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6" name="矩形 5"/>
          <p:cNvSpPr/>
          <p:nvPr userDrawn="1">
            <p:custDataLst>
              <p:tags r:id="rId8"/>
            </p:custDataLst>
          </p:nvPr>
        </p:nvSpPr>
        <p:spPr>
          <a:xfrm flipV="1">
            <a:off x="11310620" y="585851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16" name="文本框 15"/>
          <p:cNvSpPr txBox="1"/>
          <p:nvPr userDrawn="1">
            <p:custDataLst>
              <p:tags r:id="rId9"/>
            </p:custDataLst>
          </p:nvPr>
        </p:nvSpPr>
        <p:spPr>
          <a:xfrm>
            <a:off x="11304270" y="552196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微软雅黑" panose="020B0503020204020204" pitchFamily="34" charset="-122"/>
                <a:ea typeface="微软雅黑" panose="020B0503020204020204" pitchFamily="34" charset="-122"/>
                <a:sym typeface="+mn-ea"/>
              </a:rPr>
              <a:t>M</a:t>
            </a:r>
            <a:r>
              <a:rPr lang="en-US" altLang="zh-CN" sz="1200" b="1" i="1" baseline="0" dirty="0">
                <a:solidFill>
                  <a:schemeClr val="bg1"/>
                </a:solidFill>
                <a:latin typeface="微软雅黑" panose="020B0503020204020204" pitchFamily="34" charset="-122"/>
                <a:ea typeface="微软雅黑" panose="020B0503020204020204" pitchFamily="34" charset="-122"/>
                <a:sym typeface="+mn-ea"/>
              </a:rPr>
              <a:t>USIC</a:t>
            </a:r>
          </a:p>
        </p:txBody>
      </p:sp>
      <p:grpSp>
        <p:nvGrpSpPr>
          <p:cNvPr id="28" name="组合 27"/>
          <p:cNvGrpSpPr/>
          <p:nvPr userDrawn="1">
            <p:custDataLst>
              <p:tags r:id="rId10"/>
            </p:custDataLst>
          </p:nvPr>
        </p:nvGrpSpPr>
        <p:grpSpPr>
          <a:xfrm>
            <a:off x="10892155" y="5939155"/>
            <a:ext cx="134620" cy="134620"/>
            <a:chOff x="3894501" y="6300441"/>
            <a:chExt cx="134679" cy="134679"/>
          </a:xfrm>
          <a:solidFill>
            <a:schemeClr val="accent1"/>
          </a:solidFill>
        </p:grpSpPr>
        <p:sp>
          <p:nvSpPr>
            <p:cNvPr id="29" name="矩形 28"/>
            <p:cNvSpPr/>
            <p:nvPr>
              <p:custDataLst>
                <p:tags r:id="rId18"/>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0" name="矩形 29"/>
            <p:cNvSpPr/>
            <p:nvPr>
              <p:custDataLst>
                <p:tags r:id="rId19"/>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31" name="组合 30"/>
          <p:cNvGrpSpPr/>
          <p:nvPr userDrawn="1">
            <p:custDataLst>
              <p:tags r:id="rId11"/>
            </p:custDataLst>
          </p:nvPr>
        </p:nvGrpSpPr>
        <p:grpSpPr>
          <a:xfrm>
            <a:off x="2094865" y="5973445"/>
            <a:ext cx="134620" cy="134620"/>
            <a:chOff x="3894501" y="6300441"/>
            <a:chExt cx="134679" cy="134679"/>
          </a:xfrm>
          <a:solidFill>
            <a:schemeClr val="accent1"/>
          </a:solidFill>
        </p:grpSpPr>
        <p:sp>
          <p:nvSpPr>
            <p:cNvPr id="32" name="矩形 31"/>
            <p:cNvSpPr/>
            <p:nvPr>
              <p:custDataLst>
                <p:tags r:id="rId16"/>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3" name="矩形 32"/>
            <p:cNvSpPr/>
            <p:nvPr>
              <p:custDataLst>
                <p:tags r:id="rId17"/>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sp>
        <p:nvSpPr>
          <p:cNvPr id="17" name="稻壳儿春秋广告/盗版必究        原创来源：http://chn.docer.com/works?userid=199329941#!/work_time"/>
          <p:cNvSpPr txBox="1"/>
          <p:nvPr/>
        </p:nvSpPr>
        <p:spPr>
          <a:xfrm>
            <a:off x="359355" y="212508"/>
            <a:ext cx="9581321" cy="1322070"/>
          </a:xfrm>
          <a:prstGeom prst="rect">
            <a:avLst/>
          </a:prstGeom>
          <a:noFill/>
        </p:spPr>
        <p:txBody>
          <a:bodyPr wrap="square" rtlCol="0">
            <a:spAutoFit/>
          </a:bodyPr>
          <a:lstStyle/>
          <a:p>
            <a:pPr lvl="1"/>
            <a:r>
              <a:rPr lang="zh-CN"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Medical control in mass sports</a:t>
            </a:r>
            <a:endParaRPr lang="en-US"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Medical supervision of children, adolescents, boys and girls</a:t>
            </a:r>
            <a:endParaRPr lang="zh-CN" altLang="zh-CN" sz="16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大众体育中的医学控制</a:t>
            </a:r>
            <a:endParaRPr lang="en-US"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儿童，青少年，男孩和女孩的医疗监督</a:t>
            </a:r>
          </a:p>
        </p:txBody>
      </p:sp>
      <p:sp>
        <p:nvSpPr>
          <p:cNvPr id="19" name="稻壳儿春秋广告/盗版必究        原创来源：http://chn.docer.com/works?userid=199329941#!/work_time"/>
          <p:cNvSpPr/>
          <p:nvPr>
            <p:custDataLst>
              <p:tags r:id="rId12"/>
            </p:custDataLst>
          </p:nvPr>
        </p:nvSpPr>
        <p:spPr>
          <a:xfrm>
            <a:off x="1981" y="438520"/>
            <a:ext cx="225627" cy="617104"/>
          </a:xfrm>
          <a:prstGeom prst="rect">
            <a:avLst/>
          </a:prstGeom>
          <a:solidFill>
            <a:srgbClr val="30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8" name="稻壳儿春秋广告/盗版必究        原创来源：http://chn.docer.com/works?userid=199329941#!/work_time"/>
          <p:cNvSpPr/>
          <p:nvPr>
            <p:custDataLst>
              <p:tags r:id="rId13"/>
            </p:custDataLst>
          </p:nvPr>
        </p:nvSpPr>
        <p:spPr>
          <a:xfrm>
            <a:off x="227609" y="247650"/>
            <a:ext cx="150418" cy="998844"/>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稻壳儿春秋广告/盗版必究        原创来源：http://chn.docer.com/works?userid=199329941#!/work_time"/>
          <p:cNvSpPr/>
          <p:nvPr>
            <p:custDataLst>
              <p:tags r:id="rId14"/>
            </p:custDataLst>
          </p:nvPr>
        </p:nvSpPr>
        <p:spPr>
          <a:xfrm>
            <a:off x="9723120" y="5384883"/>
            <a:ext cx="2468880" cy="1259366"/>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5" name="TextBox 14"/>
          <p:cNvSpPr txBox="1"/>
          <p:nvPr>
            <p:custDataLst>
              <p:tags r:id="rId15"/>
            </p:custDataLst>
          </p:nvPr>
        </p:nvSpPr>
        <p:spPr>
          <a:xfrm>
            <a:off x="689114" y="1881809"/>
            <a:ext cx="9780104" cy="3784600"/>
          </a:xfrm>
          <a:prstGeom prst="rect">
            <a:avLst/>
          </a:prstGeom>
          <a:noFill/>
        </p:spPr>
        <p:txBody>
          <a:bodyPr wrap="square" rtlCol="0">
            <a:spAutoFit/>
          </a:bodyPr>
          <a:lstStyle/>
          <a:p>
            <a:r>
              <a:rPr lang="zh-CN" altLang="zh-CN"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S</a:t>
            </a:r>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ports culture and sports in childhood, adolescence and adolescence stimulate the growth and development of the body, metabolism, enhance health and physical development, increase the function of all systems, and have great educational value. However, these courses can ensure the harmonious development of the body only if they take into account the characteristics of age-related development and age deficiency.</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童年时期的体育文化和运动，青春期和青春期刺激身体的生长发育， 新陈代谢，增强健康和身体发育，增加所有系统的功能，还具有很大的教育价值。但是，这些课程只有在考虑到与年龄有关的发展特点和年龄不足的情况下进行，才能确保身体的和谐发展。</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0"/>
          <a:stretch>
            <a:fillRect/>
          </a:stretch>
        </a:blipFill>
        <a:effectLst/>
      </p:bgPr>
    </p:bg>
    <p:spTree>
      <p:nvGrpSpPr>
        <p:cNvPr id="1" name=""/>
        <p:cNvGrpSpPr/>
        <p:nvPr/>
      </p:nvGrpSpPr>
      <p:grpSpPr>
        <a:xfrm>
          <a:off x="0" y="0"/>
          <a:ext cx="0" cy="0"/>
          <a:chOff x="0" y="0"/>
          <a:chExt cx="0" cy="0"/>
        </a:xfrm>
      </p:grpSpPr>
      <p:grpSp>
        <p:nvGrpSpPr>
          <p:cNvPr id="2" name="组合 1"/>
          <p:cNvGrpSpPr/>
          <p:nvPr userDrawn="1">
            <p:custDataLst>
              <p:tags r:id="rId2"/>
            </p:custDataLst>
          </p:nvPr>
        </p:nvGrpSpPr>
        <p:grpSpPr>
          <a:xfrm>
            <a:off x="11925300" y="5387340"/>
            <a:ext cx="134620" cy="134620"/>
            <a:chOff x="3894501" y="6300441"/>
            <a:chExt cx="134679" cy="134679"/>
          </a:xfrm>
          <a:solidFill>
            <a:schemeClr val="tx2"/>
          </a:solidFill>
        </p:grpSpPr>
        <p:sp>
          <p:nvSpPr>
            <p:cNvPr id="3" name="矩形 2"/>
            <p:cNvSpPr/>
            <p:nvPr>
              <p:custDataLst>
                <p:tags r:id="rId27"/>
              </p:custDataLst>
            </p:nvPr>
          </p:nvSpPr>
          <p:spPr>
            <a:xfrm rot="54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2" name="矩形 21"/>
            <p:cNvSpPr/>
            <p:nvPr>
              <p:custDataLst>
                <p:tags r:id="rId28"/>
              </p:custDataLst>
            </p:nvPr>
          </p:nvSpPr>
          <p:spPr>
            <a:xfrm rot="10800000">
              <a:off x="3947540" y="6300441"/>
              <a:ext cx="28602" cy="13467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grpSp>
      <p:grpSp>
        <p:nvGrpSpPr>
          <p:cNvPr id="4" name="组合 3"/>
          <p:cNvGrpSpPr/>
          <p:nvPr userDrawn="1">
            <p:custDataLst>
              <p:tags r:id="rId3"/>
            </p:custDataLst>
          </p:nvPr>
        </p:nvGrpSpPr>
        <p:grpSpPr>
          <a:xfrm>
            <a:off x="471805" y="324485"/>
            <a:ext cx="142875" cy="130175"/>
            <a:chOff x="3917641" y="6141663"/>
            <a:chExt cx="143184" cy="130175"/>
          </a:xfrm>
        </p:grpSpPr>
        <p:cxnSp>
          <p:nvCxnSpPr>
            <p:cNvPr id="10" name="直接连接符 9"/>
            <p:cNvCxnSpPr/>
            <p:nvPr>
              <p:custDataLst>
                <p:tags r:id="rId24"/>
              </p:custDataLst>
            </p:nvPr>
          </p:nvCxnSpPr>
          <p:spPr>
            <a:xfrm flipH="1">
              <a:off x="3917641" y="61416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25"/>
              </p:custDataLst>
            </p:nvPr>
          </p:nvCxnSpPr>
          <p:spPr>
            <a:xfrm flipH="1">
              <a:off x="3917641" y="6205163"/>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26"/>
              </p:custDataLst>
            </p:nvPr>
          </p:nvCxnSpPr>
          <p:spPr>
            <a:xfrm flipH="1">
              <a:off x="3917641" y="6271838"/>
              <a:ext cx="143184" cy="0"/>
            </a:xfrm>
            <a:prstGeom prst="line">
              <a:avLst/>
            </a:prstGeom>
            <a:ln>
              <a:solidFill>
                <a:schemeClr val="lt1"/>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userDrawn="1">
            <p:custDataLst>
              <p:tags r:id="rId4"/>
            </p:custDataLst>
          </p:nvPr>
        </p:nvGrpSpPr>
        <p:grpSpPr>
          <a:xfrm>
            <a:off x="325755" y="744855"/>
            <a:ext cx="134620" cy="134620"/>
            <a:chOff x="3894501" y="6300441"/>
            <a:chExt cx="134679" cy="134679"/>
          </a:xfrm>
          <a:solidFill>
            <a:schemeClr val="accent1"/>
          </a:solidFill>
        </p:grpSpPr>
        <p:sp>
          <p:nvSpPr>
            <p:cNvPr id="26" name="矩形 25"/>
            <p:cNvSpPr/>
            <p:nvPr>
              <p:custDataLst>
                <p:tags r:id="rId22"/>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27" name="矩形 26"/>
            <p:cNvSpPr/>
            <p:nvPr>
              <p:custDataLst>
                <p:tags r:id="rId23"/>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5" name="组合 4"/>
          <p:cNvGrpSpPr/>
          <p:nvPr userDrawn="1">
            <p:custDataLst>
              <p:tags r:id="rId5"/>
            </p:custDataLst>
          </p:nvPr>
        </p:nvGrpSpPr>
        <p:grpSpPr>
          <a:xfrm>
            <a:off x="173990" y="960120"/>
            <a:ext cx="369570" cy="2820670"/>
            <a:chOff x="11578708" y="1145771"/>
            <a:chExt cx="369094" cy="2820911"/>
          </a:xfrm>
        </p:grpSpPr>
        <p:cxnSp>
          <p:nvCxnSpPr>
            <p:cNvPr id="20" name="直接连接符 19"/>
            <p:cNvCxnSpPr/>
            <p:nvPr>
              <p:custDataLst>
                <p:tags r:id="rId20"/>
              </p:custDataLst>
            </p:nvPr>
          </p:nvCxnSpPr>
          <p:spPr>
            <a:xfrm flipV="1">
              <a:off x="11763709" y="1145771"/>
              <a:ext cx="0" cy="1959379"/>
            </a:xfrm>
            <a:prstGeom prst="line">
              <a:avLst/>
            </a:prstGeom>
            <a:ln>
              <a:solidFill>
                <a:schemeClr val="lt1">
                  <a:alpha val="70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custDataLst>
                <p:tags r:id="rId21"/>
              </p:custDataLst>
            </p:nvPr>
          </p:nvSpPr>
          <p:spPr>
            <a:xfrm>
              <a:off x="11578708" y="3183093"/>
              <a:ext cx="369094" cy="783589"/>
            </a:xfrm>
            <a:prstGeom prst="rect">
              <a:avLst/>
            </a:prstGeom>
            <a:noFill/>
          </p:spPr>
          <p:txBody>
            <a:bodyPr vert="eaVert" wrap="square" rtlCol="0">
              <a:noAutofit/>
            </a:bodyPr>
            <a:lstStyle/>
            <a:p>
              <a:r>
                <a:rPr lang="en-US" altLang="zh-CN" sz="1200" b="1" i="1" baseline="0" dirty="0">
                  <a:solidFill>
                    <a:schemeClr val="accent1"/>
                  </a:solidFill>
                  <a:latin typeface="微软雅黑" panose="020B0503020204020204" pitchFamily="34" charset="-122"/>
                  <a:ea typeface="微软雅黑" panose="020B0503020204020204" pitchFamily="34" charset="-122"/>
                </a:rPr>
                <a:t>m</a:t>
              </a:r>
              <a:r>
                <a:rPr lang="en-US" altLang="zh-CN" sz="1200" b="1" i="1" baseline="0" dirty="0">
                  <a:solidFill>
                    <a:schemeClr val="bg1"/>
                  </a:solidFill>
                  <a:latin typeface="微软雅黑" panose="020B0503020204020204" pitchFamily="34" charset="-122"/>
                  <a:ea typeface="微软雅黑" panose="020B0503020204020204" pitchFamily="34" charset="-122"/>
                </a:rPr>
                <a:t>usic</a:t>
              </a:r>
            </a:p>
          </p:txBody>
        </p:sp>
      </p:grpSp>
      <p:sp>
        <p:nvSpPr>
          <p:cNvPr id="13" name="矩形 12"/>
          <p:cNvSpPr/>
          <p:nvPr userDrawn="1">
            <p:custDataLst>
              <p:tags r:id="rId6"/>
            </p:custDataLst>
          </p:nvPr>
        </p:nvSpPr>
        <p:spPr>
          <a:xfrm>
            <a:off x="0" y="6223000"/>
            <a:ext cx="1211580" cy="635000"/>
          </a:xfrm>
          <a:prstGeom prst="rect">
            <a:avLst/>
          </a:prstGeom>
          <a:solidFill>
            <a:schemeClr val="accent1"/>
          </a:solidFill>
          <a:ln>
            <a:noFill/>
          </a:ln>
          <a:effectLst>
            <a:outerShdw blurRad="508000" dist="38100" dir="5400000" algn="t" rotWithShape="0">
              <a:srgbClr val="07093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14" name="矩形 13"/>
          <p:cNvSpPr/>
          <p:nvPr userDrawn="1">
            <p:custDataLst>
              <p:tags r:id="rId7"/>
            </p:custDataLst>
          </p:nvPr>
        </p:nvSpPr>
        <p:spPr>
          <a:xfrm>
            <a:off x="11912600" y="0"/>
            <a:ext cx="279400" cy="18288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6" name="矩形 5"/>
          <p:cNvSpPr/>
          <p:nvPr userDrawn="1">
            <p:custDataLst>
              <p:tags r:id="rId8"/>
            </p:custDataLst>
          </p:nvPr>
        </p:nvSpPr>
        <p:spPr>
          <a:xfrm flipV="1">
            <a:off x="11310620" y="5858510"/>
            <a:ext cx="914400" cy="36449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sp>
        <p:nvSpPr>
          <p:cNvPr id="16" name="文本框 15"/>
          <p:cNvSpPr txBox="1"/>
          <p:nvPr userDrawn="1">
            <p:custDataLst>
              <p:tags r:id="rId9"/>
            </p:custDataLst>
          </p:nvPr>
        </p:nvSpPr>
        <p:spPr>
          <a:xfrm>
            <a:off x="11304270" y="5521960"/>
            <a:ext cx="921385" cy="275590"/>
          </a:xfrm>
          <a:prstGeom prst="rect">
            <a:avLst/>
          </a:prstGeom>
          <a:noFill/>
        </p:spPr>
        <p:txBody>
          <a:bodyPr vert="horz" wrap="square" rtlCol="0">
            <a:noAutofit/>
          </a:bodyPr>
          <a:lstStyle/>
          <a:p>
            <a:pPr lvl="0" algn="l">
              <a:buClrTx/>
              <a:buSzTx/>
              <a:buFontTx/>
            </a:pPr>
            <a:r>
              <a:rPr lang="en-US" altLang="zh-CN" sz="1200" b="1" i="1" baseline="0" dirty="0">
                <a:solidFill>
                  <a:schemeClr val="accent1"/>
                </a:solidFill>
                <a:latin typeface="微软雅黑" panose="020B0503020204020204" pitchFamily="34" charset="-122"/>
                <a:ea typeface="微软雅黑" panose="020B0503020204020204" pitchFamily="34" charset="-122"/>
                <a:sym typeface="+mn-ea"/>
              </a:rPr>
              <a:t>M</a:t>
            </a:r>
            <a:r>
              <a:rPr lang="en-US" altLang="zh-CN" sz="1200" b="1" i="1" baseline="0" dirty="0">
                <a:solidFill>
                  <a:schemeClr val="bg1"/>
                </a:solidFill>
                <a:latin typeface="微软雅黑" panose="020B0503020204020204" pitchFamily="34" charset="-122"/>
                <a:ea typeface="微软雅黑" panose="020B0503020204020204" pitchFamily="34" charset="-122"/>
                <a:sym typeface="+mn-ea"/>
              </a:rPr>
              <a:t>USIC</a:t>
            </a:r>
          </a:p>
        </p:txBody>
      </p:sp>
      <p:grpSp>
        <p:nvGrpSpPr>
          <p:cNvPr id="28" name="组合 27"/>
          <p:cNvGrpSpPr/>
          <p:nvPr userDrawn="1">
            <p:custDataLst>
              <p:tags r:id="rId10"/>
            </p:custDataLst>
          </p:nvPr>
        </p:nvGrpSpPr>
        <p:grpSpPr>
          <a:xfrm>
            <a:off x="10892155" y="5939155"/>
            <a:ext cx="134620" cy="134620"/>
            <a:chOff x="3894501" y="6300441"/>
            <a:chExt cx="134679" cy="134679"/>
          </a:xfrm>
          <a:solidFill>
            <a:schemeClr val="accent1"/>
          </a:solidFill>
        </p:grpSpPr>
        <p:sp>
          <p:nvSpPr>
            <p:cNvPr id="29" name="矩形 28"/>
            <p:cNvSpPr/>
            <p:nvPr>
              <p:custDataLst>
                <p:tags r:id="rId18"/>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0" name="矩形 29"/>
            <p:cNvSpPr/>
            <p:nvPr>
              <p:custDataLst>
                <p:tags r:id="rId19"/>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grpSp>
        <p:nvGrpSpPr>
          <p:cNvPr id="31" name="组合 30"/>
          <p:cNvGrpSpPr/>
          <p:nvPr userDrawn="1">
            <p:custDataLst>
              <p:tags r:id="rId11"/>
            </p:custDataLst>
          </p:nvPr>
        </p:nvGrpSpPr>
        <p:grpSpPr>
          <a:xfrm>
            <a:off x="2094865" y="5973445"/>
            <a:ext cx="134620" cy="134620"/>
            <a:chOff x="3894501" y="6300441"/>
            <a:chExt cx="134679" cy="134679"/>
          </a:xfrm>
          <a:solidFill>
            <a:schemeClr val="accent1"/>
          </a:solidFill>
        </p:grpSpPr>
        <p:sp>
          <p:nvSpPr>
            <p:cNvPr id="32" name="矩形 31"/>
            <p:cNvSpPr/>
            <p:nvPr>
              <p:custDataLst>
                <p:tags r:id="rId16"/>
              </p:custDataLst>
            </p:nvPr>
          </p:nvSpPr>
          <p:spPr>
            <a:xfrm rot="54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a:solidFill>
                  <a:schemeClr val="lt1"/>
                </a:solidFill>
                <a:latin typeface="微软雅黑" panose="020B0503020204020204" pitchFamily="34" charset="-122"/>
                <a:ea typeface="微软雅黑" panose="020B0503020204020204" pitchFamily="34" charset="-122"/>
              </a:endParaRPr>
            </a:p>
          </p:txBody>
        </p:sp>
        <p:sp>
          <p:nvSpPr>
            <p:cNvPr id="33" name="矩形 32"/>
            <p:cNvSpPr/>
            <p:nvPr>
              <p:custDataLst>
                <p:tags r:id="rId17"/>
              </p:custDataLst>
            </p:nvPr>
          </p:nvSpPr>
          <p:spPr>
            <a:xfrm rot="10800000">
              <a:off x="3947540" y="6300441"/>
              <a:ext cx="28602" cy="1346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baseline="0" dirty="0">
                <a:solidFill>
                  <a:schemeClr val="lt1"/>
                </a:solidFill>
                <a:latin typeface="微软雅黑" panose="020B0503020204020204" pitchFamily="34" charset="-122"/>
                <a:ea typeface="微软雅黑" panose="020B0503020204020204" pitchFamily="34" charset="-122"/>
              </a:endParaRPr>
            </a:p>
          </p:txBody>
        </p:sp>
      </p:grpSp>
      <p:sp>
        <p:nvSpPr>
          <p:cNvPr id="17" name="稻壳儿春秋广告/盗版必究        原创来源：http://chn.docer.com/works?userid=199329941#!/work_time"/>
          <p:cNvSpPr txBox="1"/>
          <p:nvPr/>
        </p:nvSpPr>
        <p:spPr>
          <a:xfrm>
            <a:off x="172279" y="443897"/>
            <a:ext cx="9581321" cy="706755"/>
          </a:xfrm>
          <a:prstGeom prst="rect">
            <a:avLst/>
          </a:prstGeom>
          <a:noFill/>
        </p:spPr>
        <p:txBody>
          <a:bodyPr wrap="square" rtlCol="0">
            <a:spAutoFit/>
          </a:bodyPr>
          <a:lstStyle/>
          <a:p>
            <a:pPr lvl="1"/>
            <a:r>
              <a:rPr lang="en-US"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Self-control in mass sports</a:t>
            </a:r>
          </a:p>
          <a:p>
            <a:pPr lvl="1"/>
            <a:r>
              <a:rPr lang="en-US"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2000" b="1"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大众体育中的自我控制</a:t>
            </a:r>
          </a:p>
        </p:txBody>
      </p:sp>
      <p:sp>
        <p:nvSpPr>
          <p:cNvPr id="19" name="稻壳儿春秋广告/盗版必究        原创来源：http://chn.docer.com/works?userid=199329941#!/work_time"/>
          <p:cNvSpPr/>
          <p:nvPr>
            <p:custDataLst>
              <p:tags r:id="rId12"/>
            </p:custDataLst>
          </p:nvPr>
        </p:nvSpPr>
        <p:spPr>
          <a:xfrm>
            <a:off x="1981" y="438520"/>
            <a:ext cx="225627" cy="617104"/>
          </a:xfrm>
          <a:prstGeom prst="rect">
            <a:avLst/>
          </a:prstGeom>
          <a:solidFill>
            <a:srgbClr val="303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8" name="稻壳儿春秋广告/盗版必究        原创来源：http://chn.docer.com/works?userid=199329941#!/work_time"/>
          <p:cNvSpPr/>
          <p:nvPr>
            <p:custDataLst>
              <p:tags r:id="rId13"/>
            </p:custDataLst>
          </p:nvPr>
        </p:nvSpPr>
        <p:spPr>
          <a:xfrm>
            <a:off x="227609" y="247650"/>
            <a:ext cx="150418" cy="998844"/>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7" name="稻壳儿春秋广告/盗版必究        原创来源：http://chn.docer.com/works?userid=199329941#!/work_time"/>
          <p:cNvSpPr/>
          <p:nvPr>
            <p:custDataLst>
              <p:tags r:id="rId14"/>
            </p:custDataLst>
          </p:nvPr>
        </p:nvSpPr>
        <p:spPr>
          <a:xfrm>
            <a:off x="9723120" y="5384883"/>
            <a:ext cx="2468880" cy="1259366"/>
          </a:xfrm>
          <a:prstGeom prst="rect">
            <a:avLst/>
          </a:prstGeom>
          <a:solidFill>
            <a:srgbClr val="E24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5" name="TextBox 14"/>
          <p:cNvSpPr txBox="1"/>
          <p:nvPr>
            <p:custDataLst>
              <p:tags r:id="rId15"/>
            </p:custDataLst>
          </p:nvPr>
        </p:nvSpPr>
        <p:spPr>
          <a:xfrm>
            <a:off x="614902" y="1560195"/>
            <a:ext cx="9780104" cy="4092575"/>
          </a:xfrm>
          <a:prstGeom prst="rect">
            <a:avLst/>
          </a:prstGeom>
          <a:noFill/>
        </p:spPr>
        <p:txBody>
          <a:bodyPr wrap="square" rtlCol="0">
            <a:spAutoFit/>
          </a:bodyPr>
          <a:lstStyle/>
          <a:p>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When analyzing athletes' self-control data, trainers and doctors receive important information. Compared with the materials of the current examination, the results of various tests carried out in VPI cases enable us to objectively evaluate the effectiveness of constructing training microcirculation and to find out the trend of overtraining in time. Each athlete must keep a self-controlled diary, and coaches and physicians must regularly check the materials.</a:t>
            </a:r>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endParaRPr>
          </a:p>
          <a:p>
            <a:r>
              <a:rPr lang="zh-CN" altLang="zh-CN" sz="2000" dirty="0">
                <a:solidFill>
                  <a:schemeClr val="lt1"/>
                </a:solidFill>
                <a:latin typeface="微软雅黑" panose="020B0503020204020204" pitchFamily="34" charset="-122"/>
                <a:ea typeface="微软雅黑" panose="020B0503020204020204" pitchFamily="34" charset="-122"/>
                <a:cs typeface="微软雅黑" panose="020B0503020204020204" pitchFamily="34" charset="-122"/>
              </a:rPr>
              <a:t>在分析运动员的自我控制数据时，培训师和医生会收到重要信息。与当前考试的材料相比，在VPI情况下进行的各种测试的结果，这些数据使我们能够客观地评估构建训练微循环的有效性，以及时发现过度训练的趋势。每位运动员必须保留一份自我控制的日记，教练和医师必须定期检查其中的材料。</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9FAFC"/>
        </a:solidFill>
        <a:effectLst/>
      </p:bgPr>
    </p:bg>
    <p:spTree>
      <p:nvGrpSpPr>
        <p:cNvPr id="1" name=""/>
        <p:cNvGrpSpPr/>
        <p:nvPr/>
      </p:nvGrpSpPr>
      <p:grpSpPr>
        <a:xfrm>
          <a:off x="0" y="0"/>
          <a:ext cx="0" cy="0"/>
          <a:chOff x="0" y="0"/>
          <a:chExt cx="0" cy="0"/>
        </a:xfrm>
      </p:grpSpPr>
      <p:sp>
        <p:nvSpPr>
          <p:cNvPr id="13" name="标题 12"/>
          <p:cNvSpPr>
            <a:spLocks noGrp="1"/>
          </p:cNvSpPr>
          <p:nvPr>
            <p:ph type="title"/>
            <p:custDataLst>
              <p:tags r:id="rId2"/>
            </p:custDataLst>
          </p:nvPr>
        </p:nvSpPr>
        <p:spPr>
          <a:xfrm>
            <a:off x="2875915" y="1501775"/>
            <a:ext cx="6631305" cy="2746375"/>
          </a:xfrm>
        </p:spPr>
        <p:txBody>
          <a:bodyPr>
            <a:normAutofit fontScale="90000"/>
          </a:bodyPr>
          <a:lstStyle/>
          <a:p>
            <a:pPr marL="0" lvl="0" indent="0" algn="ctr">
              <a:lnSpc>
                <a:spcPct val="100000"/>
              </a:lnSpc>
              <a:spcBef>
                <a:spcPts val="0"/>
              </a:spcBef>
              <a:spcAft>
                <a:spcPts val="0"/>
              </a:spcAft>
              <a:buSzPct val="100000"/>
              <a:buNone/>
            </a:pPr>
            <a:r>
              <a:rPr lang="en-US" altLang="zh-CN" sz="9600" dirty="0">
                <a:solidFill>
                  <a:schemeClr val="accent1"/>
                </a:solidFill>
              </a:rPr>
              <a:t>Thank you teacher!</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478"/>
</p:tagLst>
</file>

<file path=ppt/tags/tag1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5*i*0"/>
  <p:tag name="KSO_WM_UNIT_BK_DARK_LIGHT" val="2"/>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6*i*0"/>
  <p:tag name="KSO_WM_UNIT_BK_DARK_LIGHT" val="2"/>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7*i*0"/>
  <p:tag name="KSO_WM_UNIT_BK_DARK_LIGHT" val="2"/>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8*i*0"/>
  <p:tag name="KSO_WM_UNIT_BK_DARK_LIGHT" val="2"/>
  <p:tag name="KSO_WM_UNIT_LAYERLEVEL" val="1"/>
  <p:tag name="KSO_WM_TAG_VERSION" val="1.0"/>
  <p:tag name="KSO_WM_BEAUTIFY_FLAG" val="#wm#"/>
</p:tagLst>
</file>

<file path=ppt/tags/tag13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6.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7.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90"/>
</p:tagLst>
</file>

<file path=ppt/tags/tag1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90"/>
</p:tagLst>
</file>

<file path=ppt/tags/tag1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6.xml><?xml version="1.0" encoding="utf-8"?>
<p:tagLst xmlns:a="http://schemas.openxmlformats.org/drawingml/2006/main" xmlns:r="http://schemas.openxmlformats.org/officeDocument/2006/relationships" xmlns:p="http://schemas.openxmlformats.org/presentationml/2006/main">
  <p:tag name="KSO_WM_UNIT_SHOW_EDIT_AREA_INDICATION" val="0"/>
  <p:tag name="KSO_WM_TEMPLATE_THUMBS_INDEX" val="1、6、7、8、9、10、11、12、13、14、17、20"/>
  <p:tag name="KSO_WM_TEMPLATE_SUBCATEGORY" val="0"/>
  <p:tag name="KSO_WM_TEMPLATE_COLOR_TYPE" val="1"/>
  <p:tag name="KSO_WM_TEMPLATE_MASTER_THUMB_INDEX" val="12"/>
  <p:tag name="KSO_WM_TAG_VERSION" val="1.0"/>
  <p:tag name="KSO_WM_BEAUTIFY_FLAG" val="#wm#"/>
  <p:tag name="KSO_WM_TEMPLATE_CATEGORY" val="custom"/>
  <p:tag name="KSO_WM_TEMPLATE_INDEX" val="20202590"/>
  <p:tag name="KSO_WM_TEMPLATE_MASTER_TYPE" val="1"/>
</p:tagLst>
</file>

<file path=ppt/tags/tag14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6.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6.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PLACING_PICTURE_MD4" val="0"/>
  <p:tag name="KSO_WM_UNIT_TYPE" val="y"/>
  <p:tag name="KSO_WM_UNIT_INDEX" val="4"/>
  <p:tag name="KSO_WM_UNIT_ID" val="_1*y*4"/>
  <p:tag name="KSO_WM_UNIT_LAYERLEVEL" val="1"/>
  <p:tag name="KSO_WM_TAG_VERSION" val="1.0"/>
  <p:tag name="KSO_WM_BEAUTIFY_FLAG" val="#wm#"/>
</p:tagLst>
</file>

<file path=ppt/tags/tag17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PLACING_PICTURE_MD4" val="0"/>
  <p:tag name="KSO_WM_UNIT_TYPE" val="y"/>
  <p:tag name="KSO_WM_UNIT_INDEX" val="5"/>
  <p:tag name="KSO_WM_UNIT_ID" val="_1*y*5"/>
  <p:tag name="KSO_WM_UNIT_LAYERLEVEL" val="1"/>
  <p:tag name="KSO_WM_TAG_VERSION" val="1.0"/>
  <p:tag name="KSO_WM_BEAUTIFY_FLAG" val="#wm#"/>
</p:tagLst>
</file>

<file path=ppt/tags/tag17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6.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PLACING_PICTURE_MD4" val="0"/>
  <p:tag name="KSO_WM_UNIT_TYPE" val="y"/>
  <p:tag name="KSO_WM_UNIT_INDEX" val="1"/>
  <p:tag name="KSO_WM_UNIT_ID" val="_1*y*1"/>
  <p:tag name="KSO_WM_UNIT_LAYERLEVEL" val="1"/>
  <p:tag name="KSO_WM_TAG_VERSION" val="1.0"/>
  <p:tag name="KSO_WM_BEAUTIFY_FLAG" val="#wm#"/>
</p:tagLst>
</file>

<file path=ppt/tags/tag17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PLACING_PICTURE_MD4" val="0"/>
  <p:tag name="KSO_WM_UNIT_TYPE" val="y"/>
  <p:tag name="KSO_WM_UNIT_INDEX" val="2"/>
  <p:tag name="KSO_WM_UNIT_ID" val="_1*y*2"/>
  <p:tag name="KSO_WM_UNIT_LAYERLEVEL" val="1"/>
  <p:tag name="KSO_WM_TAG_VERSION" val="1.0"/>
  <p:tag name="KSO_WM_BEAUTIFY_FLAG" val="#wm#"/>
</p:tagLst>
</file>

<file path=ppt/tags/tag17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PLACING_PICTURE_MD4" val="0"/>
  <p:tag name="KSO_WM_UNIT_TYPE" val="y"/>
  <p:tag name="KSO_WM_UNIT_INDEX" val="3"/>
  <p:tag name="KSO_WM_UNIT_ID" val="_1*y*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478"/>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3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3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31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1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3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32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PLACING_PICTURE_MD4" val="0"/>
  <p:tag name="KSO_WM_UNIT_SUBTYPE" val="h"/>
  <p:tag name="KSO_WM_UNIT_TYPE" val="i"/>
  <p:tag name="KSO_WM_UNIT_INDEX" val="1"/>
  <p:tag name="KSO_WM_UNIT_ID" val="_13*i*1"/>
  <p:tag name="KSO_WM_UNIT_BK_DARK_LIGHT" val="1"/>
  <p:tag name="KSO_WM_UNIT_LAYERLEVEL" val="1"/>
  <p:tag name="KSO_WM_TAG_VERSION" val="1.0"/>
  <p:tag name="KSO_WM_BEAUTIFY_FLAG" val="#wm#"/>
</p:tagLst>
</file>

<file path=ppt/tags/tag33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0.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3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35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5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5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5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5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5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5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5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5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PLACING_PICTURE_MD4"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6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1"/>
</p:tagLst>
</file>

<file path=ppt/tags/tag3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1"/>
</p:tagLst>
</file>

<file path=ppt/tags/tag37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7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7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7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7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7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1"/>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7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PLACING_PICTURE_MD4"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1"/>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1"/>
</p:tagLst>
</file>

<file path=ppt/tags/tag39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9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9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9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9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9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9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1"/>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9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PLACING_PICTURE_MD4"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39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0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0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0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1"/>
</p:tagLst>
</file>

<file path=ppt/tags/tag4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1"/>
</p:tagLst>
</file>

<file path=ppt/tags/tag4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1"/>
</p:tagLst>
</file>

<file path=ppt/tags/tag40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0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0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0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3.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1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1"/>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PLACING_PICTURE_MD4"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42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1"/>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3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1"/>
</p:tagLst>
</file>

<file path=ppt/tags/tag4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1"/>
</p:tagLst>
</file>

<file path=ppt/tags/tag4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1"/>
</p:tagLst>
</file>

<file path=ppt/tags/tag43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3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3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3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3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4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4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1"/>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44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PLACING_PICTURE_MD4" val="0"/>
  <p:tag name="KSO_WM_UNIT_SUBTYPE" val="h"/>
  <p:tag name="KSO_WM_UNIT_TYPE" val="i"/>
  <p:tag name="KSO_WM_UNIT_INDEX" val="1"/>
  <p:tag name="KSO_WM_UNIT_ID" val="_18*i*1"/>
  <p:tag name="KSO_WM_UNIT_BK_DARK_LIGHT" val="1"/>
  <p:tag name="KSO_WM_UNIT_LAYERLEVEL" val="1"/>
  <p:tag name="KSO_WM_TAG_VERSION" val="1.0"/>
  <p:tag name="KSO_WM_BEAUTIFY_FLAG" val="#wm#"/>
</p:tagLst>
</file>

<file path=ppt/tags/tag44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4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46.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47.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4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4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_11**"/>
  <p:tag name="KSO_WM_UNIT_LAYERLEVEL" val="1"/>
  <p:tag name="KSO_WM_TAG_VERSION" val="1.0"/>
  <p:tag name="KSO_WM_BEAUTIFY_FLAG" val="#wm#"/>
  <p:tag name="KSO_WM_SLIDE_BACKGROUND_TYPE" val="belt"/>
</p:tagLst>
</file>

<file path=ppt/tags/tag45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_11**"/>
  <p:tag name="KSO_WM_UNIT_LAYERLEVEL" val="1"/>
  <p:tag name="KSO_WM_TAG_VERSION" val="1.0"/>
  <p:tag name="KSO_WM_BEAUTIFY_FLAG" val="#wm#"/>
  <p:tag name="KSO_WM_SLIDE_BACKGROUND_TYPE" val="belt"/>
</p:tagLst>
</file>

<file path=ppt/tags/tag454.xml><?xml version="1.0" encoding="utf-8"?>
<p:tagLst xmlns:a="http://schemas.openxmlformats.org/drawingml/2006/main" xmlns:r="http://schemas.openxmlformats.org/officeDocument/2006/relationships" xmlns:p="http://schemas.openxmlformats.org/presentationml/2006/main">
  <p:tag name="KSO_WM_SLIDE_BACKGROUND_TYPE" val="belt"/>
</p:tagLst>
</file>

<file path=ppt/tags/tag45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56.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57.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5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5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_11**"/>
  <p:tag name="KSO_WM_UNIT_LAYERLEVEL" val="1"/>
  <p:tag name="KSO_WM_TAG_VERSION" val="1.0"/>
  <p:tag name="KSO_WM_BEAUTIFY_FLAG" val="#wm#"/>
</p:tagLst>
</file>

<file path=ppt/tags/tag46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6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6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6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66.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67.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6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590"/>
  <p:tag name="KSO_WM_TEMPLATE_THUMBS_INDEX" val="1、6、7、8、9、10、11、12、13、14、17、20"/>
  <p:tag name="KSO_WM_SLIDE_ID" val="custom20202590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SLIDE_LAYOUT" val="a_b_j"/>
  <p:tag name="KSO_WM_SLIDE_LAYOUT_CNT" val="1_3_1"/>
</p:tagLst>
</file>

<file path=ppt/tags/tag469.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潮流渐变创意"/>
  <p:tag name="KSO_WM_UNIT_NOCLEAR" val="0"/>
  <p:tag name="KSO_WM_UNIT_VALUE" val="6"/>
  <p:tag name="KSO_WM_UNIT_HIGHLIGHT" val="0"/>
  <p:tag name="KSO_WM_UNIT_COMPATIBLE" val="0"/>
  <p:tag name="KSO_WM_UNIT_DIAGRAM_ISNUMVISUAL" val="0"/>
  <p:tag name="KSO_WM_UNIT_DIAGRAM_ISREFERUNIT" val="0"/>
  <p:tag name="KSO_WM_UNIT_PLACING_PICTURE_MD4" val="0"/>
  <p:tag name="KSO_WM_UNIT_TYPE" val="a"/>
  <p:tag name="KSO_WM_UNIT_INDEX" val="1"/>
  <p:tag name="KSO_WM_UNIT_ID" val="custom20202590_1*a*1"/>
  <p:tag name="KSO_WM_TEMPLATE_CATEGORY" val="custom"/>
  <p:tag name="KSO_WM_TEMPLATE_INDEX" val="20202590"/>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人姓名"/>
  <p:tag name="KSO_WM_UNIT_NOCLEAR" val="0"/>
  <p:tag name="KSO_WM_UNIT_VALUE" val="10"/>
  <p:tag name="KSO_WM_UNIT_HIGHLIGHT" val="0"/>
  <p:tag name="KSO_WM_UNIT_COMPATIBLE" val="0"/>
  <p:tag name="KSO_WM_UNIT_DIAGRAM_ISNUMVISUAL" val="0"/>
  <p:tag name="KSO_WM_UNIT_DIAGRAM_ISREFERUNIT" val="0"/>
  <p:tag name="KSO_WM_UNIT_TYPE" val="b"/>
  <p:tag name="KSO_WM_UNIT_INDEX" val="2"/>
  <p:tag name="KSO_WM_UNIT_ID" val="custom20202590_1*b*2"/>
  <p:tag name="KSO_WM_TEMPLATE_CATEGORY" val="custom"/>
  <p:tag name="KSO_WM_TEMPLATE_INDEX" val="20202590"/>
  <p:tag name="KSO_WM_UNIT_LAYERLEVEL" val="1"/>
  <p:tag name="KSO_WM_TAG_VERSION" val="1.0"/>
  <p:tag name="KSO_WM_BEAUTIFY_FLAG" val="#wm#"/>
  <p:tag name="KSO_WM_UNIT_TEXT_FILL_FORE_SCHEMECOLOR_INDEX_BRIGHTNESS" val="0"/>
  <p:tag name="KSO_WM_UNIT_TEXT_FILL_FORE_SCHEMECOLOR_INDEX" val="14"/>
  <p:tag name="KSO_WM_UNIT_TEXT_FILL_TYPE" val="1"/>
</p:tagLst>
</file>

<file path=ppt/tags/tag47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日期"/>
  <p:tag name="KSO_WM_UNIT_NOCLEAR" val="0"/>
  <p:tag name="KSO_WM_UNIT_VALUE" val="10"/>
  <p:tag name="KSO_WM_UNIT_HIGHLIGHT" val="0"/>
  <p:tag name="KSO_WM_UNIT_COMPATIBLE" val="0"/>
  <p:tag name="KSO_WM_UNIT_DIAGRAM_ISNUMVISUAL" val="0"/>
  <p:tag name="KSO_WM_UNIT_DIAGRAM_ISREFERUNIT" val="0"/>
  <p:tag name="KSO_WM_UNIT_TYPE" val="b"/>
  <p:tag name="KSO_WM_UNIT_INDEX" val="3"/>
  <p:tag name="KSO_WM_UNIT_ID" val="custom20202590_1*b*3"/>
  <p:tag name="KSO_WM_TEMPLATE_CATEGORY" val="custom"/>
  <p:tag name="KSO_WM_TEMPLATE_INDEX" val="20202590"/>
  <p:tag name="KSO_WM_UNIT_LAYERLEVEL" val="1"/>
  <p:tag name="KSO_WM_TAG_VERSION" val="1.0"/>
  <p:tag name="KSO_WM_BEAUTIFY_FLAG" val="#wm#"/>
  <p:tag name="KSO_WM_UNIT_TEXT_FILL_FORE_SCHEMECOLOR_INDEX_BRIGHTNESS" val="0"/>
  <p:tag name="KSO_WM_UNIT_TEXT_FILL_FORE_SCHEMECOLOR_INDEX" val="14"/>
  <p:tag name="KSO_WM_UNIT_TEXT_FILL_TYPE" val="1"/>
</p:tagLst>
</file>

<file path=ppt/tags/tag47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78"/>
  <p:tag name="KSO_WM_SLIDE_BK_DARK_LIGHT" val="1"/>
  <p:tag name="KSO_WM_SLIDE_BACKGROUND_TYPE" val="general"/>
</p:tagLst>
</file>

<file path=ppt/tags/tag47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7f49e669-d10e-4242-b4b7-7dd8457be61e}"/>
  <p:tag name="KSO_WM_UNIT_TYPE" val="i"/>
</p:tagLst>
</file>

<file path=ppt/tags/tag4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de072a42-ccb8-4044-8140-14304b9b4a24}"/>
  <p:tag name="KSO_WM_UNIT_TYPE" val="i"/>
</p:tagLst>
</file>

<file path=ppt/tags/tag4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00cc8018-2570-4148-b3f8-b4f6e928a3c0}"/>
  <p:tag name="KSO_WM_UNIT_TYPE" val="i"/>
</p:tagLst>
</file>

<file path=ppt/tags/tag4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a8e7c80c-5147-4601-b521-a6b8359c908f}"/>
  <p:tag name="KSO_WM_UNIT_TYPE" val="i"/>
</p:tagLst>
</file>

<file path=ppt/tags/tag47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e19ec42a-65fd-4c09-9d46-8c06acf9eec9}"/>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7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04f435ba-ed5f-4c18-967d-65c46f7070c5}"/>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7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abc0a42d-fd8f-42b5-b998-dff47b55e310}"/>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ee6f1638-a29e-4444-bbba-eefe2aa8ef01}"/>
  <p:tag name="KSO_WM_UNIT_TYPE" val="i"/>
</p:tagLst>
</file>

<file path=ppt/tags/tag4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788f452d-d4ea-49b4-b396-4dbf522898b1}"/>
  <p:tag name="KSO_WM_UNIT_TYPE" val="i"/>
</p:tagLst>
</file>

<file path=ppt/tags/tag4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36bf0113-99c0-4699-b512-a2a50eafee8a}"/>
  <p:tag name="KSO_WM_UNIT_TYPE" val="i"/>
</p:tagLst>
</file>

<file path=ppt/tags/tag483.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48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485.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486.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3"/>
  <p:tag name="KSO_WM_UNIT_TEXT_FILL_TYPE" val="1"/>
</p:tagLst>
</file>

<file path=ppt/tags/tag48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8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8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9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49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9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9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9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49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49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49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49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0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78"/>
  <p:tag name="KSO_WM_SLIDE_BK_DARK_LIGHT" val="1"/>
  <p:tag name="KSO_WM_SLIDE_BACKGROUND_TYPE" val="general"/>
</p:tagLst>
</file>

<file path=ppt/tags/tag50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6254378c-9fca-4e8f-a325-270587b98f03}"/>
  <p:tag name="KSO_WM_UNIT_TYPE" val="i"/>
</p:tagLst>
</file>

<file path=ppt/tags/tag5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4110e766-3e63-4efa-b42c-ada270ea217c}"/>
  <p:tag name="KSO_WM_UNIT_TYPE" val="i"/>
</p:tagLst>
</file>

<file path=ppt/tags/tag5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955130e1-ef30-4cf8-808f-47fd5db45fd4}"/>
  <p:tag name="KSO_WM_UNIT_TYPE" val="i"/>
</p:tagLst>
</file>

<file path=ppt/tags/tag5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594f9479-359f-46d9-bb58-b83396bae85b}"/>
  <p:tag name="KSO_WM_UNIT_TYPE" val="i"/>
</p:tagLst>
</file>

<file path=ppt/tags/tag50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5c16f646-971c-4732-aa47-547c469f694d}"/>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0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baa56443-ed29-4f51-afb1-ea4dbc397fec}"/>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0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0005ff6f-f0ca-4591-bfc3-e9851c0f682a}"/>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0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9a18f199-0f7d-4022-a687-c78848a3df7d}"/>
  <p:tag name="KSO_WM_UNIT_TYPE" val="i"/>
</p:tagLst>
</file>

<file path=ppt/tags/tag5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dc1b5ea7-9743-465a-ba24-b78e25ccf0a1}"/>
  <p:tag name="KSO_WM_UNIT_TYPE" val="i"/>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0360bb72-b34d-4972-9d31-73b7a9db22fc}"/>
  <p:tag name="KSO_WM_UNIT_TYPE" val="i"/>
</p:tagLst>
</file>

<file path=ppt/tags/tag511.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1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13.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1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15.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3"/>
  <p:tag name="KSO_WM_UNIT_TEXT_FILL_TYPE" val="1"/>
</p:tagLst>
</file>

<file path=ppt/tags/tag51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1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1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1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2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2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2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2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2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2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2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52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52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78"/>
  <p:tag name="KSO_WM_SLIDE_BK_DARK_LIGHT" val="1"/>
  <p:tag name="KSO_WM_SLIDE_BACKGROUND_TYPE" val="general"/>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3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5226b973-f96b-4b9c-a069-10524fe24427}"/>
  <p:tag name="KSO_WM_UNIT_TYPE" val="i"/>
</p:tagLst>
</file>

<file path=ppt/tags/tag5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ef1440a3-014a-4e0b-892c-13efdd295397}"/>
  <p:tag name="KSO_WM_UNIT_TYPE" val="i"/>
</p:tagLst>
</file>

<file path=ppt/tags/tag5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2938b8fd-3b89-4757-b016-8de1db5a7e05}"/>
  <p:tag name="KSO_WM_UNIT_TYPE" val="i"/>
</p:tagLst>
</file>

<file path=ppt/tags/tag5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bab2f753-bd43-47e6-8e44-598747b70599}"/>
  <p:tag name="KSO_WM_UNIT_TYPE" val="i"/>
</p:tagLst>
</file>

<file path=ppt/tags/tag53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601bd17b-8c70-495c-9d98-b8389f6c26e5}"/>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3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43026dc-54d6-450a-9a1d-7c55cc90712b}"/>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3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581aab9c-9bd4-46c2-b7c2-6a9f992285d1}"/>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3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ace2bdb4-9f50-40a5-8ca2-049c336948a5}"/>
  <p:tag name="KSO_WM_UNIT_TYPE" val="i"/>
</p:tagLst>
</file>

<file path=ppt/tags/tag5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77e00caf-7080-44eb-b259-616589c74f0b}"/>
  <p:tag name="KSO_WM_UNIT_TYPE" val="i"/>
</p:tagLst>
</file>

<file path=ppt/tags/tag5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b6e14b56-d000-4b95-b2d1-3b75d3bbceac}"/>
  <p:tag name="KSO_WM_UNIT_TYPE" val="i"/>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0.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41.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4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43.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3"/>
  <p:tag name="KSO_WM_UNIT_TEXT_FILL_TYPE" val="1"/>
</p:tagLst>
</file>

<file path=ppt/tags/tag54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4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4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4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4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4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5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5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5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5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5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55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55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78"/>
  <p:tag name="KSO_WM_SLIDE_BK_DARK_LIGHT" val="1"/>
  <p:tag name="KSO_WM_SLIDE_BACKGROUND_TYPE" val="general"/>
</p:tagLst>
</file>

<file path=ppt/tags/tag55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ecaacc7e-82b1-44b0-8471-6e257704b126}"/>
  <p:tag name="KSO_WM_UNIT_TYPE" val="i"/>
</p:tagLst>
</file>

<file path=ppt/tags/tag5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e1e1cd6d-0921-43d3-987f-df8034c6646f}"/>
  <p:tag name="KSO_WM_UNIT_TYPE" val="i"/>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e6a93e2d-6f01-4f97-8132-f4cada4227cf}"/>
  <p:tag name="KSO_WM_UNIT_TYPE" val="i"/>
</p:tagLst>
</file>

<file path=ppt/tags/tag5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1701c974-e2ab-4ce6-aaa6-a9de378bab95}"/>
  <p:tag name="KSO_WM_UNIT_TYPE" val="i"/>
</p:tagLst>
</file>

<file path=ppt/tags/tag56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2c486692-ccb0-407a-b2be-ec0f700a0602}"/>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6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7871df70-8af3-46c7-95ae-604e7e080c35}"/>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6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406f6f1f-0e5a-4d65-b34e-39d5c9800d48}"/>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6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11a655fe-597b-48ad-a348-6eb19fe612d0}"/>
  <p:tag name="KSO_WM_UNIT_TYPE" val="i"/>
</p:tagLst>
</file>

<file path=ppt/tags/tag5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165b2bd8-609e-4fc5-8316-717b94a9dfe7}"/>
  <p:tag name="KSO_WM_UNIT_TYPE" val="i"/>
</p:tagLst>
</file>

<file path=ppt/tags/tag5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04514abd-0616-42e7-a9b0-c38ccbf55a1d}"/>
  <p:tag name="KSO_WM_UNIT_TYPE" val="i"/>
</p:tagLst>
</file>

<file path=ppt/tags/tag568.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69.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0.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71.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3"/>
  <p:tag name="KSO_WM_UNIT_TEXT_FILL_TYPE" val="1"/>
</p:tagLst>
</file>

<file path=ppt/tags/tag57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7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7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7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7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7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7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8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8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58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58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58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78"/>
  <p:tag name="KSO_WM_SLIDE_BK_DARK_LIGHT" val="1"/>
  <p:tag name="KSO_WM_SLIDE_BACKGROUND_TYPE" val="general"/>
</p:tagLst>
</file>

<file path=ppt/tags/tag58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33c4d915-9e50-404a-87c1-3c6adac951c5}"/>
  <p:tag name="KSO_WM_UNIT_TYPE" val="i"/>
</p:tagLst>
</file>

<file path=ppt/tags/tag5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c68c3d30-67fc-440c-a3ef-bff26ca3fd7e}"/>
  <p:tag name="KSO_WM_UNIT_TYPE" val="i"/>
</p:tagLst>
</file>

<file path=ppt/tags/tag5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ba96e720-d20f-4768-9d0a-f1aca4b8c18c}"/>
  <p:tag name="KSO_WM_UNIT_TYPE" val="i"/>
</p:tagLst>
</file>

<file path=ppt/tags/tag5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9c00f0a3-f14e-4a4a-9548-53706bc53904}"/>
  <p:tag name="KSO_WM_UNIT_TYPE" val="i"/>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970a8fe7-7ae2-47b5-a172-f68008a195fd}"/>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9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a65f7e09-a9d8-4585-81f5-d294b52befd0}"/>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9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036ea3e9-b009-4845-940c-c0abbccd2e34}"/>
  <p:tag name="KSO_WM_UNIT_TYPE" val="i"/>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59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4022589f-baa8-4c89-9228-0015ed8b0cf7}"/>
  <p:tag name="KSO_WM_UNIT_TYPE" val="i"/>
</p:tagLst>
</file>

<file path=ppt/tags/tag5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f305ec36-099d-4e0c-8232-667ce806fc1d}"/>
  <p:tag name="KSO_WM_UNIT_TYPE" val="i"/>
</p:tagLst>
</file>

<file path=ppt/tags/tag5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 name="WM_BEAUTIFY_SHAPE_IDENTITY" val="{06bc888e-b24e-4cdd-98c0-99d59d3bf127}"/>
  <p:tag name="KSO_WM_UNIT_TYPE" val="i"/>
</p:tagLst>
</file>

<file path=ppt/tags/tag596.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97.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98.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599.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3"/>
  <p:tag name="KSO_WM_UNIT_TEXT_FILL_TYPE" val="1"/>
</p:tagLst>
</file>

<file path=ppt/tags/tag6.xml><?xml version="1.0" encoding="utf-8"?>
<p:tagLst xmlns:a="http://schemas.openxmlformats.org/drawingml/2006/main" xmlns:r="http://schemas.openxmlformats.org/officeDocument/2006/relationships" xmlns:p="http://schemas.openxmlformats.org/presentationml/2006/main">
  <p:tag name="KSO_WM_TEMPLATE_SUBCATEGORY" val="0"/>
  <p:tag name="KSO_WM_TEMPLATE_COLOR_TYPE" val="1"/>
  <p:tag name="KSO_WM_TEMPLATE_MASTER_THUMB_INDEX" val="12"/>
  <p:tag name="KSO_WM_TAG_VERSION" val="1.0"/>
  <p:tag name="KSO_WM_BEAUTIFY_FLAG" val="#wm#"/>
  <p:tag name="KSO_WM_TEMPLATE_CATEGORY" val="custom"/>
  <p:tag name="KSO_WM_TEMPLATE_INDEX" val="20204478"/>
  <p:tag name="KSO_WM_TEMPLATE_MASTER_TYPE" val="1"/>
  <p:tag name="KSO_WM_TEMPLATE_THUMBS_INDEX" val="1、4、7、12、15、16、20、23、24、25、30、35、39、40、41、42"/>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0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60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60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60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60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60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60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60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60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60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1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LINE_FORE_SCHEMECOLOR_INDEX_BRIGHTNESS" val="0"/>
  <p:tag name="KSO_WM_UNIT_LINE_FORE_SCHEMECOLOR_INDEX" val="14"/>
  <p:tag name="KSO_WM_UNIT_LINE_FILL_TYPE" val="2"/>
</p:tagLst>
</file>

<file path=ppt/tags/tag61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61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1"/>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6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2590"/>
  <p:tag name="KSO_WM_SLIDE_ID" val="custom20202590_20"/>
  <p:tag name="KSO_WM_TEMPLATE_SUBCATEGORY" val="0"/>
  <p:tag name="KSO_WM_TEMPLATE_MASTER_TYPE" val="1"/>
  <p:tag name="KSO_WM_TEMPLATE_COLOR_TYPE" val="1"/>
  <p:tag name="KSO_WM_SLIDE_TYPE" val="endPage"/>
  <p:tag name="KSO_WM_SLIDE_SUBTYPE" val="pureTxt"/>
  <p:tag name="KSO_WM_SLIDE_ITEM_CNT" val="0"/>
  <p:tag name="KSO_WM_SLIDE_INDEX" val="20"/>
  <p:tag name="KSO_WM_TAG_VERSION" val="1.0"/>
  <p:tag name="KSO_WM_BEAUTIFY_FLAG" val="#wm#"/>
  <p:tag name="KSO_WM_SLIDE_LAYOUT" val="a_b"/>
  <p:tag name="KSO_WM_SLIDE_LAYOUT_CNT" val="1_1"/>
</p:tagLst>
</file>

<file path=ppt/tags/tag61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1"/>
  <p:tag name="KSO_WM_UNIT_VALUE" val="5"/>
  <p:tag name="KSO_WM_UNIT_HIGHLIGHT" val="0"/>
  <p:tag name="KSO_WM_UNIT_COMPATIBLE" val="0"/>
  <p:tag name="KSO_WM_UNIT_DIAGRAM_ISNUMVISUAL" val="0"/>
  <p:tag name="KSO_WM_UNIT_DIAGRAM_ISREFERUNIT" val="0"/>
  <p:tag name="KSO_WM_UNIT_PLACING_PICTURE_MD4" val="0"/>
  <p:tag name="KSO_WM_UNIT_TYPE" val="a"/>
  <p:tag name="KSO_WM_UNIT_INDEX" val="1"/>
  <p:tag name="KSO_WM_UNIT_ID" val="custom20202590_20*a*1"/>
  <p:tag name="KSO_WM_TEMPLATE_CATEGORY" val="custom"/>
  <p:tag name="KSO_WM_TEMPLATE_INDEX" val="20202590"/>
  <p:tag name="KSO_WM_UNIT_LAYERLEVEL" val="1"/>
  <p:tag name="KSO_WM_TAG_VERSION" val="1.0"/>
  <p:tag name="KSO_WM_BEAUTIFY_FLAG" val="#wm#"/>
  <p:tag name="KSO_WM_UNIT_PRESET_TEXT" val="谢谢观赏"/>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3*i*0"/>
  <p:tag name="KSO_WM_UNIT_BK_DARK_LIGHT" val="2"/>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4*i*0"/>
  <p:tag name="KSO_WM_UNIT_BK_DARK_LIGHT" val="2"/>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199">
      <a:dk1>
        <a:srgbClr val="000000"/>
      </a:dk1>
      <a:lt1>
        <a:srgbClr val="FFFFFF"/>
      </a:lt1>
      <a:dk2>
        <a:srgbClr val="EEF6FC"/>
      </a:dk2>
      <a:lt2>
        <a:srgbClr val="FCFCFD"/>
      </a:lt2>
      <a:accent1>
        <a:srgbClr val="6F86A0"/>
      </a:accent1>
      <a:accent2>
        <a:srgbClr val="2F9BC1"/>
      </a:accent2>
      <a:accent3>
        <a:srgbClr val="20ADB0"/>
      </a:accent3>
      <a:accent4>
        <a:srgbClr val="35A550"/>
      </a:accent4>
      <a:accent5>
        <a:srgbClr val="7A9F3F"/>
      </a:accent5>
      <a:accent6>
        <a:srgbClr val="E5CA29"/>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
      <a:dk1>
        <a:srgbClr val="000000"/>
      </a:dk1>
      <a:lt1>
        <a:srgbClr val="FFFFFF"/>
      </a:lt1>
      <a:dk2>
        <a:srgbClr val="090C51"/>
      </a:dk2>
      <a:lt2>
        <a:srgbClr val="192257"/>
      </a:lt2>
      <a:accent1>
        <a:srgbClr val="FE5171"/>
      </a:accent1>
      <a:accent2>
        <a:srgbClr val="EF338F"/>
      </a:accent2>
      <a:accent3>
        <a:srgbClr val="E139AD"/>
      </a:accent3>
      <a:accent4>
        <a:srgbClr val="C74ECA"/>
      </a:accent4>
      <a:accent5>
        <a:srgbClr val="9E64E5"/>
      </a:accent5>
      <a:accent6>
        <a:srgbClr val="5977F8"/>
      </a:accent6>
      <a:hlink>
        <a:srgbClr val="3D72D8"/>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931B91-D0A2-423C-B6C9-3945E069AFBC}"/>
</file>

<file path=customXml/itemProps2.xml><?xml version="1.0" encoding="utf-8"?>
<ds:datastoreItem xmlns:ds="http://schemas.openxmlformats.org/officeDocument/2006/customXml" ds:itemID="{EDF4E049-BBC0-4BA4-913B-B38E98CFC7A2}"/>
</file>

<file path=customXml/itemProps3.xml><?xml version="1.0" encoding="utf-8"?>
<ds:datastoreItem xmlns:ds="http://schemas.openxmlformats.org/officeDocument/2006/customXml" ds:itemID="{4C9FC4D0-C61A-4B9F-B37E-A860A3DEF6F9}"/>
</file>

<file path=docProps/app.xml><?xml version="1.0" encoding="utf-8"?>
<Properties xmlns="http://schemas.openxmlformats.org/officeDocument/2006/extended-properties" xmlns:vt="http://schemas.openxmlformats.org/officeDocument/2006/docPropsVTypes">
  <TotalTime>13</TotalTime>
  <Words>3059</Words>
  <Application>Microsoft Office PowerPoint</Application>
  <PresentationFormat>Широкоэкранный</PresentationFormat>
  <Paragraphs>54</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2</vt:i4>
      </vt:variant>
      <vt:variant>
        <vt:lpstr>Заголовки слайдов</vt:lpstr>
      </vt:variant>
      <vt:variant>
        <vt:i4>7</vt:i4>
      </vt:variant>
    </vt:vector>
  </HeadingPairs>
  <TitlesOfParts>
    <vt:vector size="11" baseType="lpstr">
      <vt:lpstr>微软雅黑</vt:lpstr>
      <vt:lpstr>Arial</vt:lpstr>
      <vt:lpstr>1_Office 主题​​</vt:lpstr>
      <vt:lpstr>3_Office 主题​​</vt:lpstr>
      <vt:lpstr>Chapter II Organization of Medical Supervision System for Sports and Cultural Activities</vt:lpstr>
      <vt:lpstr>Презентация PowerPoint</vt:lpstr>
      <vt:lpstr>Презентация PowerPoint</vt:lpstr>
      <vt:lpstr>Презентация PowerPoint</vt:lpstr>
      <vt:lpstr>Презентация PowerPoint</vt:lpstr>
      <vt:lpstr>Презентация PowerPoint</vt:lpstr>
      <vt:lpstr>Thank you teacher!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赵春波</dc:creator>
  <cp:lastModifiedBy>User</cp:lastModifiedBy>
  <cp:revision>22</cp:revision>
  <dcterms:created xsi:type="dcterms:W3CDTF">2018-03-30T08:03:00Z</dcterms:created>
  <dcterms:modified xsi:type="dcterms:W3CDTF">2021-05-19T13:32:07Z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C75D7D298DE14771B32B59A0032D5C09</vt:lpwstr>
  </property>
  <property fmtid="{D5CDD505-2E9C-101B-9397-08002B2CF9AE}" pid="3" name="KSOProductBuildVer">
    <vt:lpwstr>2052-11.1.0.10495</vt:lpwstr>
  </property>
  <property fmtid="{D5CDD505-2E9C-101B-9397-08002B2CF9AE}" pid="4" name="ContentTypeId">
    <vt:lpwstr>0x0101004216CB7EAD73364A8C08FF5BEECD6A59</vt:lpwstr>
  </property>
</Properties>
</file>