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blood functions and difference between men's and women's blood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Men's hart  at 50 g heavier than women's </a:t>
            </a:r>
          </a:p>
          <a:p>
            <a:r>
              <a:rPr lang="en-US" dirty="0" smtClean="0"/>
              <a:t>Volume of a Men's </a:t>
            </a:r>
            <a:r>
              <a:rPr lang="en-US" dirty="0"/>
              <a:t>hart  at </a:t>
            </a:r>
            <a:r>
              <a:rPr lang="en-US" dirty="0" smtClean="0"/>
              <a:t>150 </a:t>
            </a:r>
            <a:r>
              <a:rPr lang="en-US" dirty="0"/>
              <a:t>g </a:t>
            </a:r>
            <a:r>
              <a:rPr lang="en-US" dirty="0" smtClean="0"/>
              <a:t>larger </a:t>
            </a:r>
            <a:r>
              <a:rPr lang="en-US" dirty="0"/>
              <a:t>than women's </a:t>
            </a:r>
            <a:endParaRPr lang="en-US" dirty="0" smtClean="0"/>
          </a:p>
          <a:p>
            <a:r>
              <a:rPr lang="en-US" dirty="0" smtClean="0"/>
              <a:t>Volume of </a:t>
            </a:r>
            <a:r>
              <a:rPr lang="en-US" dirty="0"/>
              <a:t>a Men's </a:t>
            </a:r>
            <a:r>
              <a:rPr lang="en-US" dirty="0" smtClean="0"/>
              <a:t>circulated blood 5,5 – 6,0 L</a:t>
            </a:r>
          </a:p>
          <a:p>
            <a:r>
              <a:rPr lang="en-US" dirty="0"/>
              <a:t>Volume of a </a:t>
            </a:r>
            <a:r>
              <a:rPr lang="en-US" dirty="0" smtClean="0"/>
              <a:t>Women's </a:t>
            </a:r>
            <a:r>
              <a:rPr lang="en-US" dirty="0"/>
              <a:t>circulated blood </a:t>
            </a:r>
            <a:r>
              <a:rPr lang="en-US" dirty="0" smtClean="0"/>
              <a:t>4,5 </a:t>
            </a:r>
            <a:r>
              <a:rPr lang="en-US" dirty="0"/>
              <a:t>– </a:t>
            </a:r>
            <a:r>
              <a:rPr lang="en-US" dirty="0" smtClean="0"/>
              <a:t>5,0 L</a:t>
            </a:r>
          </a:p>
          <a:p>
            <a:r>
              <a:rPr lang="en-US" dirty="0" smtClean="0"/>
              <a:t>But!!! Women </a:t>
            </a:r>
            <a:r>
              <a:rPr lang="en-US" dirty="0"/>
              <a:t>have more elastic vessels, they tolerate blood loss more easily. For a man, the loss of just a liter of blood is likely to be fatal, and a woman may not even need a transfusion.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0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73616" cy="187220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Hemoglobin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/>
              <a:t>normally, each liter of female blood contains 120-150 grams of hemoglobin, and each liter of male blood contains 130-160 grams. 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1151"/>
            <a:ext cx="8229600" cy="4084060"/>
          </a:xfrm>
        </p:spPr>
      </p:pic>
    </p:spTree>
    <p:extLst>
      <p:ext uri="{BB962C8B-B14F-4D97-AF65-F5344CB8AC3E}">
        <p14:creationId xmlns:p14="http://schemas.microsoft.com/office/powerpoint/2010/main" val="42120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Types of Hemoglobin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 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OxyHemoglobin, It has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molecules. 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blood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98%.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venous blood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HHb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DesoxyHemoglobin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who gave his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blood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venous blood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just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MetHemoglobin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oxidized gem. Cannot Attached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molecules at All. In all Blood lover than 3% in normal conditions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HbCO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CarbHemoglobin.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Attaches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venous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blood.</a:t>
            </a:r>
          </a:p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HbCO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CarbOxyHemoglobin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Attaches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Oxygen Affinity to HD 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times more than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!!!!!!!!!!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251528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Oxygen Capacity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3" y="1124744"/>
            <a:ext cx="8163797" cy="5733256"/>
          </a:xfrm>
        </p:spPr>
      </p:pic>
    </p:spTree>
    <p:extLst>
      <p:ext uri="{BB962C8B-B14F-4D97-AF65-F5344CB8AC3E}">
        <p14:creationId xmlns:p14="http://schemas.microsoft.com/office/powerpoint/2010/main" val="2378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Oxygen Capacity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US" dirty="0"/>
              <a:t>normally, each liter of female blood contains 120-150 grams of hemoglobin, and each liter of male blood contains 130-160 grams.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for this reason that a woman needs 7 liters of blood to transfer 1 liter of oxygen, and a man needs only 6 liters.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71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35" y="26064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Composition of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Hematocrit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– 52%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♀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– 48%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04" y="1844824"/>
            <a:ext cx="6527799" cy="5013176"/>
          </a:xfrm>
        </p:spPr>
      </p:pic>
    </p:spTree>
    <p:extLst>
      <p:ext uri="{BB962C8B-B14F-4D97-AF65-F5344CB8AC3E}">
        <p14:creationId xmlns:p14="http://schemas.microsoft.com/office/powerpoint/2010/main" val="231623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Composition of Blood and Their Functions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" y="1628800"/>
            <a:ext cx="911692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5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Composition of Blood and Their Functions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78" y="1600200"/>
            <a:ext cx="6052844" cy="4525963"/>
          </a:xfrm>
        </p:spPr>
      </p:pic>
    </p:spTree>
    <p:extLst>
      <p:ext uri="{BB962C8B-B14F-4D97-AF65-F5344CB8AC3E}">
        <p14:creationId xmlns:p14="http://schemas.microsoft.com/office/powerpoint/2010/main" val="2967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Composition of Blood and Their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number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blood cells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female blood is less than in male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8696"/>
            <a:ext cx="9136991" cy="4384384"/>
          </a:xfrm>
        </p:spPr>
      </p:pic>
    </p:spTree>
    <p:extLst>
      <p:ext uri="{BB962C8B-B14F-4D97-AF65-F5344CB8AC3E}">
        <p14:creationId xmlns:p14="http://schemas.microsoft.com/office/powerpoint/2010/main" val="36420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73616" cy="57606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Blood Formed Elements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8" y="765385"/>
            <a:ext cx="8589364" cy="6092615"/>
          </a:xfrm>
        </p:spPr>
      </p:pic>
    </p:spTree>
    <p:extLst>
      <p:ext uri="{BB962C8B-B14F-4D97-AF65-F5344CB8AC3E}">
        <p14:creationId xmlns:p14="http://schemas.microsoft.com/office/powerpoint/2010/main" val="1405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73616" cy="62068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White Blood Formed Elements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20" y="617195"/>
            <a:ext cx="6093016" cy="6240805"/>
          </a:xfrm>
        </p:spPr>
      </p:pic>
    </p:spTree>
    <p:extLst>
      <p:ext uri="{BB962C8B-B14F-4D97-AF65-F5344CB8AC3E}">
        <p14:creationId xmlns:p14="http://schemas.microsoft.com/office/powerpoint/2010/main" val="42926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73616" cy="22048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 Blood Formed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number of red blood cells in the female half of humanity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3.4-5.0 × 10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in the male – 4.0-5.6 × 10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6" y="1916832"/>
            <a:ext cx="8274216" cy="4941168"/>
          </a:xfrm>
        </p:spPr>
      </p:pic>
    </p:spTree>
    <p:extLst>
      <p:ext uri="{BB962C8B-B14F-4D97-AF65-F5344CB8AC3E}">
        <p14:creationId xmlns:p14="http://schemas.microsoft.com/office/powerpoint/2010/main" val="26653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73616" cy="62068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 Blood Formed Element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" y="1052736"/>
            <a:ext cx="9104014" cy="5501036"/>
          </a:xfrm>
        </p:spPr>
      </p:pic>
    </p:spTree>
    <p:extLst>
      <p:ext uri="{BB962C8B-B14F-4D97-AF65-F5344CB8AC3E}">
        <p14:creationId xmlns:p14="http://schemas.microsoft.com/office/powerpoint/2010/main" val="10646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968978-01F7-4B74-91A2-52217817FE42}"/>
</file>

<file path=customXml/itemProps2.xml><?xml version="1.0" encoding="utf-8"?>
<ds:datastoreItem xmlns:ds="http://schemas.openxmlformats.org/officeDocument/2006/customXml" ds:itemID="{A29EE373-6E90-46F0-91C6-194ACE10ABB5}"/>
</file>

<file path=customXml/itemProps3.xml><?xml version="1.0" encoding="utf-8"?>
<ds:datastoreItem xmlns:ds="http://schemas.openxmlformats.org/officeDocument/2006/customXml" ds:itemID="{5B562CE4-523C-4259-827F-38F4F0F776BD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315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Main blood functions and difference between men's and women's blood </vt:lpstr>
      <vt:lpstr>A Composition of Blood Hematocrit  ♂40 – 52%      ♀36 – 48%</vt:lpstr>
      <vt:lpstr>A Composition of Blood and Their Functions</vt:lpstr>
      <vt:lpstr>A Composition of Blood and Their Functions</vt:lpstr>
      <vt:lpstr>A Composition of Blood and Their Functions  In general, the number of blood cells in female blood is less than in male</vt:lpstr>
      <vt:lpstr>  Blood Formed Elements </vt:lpstr>
      <vt:lpstr> White Blood Formed Elements </vt:lpstr>
      <vt:lpstr> Red Blood Formed Element The normal number of red blood cells in the female half of humanity are 3.4-5.0 × 1012, and in the male – 4.0-5.6 × 1012.</vt:lpstr>
      <vt:lpstr> Red Blood Formed Element</vt:lpstr>
      <vt:lpstr> Hemoglobin structure normally, each liter of female blood contains 120-150 grams of hemoglobin, and each liter of male blood contains 130-160 grams.  </vt:lpstr>
      <vt:lpstr>A Types of Hemoglobin</vt:lpstr>
      <vt:lpstr>Презентация PowerPoint</vt:lpstr>
      <vt:lpstr>Blood Oxygen Capacity</vt:lpstr>
      <vt:lpstr>Blood Oxygen Capacity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blood functions and difference between men's and women's blood </dc:title>
  <dc:creator>Admin</dc:creator>
  <cp:lastModifiedBy>Admin</cp:lastModifiedBy>
  <cp:revision>7</cp:revision>
  <dcterms:created xsi:type="dcterms:W3CDTF">2021-11-04T06:53:18Z</dcterms:created>
  <dcterms:modified xsi:type="dcterms:W3CDTF">2021-11-04T07:47:41Z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