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WOMENS SPOTS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Tokyo 2020</a:t>
            </a:r>
          </a:p>
          <a:p>
            <a:pPr marL="0" indent="0">
              <a:buNone/>
            </a:pPr>
            <a:r>
              <a:rPr lang="en-US" dirty="0" smtClean="0"/>
              <a:t>Kayak K4 women</a:t>
            </a:r>
          </a:p>
          <a:p>
            <a:pPr marL="0" indent="0">
              <a:buNone/>
            </a:pPr>
            <a:r>
              <a:rPr lang="en-US" dirty="0" smtClean="0"/>
              <a:t>500 m</a:t>
            </a:r>
          </a:p>
          <a:p>
            <a:pPr marL="0" indent="0">
              <a:buNone/>
            </a:pPr>
            <a:r>
              <a:rPr lang="en-US" dirty="0" smtClean="0"/>
              <a:t>Silver medal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60851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7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Flexibility and Posture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2147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More flexible vertebral column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06" y="2474191"/>
            <a:ext cx="7066178" cy="40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2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The Skin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women's skin is much thinner than men's.</a:t>
            </a:r>
          </a:p>
          <a:p>
            <a:r>
              <a:rPr lang="en-US" dirty="0" smtClean="0"/>
              <a:t>Aging changes begin earlier, after 35</a:t>
            </a:r>
          </a:p>
          <a:p>
            <a:r>
              <a:rPr lang="en-US" dirty="0" smtClean="0"/>
              <a:t>Its more drier than men's, has greater electrical resistance</a:t>
            </a:r>
          </a:p>
          <a:p>
            <a:r>
              <a:rPr lang="en-US" dirty="0" smtClean="0"/>
              <a:t>Its Conditions depends from hormonal background (that change cyclically)</a:t>
            </a:r>
          </a:p>
          <a:p>
            <a:r>
              <a:rPr lang="en-US" dirty="0" smtClean="0"/>
              <a:t>More sensitive to various irritants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7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Smell and Taste feelings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US" dirty="0" smtClean="0"/>
              <a:t>Women have better sense of Smell</a:t>
            </a:r>
          </a:p>
          <a:p>
            <a:r>
              <a:rPr lang="en-US" dirty="0"/>
              <a:t>Women have better sense </a:t>
            </a:r>
            <a:r>
              <a:rPr lang="en-US" dirty="0" smtClean="0"/>
              <a:t>of Taste</a:t>
            </a:r>
          </a:p>
          <a:p>
            <a:r>
              <a:rPr lang="en-US" dirty="0" smtClean="0"/>
              <a:t>It helps to determine the composition of food</a:t>
            </a:r>
          </a:p>
          <a:p>
            <a:r>
              <a:rPr lang="en-US" dirty="0"/>
              <a:t>It helps to </a:t>
            </a:r>
            <a:r>
              <a:rPr lang="en-US" dirty="0" smtClean="0"/>
              <a:t>determine children's health conditions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6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Color </a:t>
            </a:r>
            <a:r>
              <a:rPr lang="en-US" dirty="0" smtClean="0"/>
              <a:t>vision</a:t>
            </a:r>
            <a:r>
              <a:rPr lang="ru-RU" dirty="0" smtClean="0"/>
              <a:t> </a:t>
            </a:r>
            <a:r>
              <a:rPr lang="en-US" dirty="0" smtClean="0"/>
              <a:t>and Hearing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women have excellent color vision capabilities</a:t>
            </a:r>
          </a:p>
          <a:p>
            <a:r>
              <a:rPr lang="en-US" dirty="0" smtClean="0"/>
              <a:t>Distinguish 1000000 shades of color (use corns cells in color reception) in day light</a:t>
            </a:r>
          </a:p>
          <a:p>
            <a:r>
              <a:rPr lang="en-US" dirty="0" smtClean="0"/>
              <a:t>Has excellent peripheral vision </a:t>
            </a:r>
          </a:p>
          <a:p>
            <a:r>
              <a:rPr lang="en-US" dirty="0" smtClean="0"/>
              <a:t>Has a problems in night vision, reception of fast moving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All women hear a wider range </a:t>
            </a:r>
            <a:r>
              <a:rPr lang="en-US" smtClean="0"/>
              <a:t>of sounds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22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External breathing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lover total lungs volume – 1/3 lover than man</a:t>
            </a:r>
          </a:p>
          <a:p>
            <a:r>
              <a:rPr lang="en-US" dirty="0" smtClean="0"/>
              <a:t>Has a mixed type of breathing with chest domination</a:t>
            </a:r>
          </a:p>
          <a:p>
            <a:r>
              <a:rPr lang="en-US" dirty="0" smtClean="0"/>
              <a:t>Has a weak breathing muscles</a:t>
            </a:r>
          </a:p>
          <a:p>
            <a:r>
              <a:rPr lang="en-US" dirty="0" smtClean="0"/>
              <a:t>Has higher tide rate (breathing rate)</a:t>
            </a:r>
          </a:p>
        </p:txBody>
      </p:sp>
    </p:spTree>
    <p:extLst>
      <p:ext uri="{BB962C8B-B14F-4D97-AF65-F5344CB8AC3E}">
        <p14:creationId xmlns:p14="http://schemas.microsoft.com/office/powerpoint/2010/main" val="265980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Immune system's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Women's immune systems more stronger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6769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4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Immune system's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5" y="1600200"/>
            <a:ext cx="7880610" cy="4525963"/>
          </a:xfrm>
        </p:spPr>
      </p:pic>
    </p:spTree>
    <p:extLst>
      <p:ext uri="{BB962C8B-B14F-4D97-AF65-F5344CB8AC3E}">
        <p14:creationId xmlns:p14="http://schemas.microsoft.com/office/powerpoint/2010/main" val="1014400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Emotions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229600" cy="4086041"/>
          </a:xfrm>
        </p:spPr>
      </p:pic>
    </p:spTree>
    <p:extLst>
      <p:ext uri="{BB962C8B-B14F-4D97-AF65-F5344CB8AC3E}">
        <p14:creationId xmlns:p14="http://schemas.microsoft.com/office/powerpoint/2010/main" val="42223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Emotions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266"/>
            <a:ext cx="8229600" cy="4475831"/>
          </a:xfrm>
        </p:spPr>
      </p:pic>
    </p:spTree>
    <p:extLst>
      <p:ext uri="{BB962C8B-B14F-4D97-AF65-F5344CB8AC3E}">
        <p14:creationId xmlns:p14="http://schemas.microsoft.com/office/powerpoint/2010/main" val="340450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10 </a:t>
            </a:r>
            <a:r>
              <a:rPr lang="en-US" dirty="0" smtClean="0"/>
              <a:t>Body </a:t>
            </a:r>
            <a:r>
              <a:rPr lang="en-US" dirty="0" smtClean="0"/>
              <a:t>Composition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29" y="1268761"/>
            <a:ext cx="5056635" cy="5511106"/>
          </a:xfrm>
        </p:spPr>
      </p:pic>
    </p:spTree>
    <p:extLst>
      <p:ext uri="{BB962C8B-B14F-4D97-AF65-F5344CB8AC3E}">
        <p14:creationId xmlns:p14="http://schemas.microsoft.com/office/powerpoint/2010/main" val="324604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</a:t>
            </a:r>
            <a:br>
              <a:rPr lang="en-US" dirty="0" smtClean="0"/>
            </a:br>
            <a:r>
              <a:rPr lang="en-US" dirty="0" smtClean="0"/>
              <a:t>Gender chromosome's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Man</a:t>
            </a:r>
          </a:p>
          <a:p>
            <a:pPr marL="0" indent="0" algn="ctr">
              <a:buNone/>
            </a:pPr>
            <a:r>
              <a:rPr lang="en-US" dirty="0" smtClean="0"/>
              <a:t>male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 smtClean="0"/>
              <a:t>XY </a:t>
            </a:r>
            <a:endParaRPr lang="ru-RU" sz="8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Women</a:t>
            </a:r>
          </a:p>
          <a:p>
            <a:pPr marL="0" indent="0" algn="ctr">
              <a:buNone/>
            </a:pPr>
            <a:r>
              <a:rPr lang="en-US" dirty="0" smtClean="0"/>
              <a:t>female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000" dirty="0" smtClean="0"/>
              <a:t>XX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16239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521"/>
            <a:ext cx="8229600" cy="3703320"/>
          </a:xfrm>
        </p:spPr>
      </p:pic>
    </p:spTree>
    <p:extLst>
      <p:ext uri="{BB962C8B-B14F-4D97-AF65-F5344CB8AC3E}">
        <p14:creationId xmlns:p14="http://schemas.microsoft.com/office/powerpoint/2010/main" val="104233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most important differences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1 The Brain </a:t>
            </a:r>
          </a:p>
          <a:p>
            <a:r>
              <a:rPr lang="en-US" sz="2400" dirty="0" smtClean="0"/>
              <a:t>Female brain is 100 – 150 grams LIGHTER than mail</a:t>
            </a:r>
          </a:p>
          <a:p>
            <a:r>
              <a:rPr lang="en-US" sz="2400" dirty="0" smtClean="0"/>
              <a:t>Has fewer Neurons</a:t>
            </a:r>
          </a:p>
          <a:p>
            <a:r>
              <a:rPr lang="en-US" sz="2400" dirty="0" smtClean="0"/>
              <a:t>Has an another </a:t>
            </a:r>
          </a:p>
          <a:p>
            <a:pPr marL="0" indent="0">
              <a:buNone/>
            </a:pPr>
            <a:r>
              <a:rPr lang="en-US" sz="2400" dirty="0" smtClean="0"/>
              <a:t>construction that</a:t>
            </a:r>
          </a:p>
          <a:p>
            <a:pPr marL="0" indent="0">
              <a:buNone/>
            </a:pPr>
            <a:r>
              <a:rPr lang="en-US" sz="2400" dirty="0" smtClean="0"/>
              <a:t> provides female </a:t>
            </a:r>
          </a:p>
          <a:p>
            <a:pPr marL="0" indent="0">
              <a:buNone/>
            </a:pPr>
            <a:r>
              <a:rPr lang="en-US" sz="2400" dirty="0" smtClean="0"/>
              <a:t>Social Functions</a:t>
            </a:r>
          </a:p>
          <a:p>
            <a:pPr marL="0" indent="0">
              <a:buNone/>
            </a:pPr>
            <a:r>
              <a:rPr lang="en-US" sz="2400" dirty="0" smtClean="0"/>
              <a:t>(reproduction and </a:t>
            </a:r>
          </a:p>
          <a:p>
            <a:pPr marL="0" indent="0">
              <a:buNone/>
            </a:pPr>
            <a:r>
              <a:rPr lang="en-US" sz="2400" dirty="0"/>
              <a:t>r</a:t>
            </a:r>
            <a:r>
              <a:rPr lang="en-US" sz="2400" dirty="0" smtClean="0"/>
              <a:t>aising offspring</a:t>
            </a:r>
          </a:p>
          <a:p>
            <a:pPr marL="0" indent="0">
              <a:buNone/>
            </a:pPr>
            <a:r>
              <a:rPr lang="en-US" sz="2400" dirty="0" smtClean="0"/>
              <a:t>(children))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24698"/>
            <a:ext cx="5313560" cy="3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68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/>
              <a:t>2 The Heart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540" y="1458406"/>
            <a:ext cx="7294868" cy="5399594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0" y="1458406"/>
            <a:ext cx="7294868" cy="522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38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 Heart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0876"/>
            <a:ext cx="8229600" cy="4264610"/>
          </a:xfrm>
        </p:spPr>
      </p:pic>
    </p:spTree>
    <p:extLst>
      <p:ext uri="{BB962C8B-B14F-4D97-AF65-F5344CB8AC3E}">
        <p14:creationId xmlns:p14="http://schemas.microsoft.com/office/powerpoint/2010/main" val="320503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 Heart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628800"/>
            <a:ext cx="8981021" cy="4608512"/>
          </a:xfrm>
        </p:spPr>
      </p:pic>
    </p:spTree>
    <p:extLst>
      <p:ext uri="{BB962C8B-B14F-4D97-AF65-F5344CB8AC3E}">
        <p14:creationId xmlns:p14="http://schemas.microsoft.com/office/powerpoint/2010/main" val="36964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 Heart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8" y="1600200"/>
            <a:ext cx="8661808" cy="4925144"/>
          </a:xfrm>
        </p:spPr>
      </p:pic>
    </p:spTree>
    <p:extLst>
      <p:ext uri="{BB962C8B-B14F-4D97-AF65-F5344CB8AC3E}">
        <p14:creationId xmlns:p14="http://schemas.microsoft.com/office/powerpoint/2010/main" val="246698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 Heart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533"/>
            <a:ext cx="8229600" cy="4521297"/>
          </a:xfrm>
        </p:spPr>
      </p:pic>
    </p:spTree>
    <p:extLst>
      <p:ext uri="{BB962C8B-B14F-4D97-AF65-F5344CB8AC3E}">
        <p14:creationId xmlns:p14="http://schemas.microsoft.com/office/powerpoint/2010/main" val="370903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 Heart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blood pressure in 10 – 15 mm lover than man (average systolic 100 – 115mm, diastolic 55 – 70mm)</a:t>
            </a:r>
          </a:p>
          <a:p>
            <a:r>
              <a:rPr lang="en-US" dirty="0" smtClean="0"/>
              <a:t>A blood pressure change more quickly during the physical exercise and rest. </a:t>
            </a:r>
          </a:p>
          <a:p>
            <a:r>
              <a:rPr lang="en-US" dirty="0" smtClean="0"/>
              <a:t>The same situation with HR </a:t>
            </a:r>
            <a:r>
              <a:rPr lang="en-US" dirty="0" err="1" smtClean="0"/>
              <a:t>chnges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119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C78213-81D0-49CC-9CFF-DE709397669F}"/>
</file>

<file path=customXml/itemProps2.xml><?xml version="1.0" encoding="utf-8"?>
<ds:datastoreItem xmlns:ds="http://schemas.openxmlformats.org/officeDocument/2006/customXml" ds:itemID="{D8516100-5716-4598-B02B-206970F753C3}"/>
</file>

<file path=customXml/itemProps3.xml><?xml version="1.0" encoding="utf-8"?>
<ds:datastoreItem xmlns:ds="http://schemas.openxmlformats.org/officeDocument/2006/customXml" ds:itemID="{44D7084A-BACA-446A-B6F3-7B8996269FD9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310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WOMENS SPOTS</vt:lpstr>
      <vt:lpstr>Differences between Gender chromosome's</vt:lpstr>
      <vt:lpstr>10 most important differences</vt:lpstr>
      <vt:lpstr>2 The Heart</vt:lpstr>
      <vt:lpstr>2 The Heart</vt:lpstr>
      <vt:lpstr>2 The Heart</vt:lpstr>
      <vt:lpstr>2 The Heart</vt:lpstr>
      <vt:lpstr>2 The Heart</vt:lpstr>
      <vt:lpstr>2 The Heart</vt:lpstr>
      <vt:lpstr>3 Flexibility and Posture </vt:lpstr>
      <vt:lpstr>4 The Skin</vt:lpstr>
      <vt:lpstr>5 Smell and Taste feelings</vt:lpstr>
      <vt:lpstr>6 Color vision and Hearing</vt:lpstr>
      <vt:lpstr>7 External breathing </vt:lpstr>
      <vt:lpstr>8 Immune system's </vt:lpstr>
      <vt:lpstr>8 Immune system's </vt:lpstr>
      <vt:lpstr>9 Emotions</vt:lpstr>
      <vt:lpstr>9 Emotions</vt:lpstr>
      <vt:lpstr>10 Body Composition</vt:lpstr>
      <vt:lpstr>Pregnancy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2021-11-01T17:35:29Z</dcterms:created>
  <dcterms:modified xsi:type="dcterms:W3CDTF">2021-11-04T06:48:47Z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