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0" r:id="rId7"/>
    <p:sldId id="261" r:id="rId8"/>
    <p:sldId id="262" r:id="rId9"/>
    <p:sldId id="263" r:id="rId10"/>
    <p:sldId id="264"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09.12.2021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09.12.2021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09.12.2021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09.12.2021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09.12.2021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09.12.2021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t>Study of the state of the nervous system</a:t>
            </a:r>
            <a:endParaRPr lang="ru-RU" dirty="0"/>
          </a:p>
        </p:txBody>
      </p:sp>
      <p:sp>
        <p:nvSpPr>
          <p:cNvPr id="3" name="Подзаголовок 2"/>
          <p:cNvSpPr>
            <a:spLocks noGrp="1"/>
          </p:cNvSpPr>
          <p:nvPr>
            <p:ph type="subTitle" idx="1"/>
          </p:nvPr>
        </p:nvSpPr>
        <p:spPr/>
        <p:txBody>
          <a:bodyPr/>
          <a:lstStyle/>
          <a:p>
            <a:r>
              <a:rPr lang="en-US" dirty="0"/>
              <a:t>Human tendon reflexes</a:t>
            </a:r>
            <a:endParaRPr lang="ru-RU" dirty="0"/>
          </a:p>
          <a:p>
            <a:endParaRPr lang="ru-RU" dirty="0"/>
          </a:p>
        </p:txBody>
      </p:sp>
    </p:spTree>
    <p:extLst>
      <p:ext uri="{BB962C8B-B14F-4D97-AF65-F5344CB8AC3E}">
        <p14:creationId xmlns:p14="http://schemas.microsoft.com/office/powerpoint/2010/main" val="2924780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en-US" dirty="0"/>
              <a:t>Human tendon reflexes</a:t>
            </a:r>
            <a:endParaRPr lang="ru-RU" dirty="0"/>
          </a:p>
        </p:txBody>
      </p:sp>
      <p:sp>
        <p:nvSpPr>
          <p:cNvPr id="3" name="Объект 2"/>
          <p:cNvSpPr>
            <a:spLocks noGrp="1"/>
          </p:cNvSpPr>
          <p:nvPr>
            <p:ph idx="1"/>
          </p:nvPr>
        </p:nvSpPr>
        <p:spPr/>
        <p:txBody>
          <a:bodyPr>
            <a:normAutofit fontScale="85000" lnSpcReduction="10000"/>
          </a:bodyPr>
          <a:lstStyle/>
          <a:p>
            <a:r>
              <a:rPr lang="en-US" dirty="0"/>
              <a:t>Results of the work: to cause tendon reflexes in the subject. To characterize the degree of their severity by recording the data obtained in the abstract. An analysis is carried out, a conclusion on the work is formulated.</a:t>
            </a:r>
            <a:endParaRPr lang="ru-RU" dirty="0"/>
          </a:p>
          <a:p>
            <a:endParaRPr lang="ru-RU" dirty="0"/>
          </a:p>
          <a:p>
            <a:r>
              <a:rPr lang="en-US" dirty="0"/>
              <a:t>By examining the knee reflex, we can determine a Interaction of excitation and inhibition processes in the nervous system, realization of Training fatigue.</a:t>
            </a:r>
            <a:endParaRPr lang="ru-RU" dirty="0"/>
          </a:p>
          <a:p>
            <a:r>
              <a:rPr lang="en-US" dirty="0"/>
              <a:t>1 nervous system excitability</a:t>
            </a:r>
            <a:endParaRPr lang="ru-RU" dirty="0"/>
          </a:p>
          <a:p>
            <a:r>
              <a:rPr lang="en-US" dirty="0"/>
              <a:t>2 nervous system inhibition</a:t>
            </a:r>
            <a:endParaRPr lang="ru-RU" dirty="0"/>
          </a:p>
          <a:p>
            <a:endParaRPr lang="ru-RU" dirty="0"/>
          </a:p>
        </p:txBody>
      </p:sp>
    </p:spTree>
    <p:extLst>
      <p:ext uri="{BB962C8B-B14F-4D97-AF65-F5344CB8AC3E}">
        <p14:creationId xmlns:p14="http://schemas.microsoft.com/office/powerpoint/2010/main" val="2465983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s://w7.pngwing.com/pngs/19/737/png-transparent-tendon-reflex-ankle-jerk-reflex-achilles-tendon-brain-text-people-reflex.png"/>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8640"/>
            <a:ext cx="8640960" cy="6480720"/>
          </a:xfrm>
          <a:prstGeom prst="rect">
            <a:avLst/>
          </a:prstGeom>
          <a:noFill/>
          <a:ln>
            <a:noFill/>
          </a:ln>
        </p:spPr>
      </p:pic>
    </p:spTree>
    <p:extLst>
      <p:ext uri="{BB962C8B-B14F-4D97-AF65-F5344CB8AC3E}">
        <p14:creationId xmlns:p14="http://schemas.microsoft.com/office/powerpoint/2010/main" val="1664270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dirty="0"/>
              <a:t>Human tendon </a:t>
            </a:r>
            <a:r>
              <a:rPr lang="en-US" dirty="0" smtClean="0"/>
              <a:t>reflexes</a:t>
            </a:r>
            <a:endParaRPr lang="ru-RU" dirty="0"/>
          </a:p>
        </p:txBody>
      </p:sp>
      <p:sp>
        <p:nvSpPr>
          <p:cNvPr id="3" name="Объект 2"/>
          <p:cNvSpPr>
            <a:spLocks noGrp="1"/>
          </p:cNvSpPr>
          <p:nvPr>
            <p:ph idx="1"/>
          </p:nvPr>
        </p:nvSpPr>
        <p:spPr/>
        <p:txBody>
          <a:bodyPr>
            <a:normAutofit fontScale="85000" lnSpcReduction="10000"/>
          </a:bodyPr>
          <a:lstStyle/>
          <a:p>
            <a:r>
              <a:rPr lang="en-US" dirty="0"/>
              <a:t>1. Receptors of muscles, tendons and joints, the so-called proprioceptors, are excited when muscles contract and stretch. Their mechanical irritation occurs during the movement of the limb itself. With artificial mechanical irritation of the tendon receptors (by a light blow), the muscle to which this tendon belongs is reduced.</a:t>
            </a:r>
            <a:endParaRPr lang="ru-RU" dirty="0"/>
          </a:p>
          <a:p>
            <a:r>
              <a:rPr lang="en-US" dirty="0"/>
              <a:t>The study of proprioceptive (tendon) reflexes in the clinic is performed to determine the excitability and degree of damage to the central nervous system, the state of the motor apparatus.</a:t>
            </a:r>
            <a:endParaRPr lang="ru-RU" dirty="0"/>
          </a:p>
          <a:p>
            <a:endParaRPr lang="ru-RU" dirty="0"/>
          </a:p>
        </p:txBody>
      </p:sp>
    </p:spTree>
    <p:extLst>
      <p:ext uri="{BB962C8B-B14F-4D97-AF65-F5344CB8AC3E}">
        <p14:creationId xmlns:p14="http://schemas.microsoft.com/office/powerpoint/2010/main" val="2874045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en-US" dirty="0"/>
              <a:t>Human tendon reflexes</a:t>
            </a:r>
            <a:endParaRPr lang="ru-RU" dirty="0"/>
          </a:p>
        </p:txBody>
      </p:sp>
      <p:sp>
        <p:nvSpPr>
          <p:cNvPr id="3" name="Объект 2"/>
          <p:cNvSpPr>
            <a:spLocks noGrp="1"/>
          </p:cNvSpPr>
          <p:nvPr>
            <p:ph idx="1"/>
          </p:nvPr>
        </p:nvSpPr>
        <p:spPr/>
        <p:txBody>
          <a:bodyPr>
            <a:normAutofit fontScale="92500" lnSpcReduction="20000"/>
          </a:bodyPr>
          <a:lstStyle/>
          <a:p>
            <a:r>
              <a:rPr lang="en-US" b="1" dirty="0"/>
              <a:t>2. Tendon</a:t>
            </a:r>
            <a:r>
              <a:rPr lang="en-US" dirty="0"/>
              <a:t> </a:t>
            </a:r>
            <a:r>
              <a:rPr lang="en-US" b="1" dirty="0"/>
              <a:t>reflex</a:t>
            </a:r>
            <a:r>
              <a:rPr lang="en-US" dirty="0"/>
              <a:t> (or T-</a:t>
            </a:r>
            <a:r>
              <a:rPr lang="en-US" b="1" dirty="0"/>
              <a:t>reflex</a:t>
            </a:r>
            <a:r>
              <a:rPr lang="en-US" dirty="0"/>
              <a:t>) may refer to: The stretch </a:t>
            </a:r>
            <a:r>
              <a:rPr lang="en-US" b="1" dirty="0"/>
              <a:t>reflex</a:t>
            </a:r>
            <a:r>
              <a:rPr lang="en-US" dirty="0"/>
              <a:t> or muscle stretch </a:t>
            </a:r>
            <a:r>
              <a:rPr lang="en-US" b="1" dirty="0"/>
              <a:t>reflex</a:t>
            </a:r>
            <a:r>
              <a:rPr lang="en-US" dirty="0"/>
              <a:t> (MSR), when the stretch is created by a blow upon a muscle </a:t>
            </a:r>
            <a:r>
              <a:rPr lang="en-US" b="1" dirty="0"/>
              <a:t>tendon</a:t>
            </a:r>
            <a:r>
              <a:rPr lang="en-US" dirty="0"/>
              <a:t>. This is the commonly used definition of the term. Albeit a misnomer, in this sense a common example is the standard patellar </a:t>
            </a:r>
            <a:r>
              <a:rPr lang="en-US" b="1" dirty="0"/>
              <a:t>reflex</a:t>
            </a:r>
            <a:r>
              <a:rPr lang="en-US" dirty="0"/>
              <a:t> or knee-jerk response. Stretch </a:t>
            </a:r>
            <a:r>
              <a:rPr lang="en-US" b="1" dirty="0"/>
              <a:t>reflex</a:t>
            </a:r>
            <a:r>
              <a:rPr lang="en-US" dirty="0"/>
              <a:t> tests are used to determine the integrity of the spinal cord and peripheral nervous system, and they can be used to determine the presence of a neuromuscular disease.(Wiki)</a:t>
            </a:r>
            <a:endParaRPr lang="ru-RU" dirty="0"/>
          </a:p>
        </p:txBody>
      </p:sp>
    </p:spTree>
    <p:extLst>
      <p:ext uri="{BB962C8B-B14F-4D97-AF65-F5344CB8AC3E}">
        <p14:creationId xmlns:p14="http://schemas.microsoft.com/office/powerpoint/2010/main" val="344625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en-US" dirty="0"/>
              <a:t>Human tendon reflexes</a:t>
            </a:r>
            <a:endParaRPr lang="ru-RU" dirty="0"/>
          </a:p>
        </p:txBody>
      </p:sp>
      <p:sp>
        <p:nvSpPr>
          <p:cNvPr id="3" name="Объект 2"/>
          <p:cNvSpPr>
            <a:spLocks noGrp="1"/>
          </p:cNvSpPr>
          <p:nvPr>
            <p:ph idx="1"/>
          </p:nvPr>
        </p:nvSpPr>
        <p:spPr/>
        <p:txBody>
          <a:bodyPr/>
          <a:lstStyle/>
          <a:p>
            <a:r>
              <a:rPr lang="en-US" dirty="0"/>
              <a:t>The purpose of the work: to observe some tendon reflexes of a person</a:t>
            </a:r>
            <a:endParaRPr lang="ru-RU" dirty="0"/>
          </a:p>
          <a:p>
            <a:pPr marL="0" indent="0">
              <a:buNone/>
            </a:pPr>
            <a:r>
              <a:rPr lang="en-US" dirty="0"/>
              <a:t> </a:t>
            </a:r>
            <a:endParaRPr lang="ru-RU" dirty="0"/>
          </a:p>
          <a:p>
            <a:r>
              <a:rPr lang="en-US" dirty="0"/>
              <a:t>To work, you need: a neurological hammer, a chair, a test subject.</a:t>
            </a:r>
            <a:endParaRPr lang="ru-RU" dirty="0"/>
          </a:p>
          <a:p>
            <a:endParaRPr lang="ru-RU" dirty="0"/>
          </a:p>
        </p:txBody>
      </p:sp>
    </p:spTree>
    <p:extLst>
      <p:ext uri="{BB962C8B-B14F-4D97-AF65-F5344CB8AC3E}">
        <p14:creationId xmlns:p14="http://schemas.microsoft.com/office/powerpoint/2010/main" val="931042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62" y="199612"/>
            <a:ext cx="9174461" cy="6658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0581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en-US" dirty="0"/>
              <a:t>Human tendon reflexes</a:t>
            </a:r>
            <a:endParaRPr lang="ru-RU" dirty="0"/>
          </a:p>
        </p:txBody>
      </p:sp>
      <p:sp>
        <p:nvSpPr>
          <p:cNvPr id="3" name="Объект 2"/>
          <p:cNvSpPr>
            <a:spLocks noGrp="1"/>
          </p:cNvSpPr>
          <p:nvPr>
            <p:ph idx="1"/>
          </p:nvPr>
        </p:nvSpPr>
        <p:spPr/>
        <p:txBody>
          <a:bodyPr>
            <a:normAutofit fontScale="85000" lnSpcReduction="10000"/>
          </a:bodyPr>
          <a:lstStyle/>
          <a:p>
            <a:r>
              <a:rPr lang="en-US" dirty="0"/>
              <a:t>The methodology of the work:</a:t>
            </a:r>
            <a:endParaRPr lang="ru-RU" dirty="0"/>
          </a:p>
          <a:p>
            <a:r>
              <a:rPr lang="en-US" dirty="0"/>
              <a:t>1. Knee reflex. The subject is seated on a chair with his legs crossed. Before the test, it is necessary to relax the lower limb by straining the upper one (pull the hands in the lock in front of the chest). With a neurological hammer, short and clear blows (with 10-15” pauses) are applied to the tendon of the 4th muscle below the kneecap.</a:t>
            </a:r>
            <a:endParaRPr lang="ru-RU" dirty="0"/>
          </a:p>
          <a:p>
            <a:r>
              <a:rPr lang="en-US" dirty="0"/>
              <a:t>At the same time, there is a rapid extension of the lower leg. The reflex arc of this reflex closes at the level of 3-4 lumbar segments </a:t>
            </a:r>
            <a:endParaRPr lang="ru-RU" dirty="0"/>
          </a:p>
        </p:txBody>
      </p:sp>
    </p:spTree>
    <p:extLst>
      <p:ext uri="{BB962C8B-B14F-4D97-AF65-F5344CB8AC3E}">
        <p14:creationId xmlns:p14="http://schemas.microsoft.com/office/powerpoint/2010/main" val="1890084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C:\Users\Admin\Desktop\tendon-reflex-l.jpg"/>
          <p:cNvPicPr/>
          <p:nvPr/>
        </p:nvPicPr>
        <p:blipFill>
          <a:blip r:embed="rId2">
            <a:extLst>
              <a:ext uri="{28A0092B-C50C-407E-A947-70E740481C1C}">
                <a14:useLocalDpi xmlns:a14="http://schemas.microsoft.com/office/drawing/2010/main" val="0"/>
              </a:ext>
            </a:extLst>
          </a:blip>
          <a:srcRect/>
          <a:stretch>
            <a:fillRect/>
          </a:stretch>
        </p:blipFill>
        <p:spPr bwMode="auto">
          <a:xfrm>
            <a:off x="5649" y="764704"/>
            <a:ext cx="9036496" cy="5472608"/>
          </a:xfrm>
          <a:prstGeom prst="rect">
            <a:avLst/>
          </a:prstGeom>
          <a:noFill/>
          <a:ln>
            <a:noFill/>
          </a:ln>
        </p:spPr>
      </p:pic>
    </p:spTree>
    <p:extLst>
      <p:ext uri="{BB962C8B-B14F-4D97-AF65-F5344CB8AC3E}">
        <p14:creationId xmlns:p14="http://schemas.microsoft.com/office/powerpoint/2010/main" val="253278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s://i.pinimg.com/originals/da/8b/13/da8b1368383688c522977207c792f367.jpg"/>
          <p:cNvPicPr/>
          <p:nvPr/>
        </p:nvPicPr>
        <p:blipFill>
          <a:blip r:embed="rId2">
            <a:extLst>
              <a:ext uri="{28A0092B-C50C-407E-A947-70E740481C1C}">
                <a14:useLocalDpi xmlns:a14="http://schemas.microsoft.com/office/drawing/2010/main" val="0"/>
              </a:ext>
            </a:extLst>
          </a:blip>
          <a:srcRect/>
          <a:stretch>
            <a:fillRect/>
          </a:stretch>
        </p:blipFill>
        <p:spPr bwMode="auto">
          <a:xfrm>
            <a:off x="0" y="260648"/>
            <a:ext cx="9144000" cy="6408712"/>
          </a:xfrm>
          <a:prstGeom prst="rect">
            <a:avLst/>
          </a:prstGeom>
          <a:noFill/>
          <a:ln>
            <a:noFill/>
          </a:ln>
        </p:spPr>
      </p:pic>
    </p:spTree>
    <p:extLst>
      <p:ext uri="{BB962C8B-B14F-4D97-AF65-F5344CB8AC3E}">
        <p14:creationId xmlns:p14="http://schemas.microsoft.com/office/powerpoint/2010/main" val="3205210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en-US" dirty="0"/>
              <a:t>Human tendon reflexes</a:t>
            </a:r>
            <a:endParaRPr lang="ru-RU" dirty="0"/>
          </a:p>
        </p:txBody>
      </p:sp>
      <p:sp>
        <p:nvSpPr>
          <p:cNvPr id="3" name="Объект 2"/>
          <p:cNvSpPr>
            <a:spLocks noGrp="1"/>
          </p:cNvSpPr>
          <p:nvPr>
            <p:ph idx="1"/>
          </p:nvPr>
        </p:nvSpPr>
        <p:spPr/>
        <p:txBody>
          <a:bodyPr>
            <a:normAutofit fontScale="77500" lnSpcReduction="20000"/>
          </a:bodyPr>
          <a:lstStyle/>
          <a:p>
            <a:r>
              <a:rPr lang="en-US" dirty="0"/>
              <a:t>2. Achilles reflex. The subject is placed with his knees on a chair so that the feet of both legs hang freely. Apply a light hammer blow to the Achilles tendon. There is a rapid plantar flexion of the foot.</a:t>
            </a:r>
            <a:endParaRPr lang="ru-RU" dirty="0"/>
          </a:p>
          <a:p>
            <a:r>
              <a:rPr lang="en-US" dirty="0"/>
              <a:t>3. Plantar reflex. When studying reflexes associated with irritation of the tactile receptors of the skin of the plantar surface of the foot with a hammer handle, reflex flexion of the toes is observed.</a:t>
            </a:r>
            <a:endParaRPr lang="ru-RU" dirty="0"/>
          </a:p>
          <a:p>
            <a:r>
              <a:rPr lang="en-US" dirty="0"/>
              <a:t>4 Flexion and extensor reflexes of the forearm. Hammer blows are applied in the tendon area by the 2nd head and 3rd head of the upper limb muscles and the flexor reflex of the forearm and the extensor reflex in the elbow joint are observed.</a:t>
            </a:r>
            <a:endParaRPr lang="ru-RU" dirty="0"/>
          </a:p>
        </p:txBody>
      </p:sp>
    </p:spTree>
    <p:extLst>
      <p:ext uri="{BB962C8B-B14F-4D97-AF65-F5344CB8AC3E}">
        <p14:creationId xmlns:p14="http://schemas.microsoft.com/office/powerpoint/2010/main" val="85319071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2AF1E2-D27C-42D0-AF39-14DABB1140EF}"/>
</file>

<file path=customXml/itemProps2.xml><?xml version="1.0" encoding="utf-8"?>
<ds:datastoreItem xmlns:ds="http://schemas.openxmlformats.org/officeDocument/2006/customXml" ds:itemID="{ADFF7ACF-F422-4F9D-B09A-533539DBFCD8}"/>
</file>

<file path=customXml/itemProps3.xml><?xml version="1.0" encoding="utf-8"?>
<ds:datastoreItem xmlns:ds="http://schemas.openxmlformats.org/officeDocument/2006/customXml" ds:itemID="{61A45890-E459-4778-A9B3-76EA49E2D238}"/>
</file>

<file path=docProps/app.xml><?xml version="1.0" encoding="utf-8"?>
<Properties xmlns="http://schemas.openxmlformats.org/officeDocument/2006/extended-properties" xmlns:vt="http://schemas.openxmlformats.org/officeDocument/2006/docPropsVTypes">
  <TotalTime>8</TotalTime>
  <Words>455</Words>
  <Application>Microsoft Office PowerPoint</Application>
  <PresentationFormat>Экран (4:3)</PresentationFormat>
  <Paragraphs>25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Study of the state of the nervous system</vt:lpstr>
      <vt:lpstr>Human tendon reflexes</vt:lpstr>
      <vt:lpstr>Human tendon reflexes</vt:lpstr>
      <vt:lpstr>Human tendon reflexes</vt:lpstr>
      <vt:lpstr>Презентация PowerPoint</vt:lpstr>
      <vt:lpstr>Human tendon reflexes</vt:lpstr>
      <vt:lpstr>Презентация PowerPoint</vt:lpstr>
      <vt:lpstr>Презентация PowerPoint</vt:lpstr>
      <vt:lpstr>Human tendon reflexes</vt:lpstr>
      <vt:lpstr>Human tendon reflexes</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of the state of the nervous system</dc:title>
  <dc:creator>Admin</dc:creator>
  <cp:lastModifiedBy>Admin</cp:lastModifiedBy>
  <cp:revision>2</cp:revision>
  <dcterms:created xsi:type="dcterms:W3CDTF">2021-12-09T07:04:11Z</dcterms:created>
  <dcterms:modified xsi:type="dcterms:W3CDTF">2021-12-09T07:22:38Z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