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Respiratory system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4289441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90" y="87448"/>
            <a:ext cx="8795298" cy="658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9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Respiration (volumes measurement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8" y="1225469"/>
            <a:ext cx="9113912" cy="5625782"/>
          </a:xfrm>
        </p:spPr>
      </p:pic>
    </p:spTree>
    <p:extLst>
      <p:ext uri="{BB962C8B-B14F-4D97-AF65-F5344CB8AC3E}">
        <p14:creationId xmlns:p14="http://schemas.microsoft.com/office/powerpoint/2010/main" val="1706860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Respiration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volumes)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8951036" cy="5256584"/>
          </a:xfrm>
        </p:spPr>
      </p:pic>
    </p:spTree>
    <p:extLst>
      <p:ext uri="{BB962C8B-B14F-4D97-AF65-F5344CB8AC3E}">
        <p14:creationId xmlns:p14="http://schemas.microsoft.com/office/powerpoint/2010/main" val="2753657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Respiration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volumes)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781128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IRV – inspiratory reserve volume – 1.5 – 3.5 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tidal volume (calm breathing) - 0.4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0.8 L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ERV – expiratory reserve volume – 1 – 1.5 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RV – residual volume – 1 – 1.5 L 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functional residual volume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– Anatomic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residual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VC - Vital Capacity = IRV+TV+ERV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444208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940152" y="4941168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940152" y="429309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51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" y="1052736"/>
            <a:ext cx="9144000" cy="5424096"/>
          </a:xfrm>
        </p:spPr>
      </p:pic>
    </p:spTree>
    <p:extLst>
      <p:ext uri="{BB962C8B-B14F-4D97-AF65-F5344CB8AC3E}">
        <p14:creationId xmlns:p14="http://schemas.microsoft.com/office/powerpoint/2010/main" val="112196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Breathing stages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Respiration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Alveolar Gases Exchange (between alveolar Gas and Pulmonary Capillaries)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Gasses Transportation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 Gases Exchange (between blood capillaries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 oxidation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634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Inhale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Exhale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10\inh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19" y="2276872"/>
            <a:ext cx="3507633" cy="4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10\Exha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6"/>
            <a:ext cx="3573404" cy="40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830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Respiration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1178"/>
            <a:ext cx="4896544" cy="6818775"/>
          </a:xfrm>
        </p:spPr>
      </p:pic>
    </p:spTree>
    <p:extLst>
      <p:ext uri="{BB962C8B-B14F-4D97-AF65-F5344CB8AC3E}">
        <p14:creationId xmlns:p14="http://schemas.microsoft.com/office/powerpoint/2010/main" val="2143125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70609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Respiration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441" y="188640"/>
            <a:ext cx="6291047" cy="6408712"/>
          </a:xfrm>
        </p:spPr>
      </p:pic>
    </p:spTree>
    <p:extLst>
      <p:ext uri="{BB962C8B-B14F-4D97-AF65-F5344CB8AC3E}">
        <p14:creationId xmlns:p14="http://schemas.microsoft.com/office/powerpoint/2010/main" val="28015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Alveolar Gases Exchange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19" y="908720"/>
            <a:ext cx="7668349" cy="5760640"/>
          </a:xfrm>
        </p:spPr>
      </p:pic>
    </p:spTree>
    <p:extLst>
      <p:ext uri="{BB962C8B-B14F-4D97-AF65-F5344CB8AC3E}">
        <p14:creationId xmlns:p14="http://schemas.microsoft.com/office/powerpoint/2010/main" val="333491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Alveolar Gases Exchange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9433"/>
            <a:ext cx="8229600" cy="4467497"/>
          </a:xfrm>
        </p:spPr>
      </p:pic>
    </p:spTree>
    <p:extLst>
      <p:ext uri="{BB962C8B-B14F-4D97-AF65-F5344CB8AC3E}">
        <p14:creationId xmlns:p14="http://schemas.microsoft.com/office/powerpoint/2010/main" val="1017041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Respiration (Regulation)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0" y="1286622"/>
            <a:ext cx="8841845" cy="5454746"/>
          </a:xfrm>
        </p:spPr>
      </p:pic>
    </p:spTree>
    <p:extLst>
      <p:ext uri="{BB962C8B-B14F-4D97-AF65-F5344CB8AC3E}">
        <p14:creationId xmlns:p14="http://schemas.microsoft.com/office/powerpoint/2010/main" val="259626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55"/>
            <a:ext cx="8784976" cy="673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6721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6CB7EAD73364A8C08FF5BEECD6A59" ma:contentTypeVersion="0" ma:contentTypeDescription="Создание документа." ma:contentTypeScope="" ma:versionID="b693fa730db6f2d4e0692dd5da85b6a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51493D6-45CD-4E43-A781-CFCE702BCC84}"/>
</file>

<file path=customXml/itemProps2.xml><?xml version="1.0" encoding="utf-8"?>
<ds:datastoreItem xmlns:ds="http://schemas.openxmlformats.org/officeDocument/2006/customXml" ds:itemID="{F055D4D2-4FB9-4332-A640-068B326CA967}"/>
</file>

<file path=customXml/itemProps3.xml><?xml version="1.0" encoding="utf-8"?>
<ds:datastoreItem xmlns:ds="http://schemas.openxmlformats.org/officeDocument/2006/customXml" ds:itemID="{A687373B-C645-4514-81BE-778160CED1D1}"/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124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Respiratory system</vt:lpstr>
      <vt:lpstr>Breathing stages</vt:lpstr>
      <vt:lpstr>External Respiration</vt:lpstr>
      <vt:lpstr>External Respiration</vt:lpstr>
      <vt:lpstr>External  Respiration</vt:lpstr>
      <vt:lpstr>Alveolar Gases Exchange</vt:lpstr>
      <vt:lpstr>Alveolar Gases Exchange</vt:lpstr>
      <vt:lpstr>External Respiration (Regulation)</vt:lpstr>
      <vt:lpstr>Презентация PowerPoint</vt:lpstr>
      <vt:lpstr>Презентация PowerPoint</vt:lpstr>
      <vt:lpstr>External Respiration (volumes measurement)</vt:lpstr>
      <vt:lpstr>External Respiration (volumes)</vt:lpstr>
      <vt:lpstr>External Respiration (volumes)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system</dc:title>
  <dc:creator>Admin</dc:creator>
  <cp:lastModifiedBy>Admin</cp:lastModifiedBy>
  <cp:revision>9</cp:revision>
  <dcterms:created xsi:type="dcterms:W3CDTF">2021-05-05T14:13:45Z</dcterms:created>
  <dcterms:modified xsi:type="dcterms:W3CDTF">2021-12-14T07:29:21Z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0x0101004216CB7EAD73364A8C08FF5BEECD6A59</vt:lpwstr>
  </property>
</Properties>
</file>