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measurement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35248" cy="5445224"/>
          </a:xfrm>
        </p:spPr>
      </p:pic>
    </p:spTree>
    <p:extLst>
      <p:ext uri="{BB962C8B-B14F-4D97-AF65-F5344CB8AC3E}">
        <p14:creationId xmlns:p14="http://schemas.microsoft.com/office/powerpoint/2010/main" val="94803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52"/>
            <a:ext cx="9036771" cy="6709016"/>
          </a:xfrm>
        </p:spPr>
      </p:pic>
    </p:spTree>
    <p:extLst>
      <p:ext uri="{BB962C8B-B14F-4D97-AF65-F5344CB8AC3E}">
        <p14:creationId xmlns:p14="http://schemas.microsoft.com/office/powerpoint/2010/main" val="324890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Baroreceptor Reflex Control of BP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05277" cy="5872212"/>
          </a:xfrm>
        </p:spPr>
      </p:pic>
    </p:spTree>
    <p:extLst>
      <p:ext uri="{BB962C8B-B14F-4D97-AF65-F5344CB8AC3E}">
        <p14:creationId xmlns:p14="http://schemas.microsoft.com/office/powerpoint/2010/main" val="61696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12" y="0"/>
            <a:ext cx="9161212" cy="6741367"/>
          </a:xfrm>
        </p:spPr>
      </p:pic>
    </p:spTree>
    <p:extLst>
      <p:ext uri="{BB962C8B-B14F-4D97-AF65-F5344CB8AC3E}">
        <p14:creationId xmlns:p14="http://schemas.microsoft.com/office/powerpoint/2010/main" val="72558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957"/>
            <a:ext cx="8928992" cy="6627403"/>
          </a:xfrm>
        </p:spPr>
      </p:pic>
    </p:spTree>
    <p:extLst>
      <p:ext uri="{BB962C8B-B14F-4D97-AF65-F5344CB8AC3E}">
        <p14:creationId xmlns:p14="http://schemas.microsoft.com/office/powerpoint/2010/main" val="346591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534"/>
            <a:ext cx="9109064" cy="6673340"/>
          </a:xfrm>
        </p:spPr>
      </p:pic>
    </p:spTree>
    <p:extLst>
      <p:ext uri="{BB962C8B-B14F-4D97-AF65-F5344CB8AC3E}">
        <p14:creationId xmlns:p14="http://schemas.microsoft.com/office/powerpoint/2010/main" val="45569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BE1F2E-B5A0-4E61-ADA8-9979351B774C}"/>
</file>

<file path=customXml/itemProps2.xml><?xml version="1.0" encoding="utf-8"?>
<ds:datastoreItem xmlns:ds="http://schemas.openxmlformats.org/officeDocument/2006/customXml" ds:itemID="{EAA5425E-942D-48D3-B38C-5302BEA62432}"/>
</file>

<file path=customXml/itemProps3.xml><?xml version="1.0" encoding="utf-8"?>
<ds:datastoreItem xmlns:ds="http://schemas.openxmlformats.org/officeDocument/2006/customXml" ds:itemID="{81DF7171-8ED7-4DA5-8947-BEDBFCCC1B3D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BP measurement</vt:lpstr>
      <vt:lpstr>Презентация PowerPoint</vt:lpstr>
      <vt:lpstr>Baroreceptor Reflex Control of BP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2021-12-02T08:03:11Z</dcterms:created>
  <dcterms:modified xsi:type="dcterms:W3CDTF">2021-12-02T08:58:18Z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