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sldIdLst>
    <p:sldId id="256" r:id="rId2"/>
    <p:sldId id="258" r:id="rId3"/>
    <p:sldId id="273" r:id="rId4"/>
    <p:sldId id="261" r:id="rId5"/>
    <p:sldId id="265" r:id="rId6"/>
    <p:sldId id="262" r:id="rId7"/>
    <p:sldId id="266" r:id="rId8"/>
    <p:sldId id="267" r:id="rId9"/>
    <p:sldId id="268" r:id="rId10"/>
    <p:sldId id="269" r:id="rId11"/>
    <p:sldId id="264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9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7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195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898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2271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E451C3-0FF4-47C4-B829-773ADF60F88C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404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122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295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A879A6-0FD0-4734-A311-86BFCA472E6E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6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4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4E6425-0181-43F2-84FC-787E803FD2F8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1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82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2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2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90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59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8%D0%B7%D0%B8%D1%87%D0%B5%D1%81%D0%BA%D0%B0%D1%8F_%D1%80%D0%B5%D0%B0%D0%B1%D0%B8%D0%BB%D0%B8%D1%82%D0%B0%D1%86%D0%B8%D1%8F" TargetMode="External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s://ru.wikipedia.org/wiki/%D0%9E%D0%BF%D0%BE%D1%80%D0%BD%D0%BE-%D0%B4%D0%B2%D0%B8%D0%B3%D0%B0%D1%82%D0%B5%D0%BB%D1%8C%D0%BD%D1%8B%D0%B9_%D0%B0%D0%BF%D0%BF%D0%B0%D1%80%D0%B0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9171" y="968830"/>
            <a:ext cx="9557658" cy="1578427"/>
          </a:xfrm>
        </p:spPr>
        <p:txBody>
          <a:bodyPr>
            <a:normAutofit fontScale="90000"/>
          </a:bodyPr>
          <a:lstStyle/>
          <a:p>
            <a:r>
              <a:rPr lang="ru-RU" sz="9600" dirty="0" smtClean="0"/>
              <a:t>м</a:t>
            </a:r>
            <a:r>
              <a:rPr lang="ru-RU" sz="8800" dirty="0" smtClean="0"/>
              <a:t>еханотерапия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37171" y="5540829"/>
            <a:ext cx="2579915" cy="5660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Лазуткина </a:t>
            </a:r>
            <a:r>
              <a:rPr lang="en-US" dirty="0" err="1" smtClean="0"/>
              <a:t>K</a:t>
            </a:r>
            <a:r>
              <a:rPr lang="ru-RU" dirty="0" err="1" smtClean="0"/>
              <a:t>арина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Фк-21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8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945" y="705915"/>
            <a:ext cx="4262754" cy="5296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060" y="1369832"/>
            <a:ext cx="7225211" cy="3968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72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376" y="657922"/>
            <a:ext cx="95900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Главные задачи и цель механотерапии — постепенное адаптивное обучение правильным движениям после травм, дистрофии или атрофии — от примитивных до сложных с целью полного или лучшего восстановления функциональности тела.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Во время лечебно-оздоровительного сеанса на аппарате осуществляется мультисенсорное влияние на опорно-двигательный и нервно-рецепторный аппараты, что проявляется восстановлением мышечного тонуса и увеличением объема движений. Это оптимальное сочетание в лечении заболеваний позвоночника и суставов, а также в решении ряда эстетических проблем тела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Самое главное при этом — нагрузка на сердце со стороны механотерапии организма минимальна.</a:t>
            </a:r>
            <a:br>
              <a:rPr lang="ru-RU" dirty="0"/>
            </a:br>
            <a:r>
              <a:rPr lang="ru-RU" dirty="0"/>
              <a:t>Современные роботизированные и компьютеризированные механотерапевтические аппараты, кроме локального и общего укрепления организма, также позволяют уменьшить количество и силу спазмов, снизить дефицит правой/левой стороны тела, улучшить работу пищеварительной и мочевыделительной систем, повысить личную мотивацию пациентов к выполнению физических упражнений.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7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12" y="479502"/>
            <a:ext cx="683569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Arial" panose="020B0604020202020204" pitchFamily="34" charset="0"/>
              </a:rPr>
              <a:t>Показания</a:t>
            </a:r>
            <a:r>
              <a:rPr lang="ru-RU" dirty="0" smtClean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6F6F6F"/>
                </a:solidFill>
                <a:latin typeface="Arial" panose="020B0604020202020204" pitchFamily="34" charset="0"/>
              </a:rPr>
              <a:t>Восстановительный 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период после операций, травм опорно-двигательного аппарата с целью восстановления полного объёма движений в конечностях, предотвращения образования контрактур суставов либо их устранения. Реабилитация пациентов после инсульта с парезами и параличами мышц туловища. Врождённая или </a:t>
            </a:r>
            <a:r>
              <a:rPr lang="ru-RU" sz="2400" dirty="0" smtClean="0">
                <a:solidFill>
                  <a:srgbClr val="6F6F6F"/>
                </a:solidFill>
                <a:latin typeface="Arial" panose="020B0604020202020204" pitchFamily="34" charset="0"/>
              </a:rPr>
              <a:t>приобретённая деформация 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позвоночника – спондилоартроз, сколиоз. </a:t>
            </a:r>
            <a:endParaRPr lang="ru-RU" sz="2400" dirty="0" smtClean="0">
              <a:solidFill>
                <a:srgbClr val="6F6F6F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6F6F6F"/>
                </a:solidFill>
                <a:latin typeface="Arial" panose="020B0604020202020204" pitchFamily="34" charset="0"/>
              </a:rPr>
              <a:t>Заболевания периферических нервов, функциональные расстройства нервной системы – радикулит, невралгия, неврит вне обострения заболеваний. Нарушения обмена – ожирение I-III степени.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63" y="1471962"/>
            <a:ext cx="5681940" cy="479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00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269" y="100361"/>
            <a:ext cx="1126273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</a:rPr>
              <a:t>Противопоказания</a:t>
            </a:r>
            <a:r>
              <a:rPr lang="ru-RU" dirty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endParaRPr lang="ru-RU" dirty="0" smtClean="0">
              <a:solidFill>
                <a:srgbClr val="6F6F6F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6F6F6F"/>
                </a:solidFill>
                <a:latin typeface="Arial" panose="020B0604020202020204" pitchFamily="34" charset="0"/>
              </a:rPr>
              <a:t>Гнойно-воспалительные 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процессы в поврежденных тканях и суставах. Выраженная деформация суставов и их подвижность (менее 15 градусов) из-за высокой опасности перелома в суставе. Тромбоз глубоких вен конечностей. Недостаточное образование костной мозоли при сращении переломов, нестабильный остеосинтез. Хронические заболевания в стадии декомпенсации. Острые инфекционные заболевания. Артериальная гипертензия III степени. Ожирение IV степени.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95" y="3511641"/>
            <a:ext cx="6902604" cy="3128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967" y="178420"/>
            <a:ext cx="7114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</a:rPr>
              <a:t>Осложнения</a:t>
            </a:r>
          </a:p>
          <a:p>
            <a:r>
              <a:rPr lang="ru-RU" sz="4400" dirty="0" smtClean="0"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6F6F6F"/>
                </a:solidFill>
                <a:latin typeface="Arial" panose="020B0604020202020204" pitchFamily="34" charset="0"/>
              </a:rPr>
              <a:t>Индивидуально подобранная схема механотерапии исключает вероятность возникновения осложнений</a:t>
            </a:r>
            <a:r>
              <a:rPr lang="ru-RU" dirty="0">
                <a:solidFill>
                  <a:srgbClr val="6F6F6F"/>
                </a:solidFill>
                <a:latin typeface="Arial" panose="020B060402020202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6" y="753958"/>
            <a:ext cx="3041954" cy="4573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5" y="2410521"/>
            <a:ext cx="320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4" y="1295400"/>
            <a:ext cx="9089054" cy="385232"/>
          </a:xfrm>
        </p:spPr>
        <p:txBody>
          <a:bodyPr>
            <a:normAutofit fontScale="90000"/>
          </a:bodyPr>
          <a:lstStyle/>
          <a:p>
            <a:r>
              <a:rPr lang="ru-RU" dirty="0"/>
              <a:t>Из истории механотерапии</a:t>
            </a:r>
            <a:br>
              <a:rPr lang="ru-RU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7572" y="2481941"/>
            <a:ext cx="57258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История развития механотерапии как одного из видов ЛФК началась в XIX веке, когда Густав </a:t>
            </a:r>
            <a:r>
              <a:rPr lang="ru-RU" dirty="0" err="1">
                <a:latin typeface="Arial" panose="020B0604020202020204" pitchFamily="34" charset="0"/>
              </a:rPr>
              <a:t>Цандер</a:t>
            </a:r>
            <a:r>
              <a:rPr lang="ru-RU" dirty="0">
                <a:latin typeface="Arial" panose="020B0604020202020204" pitchFamily="34" charset="0"/>
              </a:rPr>
              <a:t>, профессор </a:t>
            </a:r>
            <a:r>
              <a:rPr lang="ru-RU" dirty="0" err="1">
                <a:latin typeface="Arial" panose="020B0604020202020204" pitchFamily="34" charset="0"/>
              </a:rPr>
              <a:t>Упсальского</a:t>
            </a:r>
            <a:r>
              <a:rPr lang="ru-RU" dirty="0">
                <a:latin typeface="Arial" panose="020B0604020202020204" pitchFamily="34" charset="0"/>
              </a:rPr>
              <a:t> университета создал новую систему гимнастики, которую назвал машинной. Г. </a:t>
            </a:r>
            <a:r>
              <a:rPr lang="ru-RU" dirty="0" err="1">
                <a:latin typeface="Arial" panose="020B0604020202020204" pitchFamily="34" charset="0"/>
              </a:rPr>
              <a:t>Цандер</a:t>
            </a:r>
            <a:r>
              <a:rPr lang="ru-RU" dirty="0">
                <a:latin typeface="Arial" panose="020B0604020202020204" pitchFamily="34" charset="0"/>
              </a:rPr>
              <a:t> был отлично знаком с гимнастикой противодействия и считал, что эта гимнастика всецело зависит от методиста и поэтому трудно ожидать от него точной дозировки сопротивления. Он разработал специальные аппараты, которые давали возможность более точно дозировать упражнения без помощи рук методиста.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41" y="1752628"/>
            <a:ext cx="3233058" cy="48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6" y="657923"/>
            <a:ext cx="6075658" cy="4304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3" y="296065"/>
            <a:ext cx="4197945" cy="5982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89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9" y="413657"/>
            <a:ext cx="5246914" cy="546462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Механотерапия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(от 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2" tooltip="Греческий язык"/>
              </a:rPr>
              <a:t>греч.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mechano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механизм + </a:t>
            </a:r>
            <a:r>
              <a:rPr lang="ru-RU" sz="1600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therapeia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— лечение) — комплекс лечебных, профилактических и восстановительных упражнений с помощью специальных средств (аппараты, тренажёры) с целью улучшения подвижности суставов, отдельных мышц и их групп для увеличения функциональной адаптации больного. Механотерапия является важной составляющей </a:t>
            </a:r>
            <a:r>
              <a:rPr lang="ru-RU" sz="1600" dirty="0">
                <a:hlinkClick r:id="rId3" tooltip="Физическая реабилитация"/>
              </a:rPr>
              <a:t>физической 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 tooltip="Физическая реабилитация"/>
              </a:rPr>
              <a:t>реабилитации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благодаря её тонизирующему и трофическому (замещение и компенсация образовавшегося дефекта путем регенерации) воздействию на 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4" tooltip="Опорно-двигательный аппарат"/>
              </a:rPr>
              <a:t>опорно-двигательный аппарат</a:t>
            </a:r>
            <a:r>
              <a:rPr lang="ru-RU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человека, формированию функциональных компенсаций, обратному благоприятному развитию атрофических и дегенеративных процессов, нормализации функциональной целостности и деятельности организма</a:t>
            </a:r>
            <a:endParaRPr lang="ru-RU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28314" y="3331028"/>
            <a:ext cx="1824790" cy="16304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056451"/>
            <a:ext cx="5366658" cy="5115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30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631" y="-234175"/>
            <a:ext cx="108724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</a:rPr>
              <a:t>техника </a:t>
            </a:r>
            <a:r>
              <a:rPr lang="ru-RU" sz="6000" dirty="0">
                <a:latin typeface="Arial" panose="020B0604020202020204" pitchFamily="34" charset="0"/>
              </a:rPr>
              <a:t>проведения </a:t>
            </a:r>
            <a:endParaRPr lang="ru-RU" sz="6000" dirty="0" smtClean="0"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Занятие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проводится в зале механотерапии под контролем инструктора. Благодаря наличию аппаратов один инструктор сразу может работать с группой больных, причём эффект этих занятий бывает выше, чем от индивидуальных занятий лечебной физкультурой. В зависимости от вида повреждения опорно-двигательного аппарата и необходимости тренировки определенных групп мышц применяют различные аппараты для механотерапии.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2" y="3100040"/>
            <a:ext cx="6016575" cy="3468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9" y="3222702"/>
            <a:ext cx="5052021" cy="35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Механотерапевтические аппараты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830" y="1929161"/>
            <a:ext cx="49115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</a:rPr>
              <a:t>Все механотерапевтические аппараты подразделяются на несколько категорий по размерам, технике и месту действия. При этом нагрузка на сустав и мышечные группы дозируется при смене веса груза и положения его на штанге, угла, под которым установлен маятник, частоты вынужденных колебаний, длительности </a:t>
            </a:r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</a:rPr>
              <a:t>процедуры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58" y="2057401"/>
            <a:ext cx="5715000" cy="427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97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874" y="1"/>
            <a:ext cx="1146345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Arial" panose="020B0604020202020204" pitchFamily="34" charset="0"/>
              </a:rPr>
              <a:t>Механотерапевтические аппараты пассивного </a:t>
            </a:r>
            <a:r>
              <a:rPr lang="ru-RU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действия</a:t>
            </a:r>
          </a:p>
          <a:p>
            <a:r>
              <a:rPr lang="ru-RU" dirty="0" smtClean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F6F6F"/>
                </a:solidFill>
                <a:latin typeface="Arial" panose="020B0604020202020204" pitchFamily="34" charset="0"/>
              </a:rPr>
              <a:t>После включения аппаратов данного типа их блоки начинают движение, приводя в движение и прикрепленную к ним конечность. С помощью пассивной механотерапии разрабатывают суставы, предотвращают образование контрактур, тренируют мышцы повреждённой конечности, не допуская их атрофии. Современные пассивные аппараты - это роботизированные аппараты, которые управляются с помощью компьютерной программы. Врач создает индивидуальную программу для каждого пациента, задаёт уровень нагрузки и её интенсивность, продолжительность. Аппарат точно дозирует нагрузку, упражнения выполняются равномерно, в одинаковом темпе и каждый раз с постоянной либо постепенно нарастающей нагрузкой. </a:t>
            </a:r>
            <a:r>
              <a:rPr lang="ru-RU" sz="2000" dirty="0" smtClean="0">
                <a:solidFill>
                  <a:srgbClr val="6F6F6F"/>
                </a:solidFill>
                <a:latin typeface="Arial" panose="020B0604020202020204" pitchFamily="34" charset="0"/>
              </a:rPr>
              <a:t>Продолжительность </a:t>
            </a:r>
            <a:r>
              <a:rPr lang="ru-RU" sz="2000" dirty="0">
                <a:solidFill>
                  <a:srgbClr val="6F6F6F"/>
                </a:solidFill>
                <a:latin typeface="Arial" panose="020B0604020202020204" pitchFamily="34" charset="0"/>
              </a:rPr>
              <a:t>занятия – от 15 минут до часа, количество занятий в день – до четырёх.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88" y="3647688"/>
            <a:ext cx="4122234" cy="3091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07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838" y="211873"/>
            <a:ext cx="109616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  <a:latin typeface="Arial" panose="020B0604020202020204" pitchFamily="34" charset="0"/>
              </a:rPr>
              <a:t>Механотерапевтические аппараты активного </a:t>
            </a:r>
            <a:r>
              <a:rPr lang="ru-RU" sz="3600" dirty="0" smtClean="0">
                <a:solidFill>
                  <a:srgbClr val="00B0F0"/>
                </a:solidFill>
                <a:latin typeface="Arial" panose="020B0604020202020204" pitchFamily="34" charset="0"/>
              </a:rPr>
              <a:t>действия</a:t>
            </a:r>
          </a:p>
          <a:p>
            <a:r>
              <a:rPr lang="ru-RU" sz="3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Эти аппараты приводит в движение сам пациент, прилагая определенные усилия. </a:t>
            </a:r>
            <a:endParaRPr lang="ru-RU" sz="2400" dirty="0" smtClean="0">
              <a:solidFill>
                <a:srgbClr val="6F6F6F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6F6F6F"/>
                </a:solidFill>
                <a:latin typeface="Arial" panose="020B0604020202020204" pitchFamily="34" charset="0"/>
              </a:rPr>
              <a:t>Виды </a:t>
            </a:r>
            <a:r>
              <a:rPr lang="ru-RU" sz="2400" dirty="0">
                <a:solidFill>
                  <a:srgbClr val="6F6F6F"/>
                </a:solidFill>
                <a:latin typeface="Arial" panose="020B0604020202020204" pitchFamily="34" charset="0"/>
              </a:rPr>
              <a:t>аппаратов активного действия</a:t>
            </a:r>
            <a:r>
              <a:rPr lang="ru-RU" sz="2400" dirty="0" smtClean="0">
                <a:solidFill>
                  <a:srgbClr val="6F6F6F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sz="2400" dirty="0" smtClean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92D050"/>
                </a:solidFill>
                <a:latin typeface="Arial" panose="020B0604020202020204" pitchFamily="34" charset="0"/>
              </a:rPr>
              <a:t>Д</a:t>
            </a:r>
            <a:r>
              <a:rPr lang="ru-RU" sz="24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ействие 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основано на принципе блока (используются грузы</a:t>
            </a:r>
            <a:r>
              <a:rPr lang="ru-RU" sz="24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),</a:t>
            </a:r>
          </a:p>
          <a:p>
            <a:r>
              <a:rPr lang="ru-RU" sz="24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92D050"/>
                </a:solidFill>
                <a:latin typeface="Arial" panose="020B0604020202020204" pitchFamily="34" charset="0"/>
              </a:rPr>
              <a:t>Д</a:t>
            </a:r>
            <a:r>
              <a:rPr lang="ru-RU" sz="24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ействие 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основано на принципе маятника (используется инерция), </a:t>
            </a:r>
            <a:endParaRPr lang="ru-RU" sz="24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92D050"/>
                </a:solidFill>
                <a:latin typeface="Arial" panose="020B0604020202020204" pitchFamily="34" charset="0"/>
              </a:rPr>
              <a:t>Д</a:t>
            </a:r>
            <a:r>
              <a:rPr lang="ru-RU" sz="24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ействие 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основано на </a:t>
            </a:r>
            <a:r>
              <a:rPr lang="ru-RU" sz="2400" dirty="0" err="1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изокинетическом</a:t>
            </a:r>
            <a:r>
              <a:rPr lang="ru-RU" sz="24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 режиме мышечной работы</a:t>
            </a:r>
            <a:r>
              <a:rPr lang="ru-RU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81" y="3133493"/>
            <a:ext cx="6248528" cy="36241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31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839" y="0"/>
            <a:ext cx="7683190" cy="771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Блоковые аппараты</a:t>
            </a:r>
            <a:r>
              <a:rPr lang="ru-RU" dirty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Аппарат состоит из блока, через который проходит трос. На одном конце троса находится конечность пациента, на втором – груз. При увеличении массы груза увеличивается сила, которую должен применить пациент для подъёма данного груза. Упражнения выполняются в положении больного сидя, стоя, лёжа. Данные аппараты применяют для предотвращения контрактур в суставах конечностей, срастающихся после переломов; для укрепления ослабленных групп мышц рук или ног. 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</a:rPr>
              <a:t>Аппараты </a:t>
            </a:r>
            <a:r>
              <a:rPr lang="ru-RU" dirty="0">
                <a:latin typeface="Arial" panose="020B0604020202020204" pitchFamily="34" charset="0"/>
              </a:rPr>
              <a:t>маятникового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типа применяют для восстановления подвижности суставов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Активные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движения пациента приводят в движение маятник, возникает сила инерции. Именно она применяется для тренировки суставов. Продолжительность занятия на аппаратах данного типа не более 20 минут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rgbClr val="6F6F6F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6F6F6F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Изокинетические</a:t>
            </a:r>
            <a:r>
              <a:rPr lang="ru-RU" dirty="0" smtClean="0">
                <a:latin typeface="Arial" panose="020B0604020202020204" pitchFamily="34" charset="0"/>
              </a:rPr>
              <a:t> аппараты .</a:t>
            </a:r>
            <a:r>
              <a:rPr lang="ru-RU" dirty="0" smtClean="0">
                <a:solidFill>
                  <a:srgbClr val="92D050"/>
                </a:solidFill>
                <a:latin typeface="Arial" panose="020B0604020202020204" pitchFamily="34" charset="0"/>
              </a:rPr>
              <a:t>Это 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</a:rPr>
              <a:t>электромеханический аппарат, который работает с заданной скоростью. Пациент надавливает на рычаги аппарата с определенной силой, в ответ возникает сопротивление. Чем больше сила пациента, тем большее сопротивление он встречает. </a:t>
            </a:r>
            <a:r>
              <a:rPr lang="ru-RU" dirty="0" err="1">
                <a:solidFill>
                  <a:srgbClr val="92D050"/>
                </a:solidFill>
                <a:latin typeface="Arial" panose="020B0604020202020204" pitchFamily="34" charset="0"/>
              </a:rPr>
              <a:t>Изокинетические</a:t>
            </a:r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</a:rPr>
              <a:t> аппараты применяют у лиц с сохраненной подвижностью в суставах, которым необходима тренировка больших групп мышц. Это основные тренажеры для восстановления спортсменов после травм опорно-двигательного аппарата.</a:t>
            </a:r>
            <a:r>
              <a:rPr lang="ru-RU" dirty="0">
                <a:solidFill>
                  <a:srgbClr val="92D050"/>
                </a:solidFill>
              </a:rPr>
              <a:t/>
            </a:r>
            <a:br>
              <a:rPr lang="ru-RU" dirty="0">
                <a:solidFill>
                  <a:srgbClr val="92D050"/>
                </a:solidFill>
              </a:rPr>
            </a:br>
            <a:r>
              <a:rPr lang="ru-RU" dirty="0">
                <a:solidFill>
                  <a:srgbClr val="92D050"/>
                </a:solidFill>
              </a:rPr>
              <a:t/>
            </a:r>
            <a:br>
              <a:rPr lang="ru-RU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5" y="689053"/>
            <a:ext cx="40671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7E79D1-329F-47EA-B692-1273CD49077B}"/>
</file>

<file path=customXml/itemProps2.xml><?xml version="1.0" encoding="utf-8"?>
<ds:datastoreItem xmlns:ds="http://schemas.openxmlformats.org/officeDocument/2006/customXml" ds:itemID="{9E710CA5-B913-4175-8DBC-C5A68E140217}"/>
</file>

<file path=customXml/itemProps3.xml><?xml version="1.0" encoding="utf-8"?>
<ds:datastoreItem xmlns:ds="http://schemas.openxmlformats.org/officeDocument/2006/customXml" ds:itemID="{387918A4-3976-41F8-A5FB-3E0DE9BC3EEF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204</TotalTime>
  <Words>687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След самолета</vt:lpstr>
      <vt:lpstr>механотерапия</vt:lpstr>
      <vt:lpstr>Из истории механотерапии </vt:lpstr>
      <vt:lpstr>Презентация PowerPoint</vt:lpstr>
      <vt:lpstr>Механотерапия (от греч. mechano — механизм + therapeia — лечение) — комплекс лечебных, профилактических и восстановительных упражнений с помощью специальных средств (аппараты, тренажёры) с целью улучшения подвижности суставов, отдельных мышц и их групп для увеличения функциональной адаптации больного. Механотерапия является важной составляющей физической реабилитации благодаря её тонизирующему и трофическому (замещение и компенсация образовавшегося дефекта путем регенерации) воздействию на опорно-двигательный аппарат человека, формированию функциональных компенсаций, обратному благоприятному развитию атрофических и дегенеративных процессов, нормализации функциональной целостности и деятельности организма</vt:lpstr>
      <vt:lpstr>Презентация PowerPoint</vt:lpstr>
      <vt:lpstr>Механотерапевтические аппараты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механотерапия</dc:title>
  <dc:creator>mcd</dc:creator>
  <cp:lastModifiedBy>mcd</cp:lastModifiedBy>
  <cp:revision>17</cp:revision>
  <dcterms:created xsi:type="dcterms:W3CDTF">2016-04-03T15:26:39Z</dcterms:created>
  <dcterms:modified xsi:type="dcterms:W3CDTF">2016-04-03T18:51:36Z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