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A7B0DE-7267-4898-947D-837ECDC5A472}" type="datetimeFigureOut">
              <a:rPr lang="ru-RU" smtClean="0"/>
              <a:pPr/>
              <a:t>05.05.2010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340AAA-E3C3-4680-A659-BF13CFD73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loz.ru/wp-content/uploads/2009/11/creo_180_thumb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229600" cy="1785950"/>
          </a:xfrm>
        </p:spPr>
        <p:txBody>
          <a:bodyPr/>
          <a:lstStyle/>
          <a:p>
            <a:r>
              <a:rPr lang="ru-RU" dirty="0" smtClean="0"/>
              <a:t>курение и его влияние на здоровье человека</a:t>
            </a:r>
            <a:endParaRPr lang="ru-RU" dirty="0"/>
          </a:p>
        </p:txBody>
      </p:sp>
      <p:pic>
        <p:nvPicPr>
          <p:cNvPr id="4" name="Рисунок 3" descr="http://reabilitation-freedom.ru/data/storage/attachments/27330f02a314d5f5f1052409ce3136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3116"/>
            <a:ext cx="692948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ranak.by/images/upload/1125200915252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85728"/>
            <a:ext cx="735811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65722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Если вы решили "побаловаться" сигаретой, помните: через полгода вы из любителя превращаетесь в "профессионала". Организм включает компоненты табачного дыма в наркотический круг "отравления - выведения". Даже если вы "баловались" 2-мя, 3-мя сигаретами в день, отвыкать будет трудно.</a:t>
            </a:r>
            <a:br>
              <a:rPr lang="ru-RU" dirty="0" smtClean="0"/>
            </a:br>
            <a:r>
              <a:rPr lang="ru-RU" dirty="0" smtClean="0"/>
              <a:t>Одна пачка сигарет в день - и доза радиации, которую вы получаете, в 7 раз больше предельно допустимой. А если учесть радиоактивные частицы, которые с табачным дымом попадают в организм (это свинец-21О, висмут 210 и др.), то общая доза радиации возрастает до 100 рад, Т.е. смертоносные лучи в 30 раз превышают предельно допустимые нормы. Импотенция мужчинам обеспечена. А курящим женщинам - ранний климакс, а тем и другим - раннее старение организма.</a:t>
            </a:r>
          </a:p>
          <a:p>
            <a:endParaRPr lang="ru-RU" dirty="0"/>
          </a:p>
        </p:txBody>
      </p:sp>
      <p:pic>
        <p:nvPicPr>
          <p:cNvPr id="5" name="Содержимое 4" descr="Изображение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00052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Порою сигареты используются как инструмент конструирования имиджа: «настоящего мужчины», «современной девушки» и т.д. Однако их роль в конструировании позитивного имиджа становится все меньше. Абсолютное большинство опрошенных считают, что сигарета не делает более привлекательными ни юношей, ни девушек.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consumers.narod.ru/students/st_diagrams/boysmoke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6524653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0" dirty="0" smtClean="0">
                <a:solidFill>
                  <a:schemeClr val="tx1"/>
                </a:solidFill>
                <a:effectLst/>
              </a:rPr>
              <a:t>В отношении привлекательности студентов с сигаретой представители обоих полов занимают одинаковую позицию: если часть мужчин с сигаретой кажутся трети опрошенных более привлекательными, то возможность того, что девушка может стать с сигаретой привлекательнее признает лишь незначительное меньшинство (9,3 %).</a:t>
            </a:r>
            <a:r>
              <a:rPr lang="ru-RU" sz="1200" dirty="0" smtClean="0">
                <a:solidFill>
                  <a:schemeClr val="tx1"/>
                </a:solidFill>
              </a:rPr>
              <a:t/>
            </a:r>
            <a:br>
              <a:rPr lang="ru-RU" sz="1200" dirty="0" smtClean="0">
                <a:solidFill>
                  <a:schemeClr val="tx1"/>
                </a:solidFill>
              </a:rPr>
            </a:b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www.consumers.narod.ru/students/st_diagrams/girlsmoke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6381777" cy="513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Сигарета как статусный символ.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Сигареты дорогих марок выполняют функцию обозначения статусной принадлежности. Более половины опрошенных в той или иной мере согласны с этим суждением.</a:t>
            </a:r>
          </a:p>
          <a:p>
            <a:endParaRPr lang="ru-RU" dirty="0"/>
          </a:p>
        </p:txBody>
      </p:sp>
      <p:pic>
        <p:nvPicPr>
          <p:cNvPr id="5" name="Содержимое 4" descr="http://www.consumers.narod.ru/students/st_diagrams/sigarstat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4210080" cy="4196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Осознание необходимости избавиться от </a:t>
            </a:r>
            <a:br>
              <a:rPr lang="ru-RU" sz="3100" dirty="0" smtClean="0"/>
            </a:br>
            <a:r>
              <a:rPr lang="ru-RU" sz="3100" dirty="0" smtClean="0"/>
              <a:t>потребности в табаке.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Сигареты – это весьма заметный рынок. Это суждение из разряда очевидных. Однако редко говорится о том, что параллельно с ним растет иной рынок товаров и услуг для тех, кто едва начав курить предпринимает усилия, чтобы побороть эту привычку. Абсолютное большинство курящих студентов обоего пола хотели бы бросить курение.</a:t>
            </a:r>
          </a:p>
          <a:p>
            <a:r>
              <a:rPr lang="ru-RU" dirty="0" smtClean="0"/>
              <a:t>Сигарета – это для многих часть ритуала общения, поэтому приобщение к табаку начиналось с вовлечения в компанию курящих. Здесь табак и общение неразрывны. 61,3% курящих связывают начало курения с вечеринками, 21,2% - с общением в общежитиях, 17,5% - на переменах.</a:t>
            </a:r>
          </a:p>
          <a:p>
            <a:endParaRPr lang="ru-RU" dirty="0"/>
          </a:p>
        </p:txBody>
      </p:sp>
      <p:pic>
        <p:nvPicPr>
          <p:cNvPr id="5" name="Содержимое 4" descr="http://www.consumers.narod.ru/students/st_diagrams/smokeleave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3862415" cy="379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onsumers.narod.ru/students/st_diagrams/compsmoke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739099" cy="596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Объемы потребления.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Обилие курящих у входов в университетские корпуса и в туалетах создает впечатление массовости этого увлечения. </a:t>
            </a:r>
          </a:p>
          <a:p>
            <a:r>
              <a:rPr lang="ru-RU" dirty="0" smtClean="0"/>
              <a:t>84,1% курящих потребляют от 1 до 10 сигарет в день, 15,9% - от 11 штук до 1 пачки. Выкуривающих в день больше одной пачки, среди опрошенных не нашлось. Несмотря на то, что женская эмансипация продвинулась весьма далеко, курение в университете остается скорее мужским, чем женским времяпрепровождением: курят 30,5% юношей и 17,9% - девушек.</a:t>
            </a:r>
          </a:p>
          <a:p>
            <a:endParaRPr lang="ru-RU" dirty="0"/>
          </a:p>
        </p:txBody>
      </p:sp>
      <p:pic>
        <p:nvPicPr>
          <p:cNvPr id="5" name="Содержимое 4" descr="http://www.consumers.narod.ru/students/st_diagrams/stsmoke.gif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4000527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 descr="http://reabilitation-freedom.ru/data/storage/attachments/3d6384c423e56ed351088e9c52b9ab6f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85926"/>
            <a:ext cx="564360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857232"/>
            <a:ext cx="7572428" cy="8399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КУРЕНИЕ</a:t>
            </a:r>
            <a:r>
              <a:rPr lang="ru-RU" dirty="0" smtClean="0"/>
              <a:t> </a:t>
            </a:r>
            <a:r>
              <a:rPr lang="ru-RU" sz="1800" dirty="0" smtClean="0"/>
              <a:t>- </a:t>
            </a:r>
            <a:r>
              <a:rPr lang="ru-RU" sz="1800" i="1" dirty="0" smtClean="0"/>
              <a:t>вдыхание дыма некоторых тлеющих растительных продуктов (табак, опиум и др.); одна из форм токсикомании. Курение табака - одна из наиболее </a:t>
            </a:r>
            <a:r>
              <a:rPr lang="ru-RU" sz="1900" i="1" dirty="0" smtClean="0"/>
              <a:t>распространённых</a:t>
            </a:r>
            <a:r>
              <a:rPr lang="ru-RU" sz="1800" i="1" dirty="0" smtClean="0"/>
              <a:t> вредных привычек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i="1" u="sng" dirty="0" smtClean="0">
                <a:solidFill>
                  <a:srgbClr val="7030A0"/>
                </a:solidFill>
              </a:rPr>
              <a:t>Курить или не курить?</a:t>
            </a: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43050"/>
            <a:ext cx="4181476" cy="5214950"/>
          </a:xfrm>
        </p:spPr>
        <p:txBody>
          <a:bodyPr>
            <a:noAutofit/>
          </a:bodyPr>
          <a:lstStyle/>
          <a:p>
            <a:r>
              <a:rPr lang="ru-RU" sz="1400" dirty="0" smtClean="0"/>
              <a:t>В листьях табака содержится один из самых ядовитых растительных алкалоидов - никотин. Никотин вырабатывается в корнях растения и оттуда поступает в другие части, в том числе и в листья. Разные сорта табака содержат от 0,3 до 7% никотина, причем наибольшее его количество - в дешевых сортах табака, наименьшее - в дорогих. При курении табака никотин поступает в организм. Доза никотина в 30-60 мг для человека смертельна, 5-6 мг вызывает острое отравление. Главная опасность никотина заключается в том, что никотиновая зависимость поддерживает потребление табака, которое неизбежно сопровождается поступлением в организм всех вредных компонентов табачного дыма. А сигареты содержат более десятка химических соединений: аммиак, кадмий, уксусную и стеариновую кислоту, </a:t>
            </a:r>
            <a:r>
              <a:rPr lang="ru-RU" sz="1400" dirty="0" err="1" smtClean="0"/>
              <a:t>гексамин</a:t>
            </a:r>
            <a:r>
              <a:rPr lang="ru-RU" sz="1400" dirty="0" smtClean="0"/>
              <a:t>, толуол, мышьяк, метанол и др.</a:t>
            </a:r>
          </a:p>
          <a:p>
            <a:endParaRPr lang="ru-RU" sz="1400" dirty="0"/>
          </a:p>
        </p:txBody>
      </p:sp>
      <p:pic>
        <p:nvPicPr>
          <p:cNvPr id="5" name="Содержимое 4" descr="Изображение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478634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264318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Около 28% жителей Гомельской области имеют пристрастие к табаку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143116"/>
            <a:ext cx="6557986" cy="4714884"/>
          </a:xfrm>
        </p:spPr>
        <p:txBody>
          <a:bodyPr>
            <a:normAutofit fontScale="62500" lnSpcReduction="20000"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В настоящее время около 28% жителей Гомельской области имеют пристрастие к табаку. Об этом свидетельствуют данные социологического исследования, проведенного Гомельским областным центром гигиены, эпидемиологии и общественного здоровья. Согласно исследованию, курят постоянно (от 1 и более пачки в день) - 16,6% населения региона, от случая к случаю - 11,4%, курили ранее, но бросили - 18,7%. Среди курящих доминируют мужчины (55,3%), женщины составляют 14,9%. Слабый пол чаще стремится бросить пагубное пристрастие (54%). Наиболее распространена пагубная привычка среди молодых людей (16-29 лет). Все те же статистические данные указывают на то, что больше других курят временно не работающие люди (63,3%), а также военнослужащие, сотрудники правоохранительных органов (56,2%), рабочие промышленности, транспорта, строительства (52,2%), учащаяся и студенческая молодежь (29,7%). Менее всего курильщиков среди неработающих пенсионеров (11,4 %). 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 отметила психолог Центра здоровья Гомельского областного центра гигиены, эпидемиологии и общественного здоровья Наталья </a:t>
            </a:r>
            <a:r>
              <a:rPr lang="ru-RU" dirty="0" err="1" smtClean="0"/>
              <a:t>Науменко</a:t>
            </a:r>
            <a:r>
              <a:rPr lang="ru-RU" dirty="0" smtClean="0"/>
              <a:t>, на </a:t>
            </a:r>
            <a:r>
              <a:rPr lang="ru-RU" dirty="0" err="1" smtClean="0"/>
              <a:t>Гомельщине</a:t>
            </a:r>
            <a:r>
              <a:rPr lang="ru-RU" dirty="0" smtClean="0"/>
              <a:t> проблема </a:t>
            </a:r>
            <a:r>
              <a:rPr lang="ru-RU" dirty="0" err="1" smtClean="0"/>
              <a:t>табакокурения</a:t>
            </a:r>
            <a:r>
              <a:rPr lang="ru-RU" dirty="0" smtClean="0"/>
              <a:t> продолжает оставаться актуальной. Дурная привычка представляет серьезную опасность для здоровья, способствует развитию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заболеваний, злокачественных новообразований полости рта, легких и гортани, поджелудочной железы. Курение ослабляет иммунную систему организма, приводит к преждевременному старению кожи (образованию морщин). Курение во время беременности увеличивает риск рождения ребенка с низкой массой тела и, соответственно, со слабым здоровьем, что в дальнейшем может отрицательно повлиять на его развитие. Опасно также пассивное курение. Нахождение рядом с курящим человеком повышает риск возникновения рака легкого на 30%. По данным Гомельского областного клинического онкологического диспансера, в 2009 году в области зарегистрировано 798 случаев рака, возникшего в результате пристрастия к курению (за 9 месяцев текущего года – 506 случаев), из них -  713 случаев рака легкого (среди них у мужчин - 621, у женщин - 92), 85 - рака гортани (у мужчин – 82, у женщин - 3). </a:t>
            </a:r>
          </a:p>
          <a:p>
            <a:r>
              <a:rPr lang="ru-RU" dirty="0" smtClean="0"/>
              <a:t>Наталья </a:t>
            </a:r>
            <a:r>
              <a:rPr lang="ru-RU" dirty="0" err="1" smtClean="0"/>
              <a:t>Науменко</a:t>
            </a:r>
            <a:r>
              <a:rPr lang="ru-RU" dirty="0" smtClean="0"/>
              <a:t> подчеркнула: каждый курящий в состоянии прекратить курение, если по-настоящему осознает опасность этой привычки и проявит достаточную силу воли. Борьба с курением - это борьба за здоровье не только курящих, но и окружающих их людей, то есть - за здоровье всего общества.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B0F0"/>
                </a:solidFill>
              </a:rPr>
              <a:t>В Гомеле 18% старшеклассников употребляют наркотики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435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Гомельский центр гигиены, эпидемиологии и общественного здоровья провел опрос среди 200 старшеклассников города, чтобы узнать их отношение к наркотикам, спиртному и курению. А чтобы ответы были максимально честными, опрос сделали анонимным. Результаты впечатлили: 18% школьников признались, что употребляют наркотики. Две трети — 68% — ответили, что употребляют спиртные напитки. 28% опрошенных школьников курят, а еще 28% — уже успели бросить курить до окончания школы, сообщает «КП в Беларуси».</a:t>
            </a:r>
            <a:endParaRPr lang="ru-RU" dirty="0"/>
          </a:p>
        </p:txBody>
      </p:sp>
      <p:pic>
        <p:nvPicPr>
          <p:cNvPr id="5" name="21402" descr="nar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400052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0"/>
            <a:ext cx="54864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Курение напрямую повреждает нейроны головного мозга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6"/>
            <a:ext cx="5486400" cy="161927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Новое исследование подтвердило негативное влияние курения на мозг. Ученые из Национального исследовательского центра мозга выявили, что вещества из дыма заставляют лейкоциты атаковать здоровые клетки, приводя к тяжелым неврологическим нарушениям. </a:t>
            </a:r>
            <a:endParaRPr lang="ru-RU" sz="1600" dirty="0"/>
          </a:p>
        </p:txBody>
      </p:sp>
      <p:pic>
        <p:nvPicPr>
          <p:cNvPr id="5" name="Рисунок 4" descr="http://neboley.com.ua/img/news/kurenie4%5B33242%5D%28300x238%29.jpeg"/>
          <p:cNvPicPr>
            <a:picLocks noGrp="1"/>
          </p:cNvPicPr>
          <p:nvPr>
            <p:ph type="pic" idx="1"/>
          </p:nvPr>
        </p:nvPicPr>
        <p:blipFill>
          <a:blip r:embed="rId2"/>
          <a:srcRect t="4290" b="4290"/>
          <a:stretch>
            <a:fillRect/>
          </a:stretch>
        </p:blipFill>
        <p:spPr bwMode="auto">
          <a:xfrm>
            <a:off x="1785918" y="2786058"/>
            <a:ext cx="5000660" cy="3748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008313" cy="657227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Материнское курение может предрасположить ребенка к респираторным заболеваниям. Исследования дали основания считать, что курение в течение беременности сопровождается более высокой вероятностью возникновения всех видов детского рака, вместе взятых.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Традиционно считается, что рак курильщиков - это преимущественно «мужская» болезнь. Но, оказывается, это не так. Как показали ученые, на самом деле курящие женщины в два раза чаще страдают раком легких. Курящие женщины при прочих равных условиях (а ученые принимали во внимание возраст больных, стаж курения, вид используемых табачных изделий и другие факторы) заболевают раком легких примерно в два раза чаще, чем мужчины.</a:t>
            </a:r>
          </a:p>
          <a:p>
            <a:endParaRPr lang="ru-RU" sz="1600" dirty="0"/>
          </a:p>
        </p:txBody>
      </p:sp>
      <p:pic>
        <p:nvPicPr>
          <p:cNvPr id="5" name="Содержимое 4" descr="Изображение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79887" y="273050"/>
            <a:ext cx="3902075" cy="585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65722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табачном дыме содержится в 10 000 раз больше частиц, чем в самом загрязненном воздухе на промышленных </a:t>
            </a:r>
            <a:r>
              <a:rPr lang="ru-RU" dirty="0" err="1" smtClean="0"/>
              <a:t>предп</a:t>
            </a:r>
            <a:r>
              <a:rPr lang="ru-RU" dirty="0" err="1" smtClean="0"/>
              <a:t>Около</a:t>
            </a:r>
            <a:r>
              <a:rPr lang="ru-RU" dirty="0" smtClean="0"/>
              <a:t> 7 тысяч литров крови ежесуточно перегоняет наше сердце по кровеносной системе. Если человек выкуривает пачку сигарет в день, сердцу приходится перегонять на 1,5 тысячи литров крови больше. Работая постоянно с такой перегрузкой, сердце не выдерживает. Результат гипертония, инфаркт, инсульт... Среди умерших от сердечного приступа по статистике средний возраст </a:t>
            </a:r>
            <a:r>
              <a:rPr lang="ru-RU" dirty="0" err="1" smtClean="0"/>
              <a:t>некурильщиков</a:t>
            </a:r>
            <a:r>
              <a:rPr lang="ru-RU" dirty="0" smtClean="0"/>
              <a:t> 67 лет, курильщиков - 48-50 лет. Сегодня этот порог приблизился к 40 годам. Оглянитесь вокруг и вы вспомните немало случаев со своими знакомыми и родственниками.</a:t>
            </a:r>
          </a:p>
          <a:p>
            <a:r>
              <a:rPr lang="ru-RU" dirty="0" err="1" smtClean="0"/>
              <a:t>риятиях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i-main-pic" descr="Картинка 143 из 5883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4572032" cy="614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0265A8-B93F-45CB-88EF-7DE797C67C7D}"/>
</file>

<file path=customXml/itemProps2.xml><?xml version="1.0" encoding="utf-8"?>
<ds:datastoreItem xmlns:ds="http://schemas.openxmlformats.org/officeDocument/2006/customXml" ds:itemID="{D22C40E1-8D3E-4777-B645-D6C4B3537C32}"/>
</file>

<file path=customXml/itemProps3.xml><?xml version="1.0" encoding="utf-8"?>
<ds:datastoreItem xmlns:ds="http://schemas.openxmlformats.org/officeDocument/2006/customXml" ds:itemID="{057D3B0B-D889-481D-A090-B28CBC1E4E49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1201</Words>
  <Application>Microsoft Office PowerPoint</Application>
  <PresentationFormat>Экран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курение и его влияние на здоровье человека</vt:lpstr>
      <vt:lpstr>Слайд 2</vt:lpstr>
      <vt:lpstr>Курить или не курить? </vt:lpstr>
      <vt:lpstr>Около 28% жителей Гомельской области имеют пристрастие к табаку </vt:lpstr>
      <vt:lpstr>Слайд 5</vt:lpstr>
      <vt:lpstr>В Гомеле 18% старшеклассников употребляют наркотики </vt:lpstr>
      <vt:lpstr>Курение напрямую повреждает нейроны головного мозга </vt:lpstr>
      <vt:lpstr>Слайд 8</vt:lpstr>
      <vt:lpstr>Слайд 9</vt:lpstr>
      <vt:lpstr>Слайд 10</vt:lpstr>
      <vt:lpstr>Слайд 11</vt:lpstr>
      <vt:lpstr>Порою сигареты используются как инструмент конструирования имиджа: «настоящего мужчины», «современной девушки» и т.д. Однако их роль в конструировании позитивного имиджа становится все меньше. Абсолютное большинство опрошенных считают, что сигарета не делает более привлекательными ни юношей, ни девушек. </vt:lpstr>
      <vt:lpstr>В отношении привлекательности студентов с сигаретой представители обоих полов занимают одинаковую позицию: если часть мужчин с сигаретой кажутся трети опрошенных более привлекательными, то возможность того, что девушка может стать с сигаретой привлекательнее признает лишь незначительное меньшинство (9,3 %). </vt:lpstr>
      <vt:lpstr>Сигарета как статусный символ. </vt:lpstr>
      <vt:lpstr>Осознание необходимости избавиться от  потребности в табаке. </vt:lpstr>
      <vt:lpstr>Слайд 16</vt:lpstr>
      <vt:lpstr>Объемы потребления. 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Курение и его влияние на здоровье человека</dc:title>
  <dc:creator>SamLab.ws</dc:creator>
  <cp:lastModifiedBy>SamLab.ws</cp:lastModifiedBy>
  <cp:revision>9</cp:revision>
  <dcterms:created xsi:type="dcterms:W3CDTF">2010-05-05T09:55:39Z</dcterms:created>
  <dcterms:modified xsi:type="dcterms:W3CDTF">2010-05-05T11:22:38Z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