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4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96" r:id="rId8"/>
    <p:sldId id="261" r:id="rId9"/>
    <p:sldId id="262" r:id="rId10"/>
    <p:sldId id="263" r:id="rId11"/>
    <p:sldId id="279" r:id="rId12"/>
    <p:sldId id="264" r:id="rId13"/>
    <p:sldId id="265" r:id="rId14"/>
    <p:sldId id="280" r:id="rId15"/>
    <p:sldId id="266" r:id="rId16"/>
    <p:sldId id="267" r:id="rId17"/>
    <p:sldId id="268" r:id="rId18"/>
    <p:sldId id="269" r:id="rId19"/>
    <p:sldId id="281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2" r:id="rId29"/>
    <p:sldId id="283" r:id="rId30"/>
    <p:sldId id="284" r:id="rId31"/>
    <p:sldId id="287" r:id="rId32"/>
    <p:sldId id="285" r:id="rId33"/>
    <p:sldId id="297" r:id="rId34"/>
    <p:sldId id="298" r:id="rId35"/>
    <p:sldId id="286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7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740-198A-49AA-9960-2F329BB002ED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0E1-3940-4B57-9A01-DFF2A47A8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740-198A-49AA-9960-2F329BB002ED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0E1-3940-4B57-9A01-DFF2A47A8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740-198A-49AA-9960-2F329BB002ED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0E1-3940-4B57-9A01-DFF2A47A8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740-198A-49AA-9960-2F329BB002ED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0E1-3940-4B57-9A01-DFF2A47A8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740-198A-49AA-9960-2F329BB002ED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0E1-3940-4B57-9A01-DFF2A47A8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740-198A-49AA-9960-2F329BB002ED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0E1-3940-4B57-9A01-DFF2A47A8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740-198A-49AA-9960-2F329BB002ED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0E1-3940-4B57-9A01-DFF2A47A8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740-198A-49AA-9960-2F329BB002ED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0E1-3940-4B57-9A01-DFF2A47A8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740-198A-49AA-9960-2F329BB002ED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0E1-3940-4B57-9A01-DFF2A47A8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740-198A-49AA-9960-2F329BB002ED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0E1-3940-4B57-9A01-DFF2A47A8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740-198A-49AA-9960-2F329BB002ED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3490E1-3940-4B57-9A01-DFF2A47A8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E11740-198A-49AA-9960-2F329BB002ED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3490E1-3940-4B57-9A01-DFF2A47A83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7143768" cy="57864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Внедрение олимпийского образования на общеобразовательных  уроках 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1-4 классах</a:t>
            </a:r>
            <a:endParaRPr lang="ru-RU" dirty="0"/>
          </a:p>
        </p:txBody>
      </p:sp>
      <p:pic>
        <p:nvPicPr>
          <p:cNvPr id="1026" name="Рисунок 28"/>
          <p:cNvPicPr>
            <a:picLocks noChangeAspect="1" noChangeArrowheads="1"/>
          </p:cNvPicPr>
          <p:nvPr/>
        </p:nvPicPr>
        <p:blipFill>
          <a:blip r:embed="rId2" cstate="print"/>
          <a:srcRect l="35680" t="33846" r="32767" b="32564"/>
          <a:stretch>
            <a:fillRect/>
          </a:stretch>
        </p:blipFill>
        <p:spPr bwMode="auto">
          <a:xfrm>
            <a:off x="6000760" y="0"/>
            <a:ext cx="314324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Человек и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5472122" cy="46815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данном предмете можно подробно рассказать о нашей Родине — Беларуси; Государственном Гербе Республики Беларусь; Государственном Флаге Республики Беларусь; Минск е— столице нашей Родины. </a:t>
            </a:r>
            <a:endParaRPr lang="ru-RU" dirty="0"/>
          </a:p>
        </p:txBody>
      </p:sp>
      <p:pic>
        <p:nvPicPr>
          <p:cNvPr id="4" name="Рисунок 3" descr="5132e503cee8078d1470d266b237af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785926"/>
            <a:ext cx="2825752" cy="45720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928670"/>
            <a:ext cx="46434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928802"/>
            <a:ext cx="7000892" cy="42148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472518" cy="65722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Математика</a:t>
            </a:r>
          </a:p>
          <a:p>
            <a:pPr>
              <a:buNone/>
            </a:pPr>
            <a:r>
              <a:rPr lang="ru-RU" dirty="0" smtClean="0"/>
              <a:t>1)Норвежский лыжник Бьерн  </a:t>
            </a:r>
            <a:r>
              <a:rPr lang="ru-RU" dirty="0" err="1" smtClean="0"/>
              <a:t>Дэли</a:t>
            </a:r>
            <a:r>
              <a:rPr lang="ru-RU" dirty="0" smtClean="0"/>
              <a:t> приехал на Олимпийские игры в Нагано (1998г.), уже имея 5 золотых олимпийских наград.  На японской лыжне он завоевал еще 3 . Сколько наград высшей пробы имеет этот спортсмен?</a:t>
            </a:r>
          </a:p>
          <a:p>
            <a:pPr>
              <a:buNone/>
            </a:pPr>
            <a:r>
              <a:rPr lang="ru-RU" dirty="0" smtClean="0"/>
              <a:t>2)На протяжении четырех олимпийских циклов белорусские фристайлисты    завоевали 4 медали. Из них 1 золотая (Алексей Гришин), 1 серебренная ( Дмитрий  </a:t>
            </a:r>
            <a:r>
              <a:rPr lang="ru-RU" dirty="0" err="1" smtClean="0"/>
              <a:t>Дащинский</a:t>
            </a:r>
            <a:r>
              <a:rPr lang="ru-RU" dirty="0" smtClean="0"/>
              <a:t> ). Сколько бронзовых медалей завоевали белорусские фристайлисты?</a:t>
            </a:r>
          </a:p>
          <a:p>
            <a:pPr>
              <a:buNone/>
            </a:pPr>
            <a:r>
              <a:rPr lang="ru-RU" dirty="0" smtClean="0"/>
              <a:t>3)Рекорд по общему количеству  олимпийских наград всех достоинств среди мужчин и женщин принадлежит Ларисе </a:t>
            </a:r>
            <a:r>
              <a:rPr lang="ru-RU" dirty="0" err="1" smtClean="0"/>
              <a:t>Латыниной</a:t>
            </a:r>
            <a:r>
              <a:rPr lang="ru-RU" dirty="0" smtClean="0"/>
              <a:t>  - 18 медалей.  Сколько медалей необходимо завоевать  Майклу </a:t>
            </a:r>
            <a:r>
              <a:rPr lang="ru-RU" dirty="0" err="1" smtClean="0"/>
              <a:t>Фелпсу</a:t>
            </a:r>
            <a:r>
              <a:rPr lang="ru-RU" dirty="0" smtClean="0"/>
              <a:t>, чтобы сравнятся с </a:t>
            </a:r>
            <a:r>
              <a:rPr lang="ru-RU" dirty="0" err="1" smtClean="0"/>
              <a:t>Латыниной</a:t>
            </a:r>
            <a:r>
              <a:rPr lang="ru-RU" dirty="0" smtClean="0"/>
              <a:t>,  если у него 2 бронзовых и 14  золотых медалей?</a:t>
            </a:r>
          </a:p>
          <a:p>
            <a:pPr>
              <a:buNone/>
            </a:pPr>
            <a:r>
              <a:rPr lang="ru-RU" dirty="0" smtClean="0"/>
              <a:t>4)На олимпийских играх 1980 (Москва)  было установлено 36 мировых и 74   олимпийских рекорда. Сколько рекордов было установлено на  Играх ХХ</a:t>
            </a:r>
            <a:r>
              <a:rPr lang="en-US" dirty="0" smtClean="0"/>
              <a:t>II</a:t>
            </a:r>
            <a:r>
              <a:rPr lang="ru-RU" dirty="0" smtClean="0"/>
              <a:t> Олимпиады (1980 г)?</a:t>
            </a:r>
          </a:p>
          <a:p>
            <a:pPr>
              <a:buNone/>
            </a:pPr>
            <a:r>
              <a:rPr lang="ru-RU" dirty="0" smtClean="0"/>
              <a:t>5)На Олимпийских играх в Антверпене (1920г) самым возрастным спортсменом  был Оскар  Сван, ему было  73 года. Самым возрастным спортсменом зимних Олимпийских игр является Скотт Берд, ему на Олимпийских играх в Турине  (2006 г) было 54 года. На сколько Сван старше Берда?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Литературное чтение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643602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«Страна вопросов и ответов»</a:t>
            </a:r>
            <a:r>
              <a:rPr lang="ru-RU" dirty="0" smtClean="0"/>
              <a:t> — </a:t>
            </a:r>
            <a:r>
              <a:rPr lang="ru-RU" sz="2400" dirty="0" smtClean="0"/>
              <a:t>развивать познавательные интересы младшего школьника, его жизненную активность, творческий потенциал. После прочтения текста на олимпийскую тематику, учитель задает вопросы, а ученики пытаются найти на них ответы. </a:t>
            </a:r>
          </a:p>
        </p:txBody>
      </p:sp>
      <p:pic>
        <p:nvPicPr>
          <p:cNvPr id="6146" name="Рисунок 40"/>
          <p:cNvPicPr>
            <a:picLocks noChangeAspect="1" noChangeArrowheads="1"/>
          </p:cNvPicPr>
          <p:nvPr/>
        </p:nvPicPr>
        <p:blipFill>
          <a:blip r:embed="rId2" cstate="print"/>
          <a:srcRect l="35474" t="12051" r="33066" b="10770"/>
          <a:stretch>
            <a:fillRect/>
          </a:stretch>
        </p:blipFill>
        <p:spPr bwMode="auto">
          <a:xfrm>
            <a:off x="6215074" y="3286124"/>
            <a:ext cx="221457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9" descr="C:\Documents and Settings\wert\Рабочий стол\Спорт\fristayl_raubichi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143380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1" descr="C:\Documents and Settings\wert\Рабочий стол\Спорт\ваекувер 2010\208975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857628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Белорусские фристайлисты на Олимпийских играх в Ванкувере</a:t>
            </a:r>
          </a:p>
          <a:p>
            <a:pPr algn="just">
              <a:buNone/>
            </a:pPr>
            <a:r>
              <a:rPr lang="ru-RU" sz="1800" dirty="0" smtClean="0"/>
              <a:t>На Олимпийских играх в Ванкувере с фристайлом вся Беларусь связывала главные надежды на медаль. Надежды белорусов оправдал Алексей Гришин, который завоевал золотую медаль. В истории белорусского спорта Алексей Гришин – первый чемпион зимних олимпийских игр. В успехе Гришина главная заслуга принадлежит его тренеру . Ведь Николай </a:t>
            </a:r>
            <a:r>
              <a:rPr lang="ru-RU" sz="1800" dirty="0" err="1" smtClean="0"/>
              <a:t>Козеко</a:t>
            </a:r>
            <a:r>
              <a:rPr lang="ru-RU" sz="1800" dirty="0" smtClean="0"/>
              <a:t> стоял у истоков этого вида спорта в Беларуси. Четвертую Олимпиаду подряд его спортсмены привозят с игр олимпийские награды.</a:t>
            </a:r>
          </a:p>
          <a:p>
            <a:pPr algn="just">
              <a:buNone/>
            </a:pPr>
            <a:r>
              <a:rPr lang="ru-RU" sz="1800" dirty="0" smtClean="0"/>
              <a:t>Также важный фактор – мотивация спортсменов. Так, для Гришина и </a:t>
            </a:r>
            <a:r>
              <a:rPr lang="ru-RU" sz="1800" dirty="0" err="1" smtClean="0"/>
              <a:t>Дащинского</a:t>
            </a:r>
            <a:r>
              <a:rPr lang="ru-RU" sz="1800" dirty="0" smtClean="0"/>
              <a:t> – это четвертая олимпиада. Кушнир хотел подтвердить результаты сезона, </a:t>
            </a:r>
            <a:r>
              <a:rPr lang="ru-RU" sz="1800" dirty="0" err="1" smtClean="0"/>
              <a:t>Сливец</a:t>
            </a:r>
            <a:r>
              <a:rPr lang="ru-RU" sz="1800" dirty="0" smtClean="0"/>
              <a:t>- оправдать место в олимпийской сборной. </a:t>
            </a:r>
          </a:p>
          <a:p>
            <a:pPr algn="just">
              <a:buNone/>
            </a:pPr>
            <a:r>
              <a:rPr lang="ru-RU" sz="1800" dirty="0" err="1" smtClean="0"/>
              <a:t>Ассоль</a:t>
            </a:r>
            <a:r>
              <a:rPr lang="ru-RU" sz="1800" dirty="0" smtClean="0"/>
              <a:t> </a:t>
            </a:r>
            <a:r>
              <a:rPr lang="ru-RU" sz="1800" dirty="0" err="1" smtClean="0"/>
              <a:t>Сливец</a:t>
            </a:r>
            <a:r>
              <a:rPr lang="ru-RU" sz="1800" dirty="0" smtClean="0"/>
              <a:t> в итоговом протоколе разместилась на 4 месте, Алла Цупер-8 место.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ВОПРОСЫ: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1)Назовите вид спорта, спортсмены которого привозят олимпийские награды четвертую Олимпиаду подряд.</a:t>
            </a:r>
          </a:p>
          <a:p>
            <a:pPr>
              <a:buNone/>
            </a:pPr>
            <a:r>
              <a:rPr lang="ru-RU" sz="2000" dirty="0" smtClean="0"/>
              <a:t>2)Назовите первого олимпийского чемпиона Беларуси на зимних олимпийских играх.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3)Сколько спортсменов представляли Республику Беларусь на </a:t>
            </a:r>
            <a:r>
              <a:rPr lang="en-US" sz="2000" dirty="0" smtClean="0">
                <a:solidFill>
                  <a:srgbClr val="00B050"/>
                </a:solidFill>
              </a:rPr>
              <a:t>XXI</a:t>
            </a:r>
            <a:r>
              <a:rPr lang="ru-RU" sz="2000" dirty="0" smtClean="0">
                <a:solidFill>
                  <a:srgbClr val="00B050"/>
                </a:solidFill>
              </a:rPr>
              <a:t> зимних Олимпийских играх?</a:t>
            </a:r>
          </a:p>
          <a:p>
            <a:pPr>
              <a:buNone/>
            </a:pPr>
            <a:r>
              <a:rPr lang="ru-RU" sz="2000" dirty="0" smtClean="0"/>
              <a:t>4)Какие факторы способствовали  нашей сборной в подготовке к Ванкуверу?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72518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Ты с красным солнцем дружишь, </a:t>
            </a:r>
          </a:p>
          <a:p>
            <a:pPr>
              <a:buNone/>
            </a:pPr>
            <a:r>
              <a:rPr lang="ru-RU" dirty="0" smtClean="0"/>
              <a:t>Волне прохладной рад.</a:t>
            </a:r>
          </a:p>
          <a:p>
            <a:pPr>
              <a:buNone/>
            </a:pPr>
            <a:r>
              <a:rPr lang="ru-RU" dirty="0" smtClean="0"/>
              <a:t>Тебе не страшен дождик,</a:t>
            </a:r>
          </a:p>
          <a:p>
            <a:pPr>
              <a:buNone/>
            </a:pPr>
            <a:r>
              <a:rPr lang="ru-RU" dirty="0" smtClean="0"/>
              <a:t>Не страшен снегопад.</a:t>
            </a:r>
          </a:p>
          <a:p>
            <a:pPr>
              <a:buNone/>
            </a:pPr>
            <a:r>
              <a:rPr lang="ru-RU" dirty="0" smtClean="0"/>
              <a:t>Ты ветра не боишься,</a:t>
            </a:r>
          </a:p>
          <a:p>
            <a:pPr>
              <a:buNone/>
            </a:pPr>
            <a:r>
              <a:rPr lang="ru-RU" dirty="0" smtClean="0"/>
              <a:t>В игре не устаешь.</a:t>
            </a:r>
          </a:p>
          <a:p>
            <a:pPr>
              <a:buNone/>
            </a:pPr>
            <a:r>
              <a:rPr lang="ru-RU" dirty="0" smtClean="0"/>
              <a:t>И рано спать ложишься,</a:t>
            </a:r>
          </a:p>
          <a:p>
            <a:pPr>
              <a:buNone/>
            </a:pPr>
            <a:r>
              <a:rPr lang="ru-RU" dirty="0" smtClean="0"/>
              <a:t>И с солнышком встаешь.</a:t>
            </a:r>
          </a:p>
          <a:p>
            <a:pPr>
              <a:buNone/>
            </a:pPr>
            <a:r>
              <a:rPr lang="ru-RU" dirty="0" smtClean="0"/>
              <a:t>Зимой на лыжах ходишь, </a:t>
            </a:r>
          </a:p>
          <a:p>
            <a:pPr>
              <a:buNone/>
            </a:pPr>
            <a:r>
              <a:rPr lang="ru-RU" dirty="0" smtClean="0"/>
              <a:t>Резвишься на катке,</a:t>
            </a:r>
          </a:p>
          <a:p>
            <a:pPr>
              <a:buNone/>
            </a:pPr>
            <a:r>
              <a:rPr lang="ru-RU" dirty="0" smtClean="0"/>
              <a:t>А летом загорелый,</a:t>
            </a:r>
          </a:p>
          <a:p>
            <a:pPr>
              <a:buNone/>
            </a:pPr>
            <a:r>
              <a:rPr lang="ru-RU" dirty="0" smtClean="0"/>
              <a:t>Купаешься в реке.</a:t>
            </a:r>
          </a:p>
          <a:p>
            <a:pPr>
              <a:buNone/>
            </a:pPr>
            <a:r>
              <a:rPr lang="ru-RU" dirty="0" smtClean="0"/>
              <a:t>Ты любишь прыгать, бегать,</a:t>
            </a:r>
          </a:p>
          <a:p>
            <a:pPr>
              <a:buNone/>
            </a:pPr>
            <a:r>
              <a:rPr lang="ru-RU" dirty="0" smtClean="0"/>
              <a:t>Играть тугим мячом.</a:t>
            </a:r>
          </a:p>
          <a:p>
            <a:pPr>
              <a:buNone/>
            </a:pPr>
            <a:r>
              <a:rPr lang="ru-RU" dirty="0" smtClean="0"/>
              <a:t>Ты вырастешь здоровым,</a:t>
            </a:r>
          </a:p>
          <a:p>
            <a:pPr>
              <a:buNone/>
            </a:pPr>
            <a:r>
              <a:rPr lang="ru-RU" dirty="0" smtClean="0"/>
              <a:t>Ты будешь силачом.                С.Островский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1)Найти лексическое значение слов:</a:t>
            </a:r>
          </a:p>
          <a:p>
            <a:pPr>
              <a:buNone/>
            </a:pPr>
            <a:r>
              <a:rPr lang="ru-RU" b="1" dirty="0" smtClean="0"/>
              <a:t>Национальный олимпийский комитет, дублер, гейм, вратарь, гол, батут, атака, резерв, гандбол, первенство.</a:t>
            </a:r>
          </a:p>
          <a:p>
            <a:pPr>
              <a:buNone/>
            </a:pPr>
            <a:r>
              <a:rPr lang="ru-RU" dirty="0" smtClean="0"/>
              <a:t>2)Дополнить словосочетания:</a:t>
            </a:r>
          </a:p>
          <a:p>
            <a:pPr>
              <a:buNone/>
            </a:pPr>
            <a:r>
              <a:rPr lang="ru-RU" b="1" dirty="0" smtClean="0"/>
              <a:t>Медаль (какая?)….., бревно (какое?)…., </a:t>
            </a:r>
          </a:p>
          <a:p>
            <a:pPr>
              <a:buNone/>
            </a:pPr>
            <a:r>
              <a:rPr lang="ru-RU" b="1" dirty="0" smtClean="0"/>
              <a:t>спорт (какой?)…., бег (какой?)…. .</a:t>
            </a:r>
          </a:p>
          <a:p>
            <a:pPr>
              <a:buNone/>
            </a:pPr>
            <a:r>
              <a:rPr lang="ru-RU" b="1" dirty="0" smtClean="0"/>
              <a:t>Золото, олимп, барьер, гимнастика.</a:t>
            </a:r>
          </a:p>
          <a:p>
            <a:pPr>
              <a:buNone/>
            </a:pPr>
            <a:r>
              <a:rPr lang="ru-RU" dirty="0" smtClean="0"/>
              <a:t>3)Списать:    </a:t>
            </a:r>
          </a:p>
          <a:p>
            <a:pPr>
              <a:buNone/>
            </a:pPr>
            <a:r>
              <a:rPr lang="ru-RU" b="1" dirty="0" smtClean="0"/>
              <a:t>С Древней Греции, с Эллады</a:t>
            </a:r>
          </a:p>
          <a:p>
            <a:pPr>
              <a:buNone/>
            </a:pPr>
            <a:r>
              <a:rPr lang="ru-RU" b="1" dirty="0" smtClean="0"/>
              <a:t>Взял пример и новый век, </a:t>
            </a:r>
          </a:p>
          <a:p>
            <a:pPr>
              <a:buNone/>
            </a:pPr>
            <a:r>
              <a:rPr lang="ru-RU" b="1" dirty="0" smtClean="0"/>
              <a:t>Возродил Олимпиады</a:t>
            </a:r>
          </a:p>
          <a:p>
            <a:pPr>
              <a:buNone/>
            </a:pPr>
            <a:r>
              <a:rPr lang="ru-RU" b="1" dirty="0" smtClean="0"/>
              <a:t>Современный человек!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eccbc5dd5d083dc117e179c67c93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571876"/>
            <a:ext cx="2285984" cy="32861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543956" cy="6000792"/>
          </a:xfrm>
        </p:spPr>
        <p:txBody>
          <a:bodyPr numCol="2"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Чемпионы нашего двора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Музыка: </a:t>
            </a:r>
            <a:r>
              <a:rPr lang="ru-RU" b="1" dirty="0" err="1" smtClean="0"/>
              <a:t>Д.Кабалевский</a:t>
            </a:r>
            <a:r>
              <a:rPr lang="ru-RU" b="1" dirty="0" smtClean="0"/>
              <a:t> Слова: Ц. </a:t>
            </a:r>
            <a:r>
              <a:rPr lang="ru-RU" b="1" dirty="0" err="1" smtClean="0"/>
              <a:t>Солодарь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Приходит летняя пора -</a:t>
            </a:r>
          </a:p>
          <a:p>
            <a:pPr>
              <a:buNone/>
            </a:pPr>
            <a:r>
              <a:rPr lang="ru-RU" dirty="0" smtClean="0"/>
              <a:t>Идёт футбольная игра.</a:t>
            </a:r>
          </a:p>
          <a:p>
            <a:pPr>
              <a:buNone/>
            </a:pPr>
            <a:r>
              <a:rPr lang="ru-RU" dirty="0" smtClean="0"/>
              <a:t>В беге устали не зная,</a:t>
            </a:r>
          </a:p>
          <a:p>
            <a:pPr>
              <a:buNone/>
            </a:pPr>
            <a:r>
              <a:rPr lang="ru-RU" dirty="0" smtClean="0"/>
              <a:t>На ворота наступают</a:t>
            </a:r>
          </a:p>
          <a:p>
            <a:pPr>
              <a:buNone/>
            </a:pPr>
            <a:r>
              <a:rPr lang="ru-RU" dirty="0" smtClean="0"/>
              <a:t>Чемпионы нашего двора!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Припев:</a:t>
            </a:r>
          </a:p>
          <a:p>
            <a:pPr>
              <a:buNone/>
            </a:pPr>
            <a:r>
              <a:rPr lang="ru-RU" dirty="0" smtClean="0"/>
              <a:t>Мы дружим с ветрами и стужей,</a:t>
            </a:r>
          </a:p>
          <a:p>
            <a:pPr>
              <a:buNone/>
            </a:pPr>
            <a:r>
              <a:rPr lang="ru-RU" dirty="0" smtClean="0"/>
              <a:t>Зовут нас леса и вода.</a:t>
            </a:r>
          </a:p>
          <a:p>
            <a:pPr>
              <a:buNone/>
            </a:pPr>
            <a:r>
              <a:rPr lang="ru-RU" dirty="0" smtClean="0"/>
              <a:t>/С физкультурой крепко дружим,</a:t>
            </a:r>
          </a:p>
          <a:p>
            <a:pPr>
              <a:buNone/>
            </a:pPr>
            <a:r>
              <a:rPr lang="ru-RU" dirty="0" smtClean="0"/>
              <a:t>Эта дружба - навсегда!-2р./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Приходит зимняя пора,</a:t>
            </a:r>
          </a:p>
          <a:p>
            <a:pPr>
              <a:buNone/>
            </a:pPr>
            <a:r>
              <a:rPr lang="ru-RU" dirty="0" smtClean="0"/>
              <a:t>Хоккей - весёлая игра.</a:t>
            </a:r>
          </a:p>
          <a:p>
            <a:pPr>
              <a:buNone/>
            </a:pPr>
            <a:r>
              <a:rPr lang="ru-RU" dirty="0" smtClean="0"/>
              <a:t>Сколько песен, сколько смеха,</a:t>
            </a:r>
          </a:p>
          <a:p>
            <a:pPr>
              <a:buNone/>
            </a:pPr>
            <a:r>
              <a:rPr lang="ru-RU" dirty="0" smtClean="0"/>
              <a:t>Снег пушистый - не помеха</a:t>
            </a:r>
          </a:p>
          <a:p>
            <a:pPr>
              <a:buNone/>
            </a:pPr>
            <a:r>
              <a:rPr lang="ru-RU" dirty="0" smtClean="0"/>
              <a:t>Чемпионам нашего двора!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Припев.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Пришли к нам в гости мастера -</a:t>
            </a:r>
          </a:p>
          <a:p>
            <a:pPr>
              <a:buNone/>
            </a:pPr>
            <a:r>
              <a:rPr lang="ru-RU" dirty="0" smtClean="0"/>
              <a:t>Кричит, гремит "Физкульт-ура"!</a:t>
            </a:r>
          </a:p>
          <a:p>
            <a:pPr>
              <a:buNone/>
            </a:pPr>
            <a:r>
              <a:rPr lang="ru-RU" dirty="0" smtClean="0"/>
              <a:t>И сказами нам спортсмены,</a:t>
            </a:r>
          </a:p>
          <a:p>
            <a:pPr>
              <a:buNone/>
            </a:pPr>
            <a:r>
              <a:rPr lang="ru-RU" dirty="0" smtClean="0"/>
              <a:t>Что надёжной будут сменой</a:t>
            </a:r>
          </a:p>
          <a:p>
            <a:pPr>
              <a:buNone/>
            </a:pPr>
            <a:r>
              <a:rPr lang="ru-RU" dirty="0" smtClean="0"/>
              <a:t>Чемпионы нашего двора!</a:t>
            </a:r>
          </a:p>
          <a:p>
            <a:pPr>
              <a:buNone/>
            </a:pPr>
            <a:r>
              <a:rPr lang="ru-RU" dirty="0" smtClean="0"/>
              <a:t>Припев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Изобразительное искусство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1436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занятиях рисования, лепки дети погружаются в таинственный мир спорта и Олимпийских игр. На этих занятиях они проявляют элементы фантазии, не зная истинной окраски этого мира.</a:t>
            </a:r>
          </a:p>
          <a:p>
            <a:r>
              <a:rPr lang="ru-RU" sz="2400" dirty="0" smtClean="0"/>
              <a:t>Лепка спортсменов, спортивных снарядов, талисманов игр различных олимпиад и другую атрибутику.</a:t>
            </a:r>
          </a:p>
          <a:p>
            <a:r>
              <a:rPr lang="ru-RU" sz="2400" dirty="0" smtClean="0"/>
              <a:t>Рисунки, которые связаны с олимпийским движением.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228598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214687"/>
            <a:ext cx="3213091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214686"/>
            <a:ext cx="278608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857232"/>
            <a:ext cx="5186370" cy="1428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 класс</a:t>
            </a:r>
            <a:endParaRPr lang="ru-RU" dirty="0"/>
          </a:p>
        </p:txBody>
      </p:sp>
      <p:pic>
        <p:nvPicPr>
          <p:cNvPr id="3074" name="Рисунок 25"/>
          <p:cNvPicPr>
            <a:picLocks noChangeAspect="1" noChangeArrowheads="1"/>
          </p:cNvPicPr>
          <p:nvPr/>
        </p:nvPicPr>
        <p:blipFill>
          <a:blip r:embed="rId2" cstate="print"/>
          <a:srcRect l="24559" t="28975" r="52327" b="31026"/>
          <a:stretch>
            <a:fillRect/>
          </a:stretch>
        </p:blipFill>
        <p:spPr bwMode="auto">
          <a:xfrm>
            <a:off x="5072034" y="3000372"/>
            <a:ext cx="407196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8618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928670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класс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P104055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285992"/>
            <a:ext cx="6715172" cy="42148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61436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Литературное чтение</a:t>
            </a:r>
          </a:p>
          <a:p>
            <a:pPr>
              <a:buNone/>
            </a:pPr>
            <a:r>
              <a:rPr lang="ru-RU" sz="2000" dirty="0" smtClean="0"/>
              <a:t>Можно знакомиться с олимпийским движением изучая отдельные рассказы и произведения о выдающихся спортсменах, их воле, мужестве и благородстве. Читая произведения о богатырях, о людях которые проявляли благородство и мужество, можно знакомиться с олимпийским движением.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Подвиги спорта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За отрицание кармы</a:t>
            </a:r>
            <a:endParaRPr lang="ru-RU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200" dirty="0" smtClean="0"/>
              <a:t>На Олимпиаде-2000 в Сиднее только феноменальное упорство позволило гимнастке Светлане </a:t>
            </a:r>
            <a:r>
              <a:rPr lang="ru-RU" sz="2200" dirty="0" err="1" smtClean="0"/>
              <a:t>Хоркиной</a:t>
            </a:r>
            <a:r>
              <a:rPr lang="ru-RU" sz="2200" dirty="0" smtClean="0"/>
              <a:t> завоевать золотую медаль. До последнего дня Светлану называли главной неудачницей Игр: в командном первенстве она упала с брусьев, в личном – с коня. Другой бы на ее месте плюнул и пошел домой – порчу снимать, но Светлана доказала, что не верит в подобную чепуху. В личном первенстве на брусьях она выступила без единой ошибки и в результате обошла других гимнасток, включая свою заклятую соперницу – американку </a:t>
            </a:r>
            <a:r>
              <a:rPr lang="ru-RU" sz="2200" dirty="0" err="1" smtClean="0"/>
              <a:t>Карли</a:t>
            </a:r>
            <a:r>
              <a:rPr lang="ru-RU" sz="2200" dirty="0" smtClean="0"/>
              <a:t> </a:t>
            </a:r>
            <a:r>
              <a:rPr lang="ru-RU" sz="2200" dirty="0" err="1" smtClean="0"/>
              <a:t>Пэттерсон</a:t>
            </a:r>
            <a:r>
              <a:rPr lang="ru-RU" sz="22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858280" cy="6715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За умение приспосабливаться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 err="1" smtClean="0"/>
              <a:t>Мюррей</a:t>
            </a:r>
            <a:r>
              <a:rPr lang="ru-RU" sz="2400" dirty="0" smtClean="0"/>
              <a:t> </a:t>
            </a:r>
            <a:r>
              <a:rPr lang="ru-RU" sz="2400" dirty="0" err="1" smtClean="0"/>
              <a:t>Халберг</a:t>
            </a:r>
            <a:r>
              <a:rPr lang="ru-RU" sz="2400" dirty="0" smtClean="0"/>
              <a:t> с детства любил спорт. А точнее, регби (в Новой Зеландии, откуда он родом, «спорт» и «регби» – синонимы). Но уже в 16 лет он получил в игре тяжелейшую травму, результатом которой стал частичный паралич. О спорте можно было забыть, однако </a:t>
            </a:r>
            <a:r>
              <a:rPr lang="ru-RU" sz="2400" dirty="0" err="1" smtClean="0"/>
              <a:t>Мюррей</a:t>
            </a:r>
            <a:r>
              <a:rPr lang="ru-RU" sz="2400" dirty="0" smtClean="0"/>
              <a:t> не сдался и призвал на помощь тренера-легкоатлета </a:t>
            </a:r>
            <a:r>
              <a:rPr lang="ru-RU" sz="2400" dirty="0" err="1" smtClean="0"/>
              <a:t>Лидьярда</a:t>
            </a:r>
            <a:r>
              <a:rPr lang="ru-RU" sz="2400" dirty="0" smtClean="0"/>
              <a:t>. Тот заново научил </a:t>
            </a:r>
            <a:r>
              <a:rPr lang="ru-RU" sz="2400" dirty="0" err="1" smtClean="0"/>
              <a:t>Халберга</a:t>
            </a:r>
            <a:r>
              <a:rPr lang="ru-RU" sz="2400" dirty="0" smtClean="0"/>
              <a:t> ходить, а затем и бегать. И хотя бывший регбист так и не отвоевал у паралича одну руку, в спорт он вернулся и на дистанции 5 км взял золото на Олимпиаде-1960!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За благородство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/>
              <a:t>С тех пор как спорт стал средством наживы, честных людей в нем почти не осталось. Последним джентльменом был, видимо, француз Леон </a:t>
            </a:r>
            <a:r>
              <a:rPr lang="ru-RU" sz="2400" dirty="0" err="1" smtClean="0"/>
              <a:t>Фламан</a:t>
            </a:r>
            <a:r>
              <a:rPr lang="ru-RU" sz="2400" dirty="0" smtClean="0"/>
              <a:t>. На Олимпиаде-1896 он увидел, что у его соперника </a:t>
            </a:r>
            <a:r>
              <a:rPr lang="ru-RU" sz="2400" dirty="0" err="1" smtClean="0"/>
              <a:t>Колетти</a:t>
            </a:r>
            <a:r>
              <a:rPr lang="ru-RU" sz="2400" dirty="0" smtClean="0"/>
              <a:t> сломался велосипед. </a:t>
            </a:r>
            <a:r>
              <a:rPr lang="ru-RU" sz="2400" dirty="0" err="1" smtClean="0"/>
              <a:t>Фламан</a:t>
            </a:r>
            <a:r>
              <a:rPr lang="ru-RU" sz="2400" dirty="0" smtClean="0"/>
              <a:t> остановился и не ехал дальше, пока </a:t>
            </a:r>
            <a:r>
              <a:rPr lang="ru-RU" sz="2400" dirty="0" err="1" smtClean="0"/>
              <a:t>Колетти</a:t>
            </a:r>
            <a:r>
              <a:rPr lang="ru-RU" sz="2400" dirty="0" smtClean="0"/>
              <a:t> не вернулся в седло. И победил, кстати.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7072362" cy="6500858"/>
          </a:xfrm>
        </p:spPr>
        <p:txBody>
          <a:bodyPr numCol="2"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Праздник спортивный гордо </a:t>
            </a:r>
          </a:p>
          <a:p>
            <a:pPr>
              <a:buNone/>
            </a:pPr>
            <a:r>
              <a:rPr lang="ru-RU" dirty="0" smtClean="0"/>
              <a:t>вступает в свои права </a:t>
            </a:r>
          </a:p>
          <a:p>
            <a:pPr>
              <a:buNone/>
            </a:pPr>
            <a:r>
              <a:rPr lang="ru-RU" dirty="0" smtClean="0"/>
              <a:t>Солнцем улыбки доброй </a:t>
            </a:r>
          </a:p>
          <a:p>
            <a:pPr>
              <a:buNone/>
            </a:pPr>
            <a:r>
              <a:rPr lang="ru-RU" dirty="0" smtClean="0"/>
              <a:t>Встречает его детвора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Нам смелым, и сильным, и ловким </a:t>
            </a:r>
          </a:p>
          <a:p>
            <a:pPr>
              <a:buNone/>
            </a:pPr>
            <a:r>
              <a:rPr lang="ru-RU" dirty="0" smtClean="0"/>
              <a:t>Со спортом всегда по пути </a:t>
            </a:r>
          </a:p>
          <a:p>
            <a:pPr>
              <a:buNone/>
            </a:pPr>
            <a:r>
              <a:rPr lang="ru-RU" dirty="0" smtClean="0"/>
              <a:t>Ребят не страшат тренировки- </a:t>
            </a:r>
          </a:p>
          <a:p>
            <a:pPr>
              <a:buNone/>
            </a:pPr>
            <a:r>
              <a:rPr lang="ru-RU" dirty="0" smtClean="0"/>
              <a:t>Пусть сердце стучится в груди. </a:t>
            </a:r>
          </a:p>
          <a:p>
            <a:pPr>
              <a:buNone/>
            </a:pPr>
            <a:r>
              <a:rPr lang="ru-RU" dirty="0" smtClean="0"/>
              <a:t>Нам смелым, и сильным, и ловким </a:t>
            </a:r>
          </a:p>
          <a:p>
            <a:pPr>
              <a:buNone/>
            </a:pPr>
            <a:r>
              <a:rPr lang="ru-RU" dirty="0" smtClean="0"/>
              <a:t>Быть надо всегда впереди.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Здоровье, сила, ловкость- </a:t>
            </a:r>
          </a:p>
          <a:p>
            <a:pPr>
              <a:buNone/>
            </a:pPr>
            <a:r>
              <a:rPr lang="ru-RU" dirty="0" smtClean="0"/>
              <a:t>Вот спорта пламенный завет </a:t>
            </a:r>
          </a:p>
          <a:p>
            <a:pPr>
              <a:buNone/>
            </a:pPr>
            <a:r>
              <a:rPr lang="ru-RU" dirty="0" smtClean="0"/>
              <a:t>Покажем нашу дружбу, смелость </a:t>
            </a:r>
          </a:p>
          <a:p>
            <a:pPr>
              <a:buNone/>
            </a:pPr>
            <a:r>
              <a:rPr lang="ru-RU" dirty="0" smtClean="0"/>
              <a:t>Веселым стартам шлем привет!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Юное тело свое закалять </a:t>
            </a:r>
          </a:p>
          <a:p>
            <a:pPr>
              <a:buNone/>
            </a:pPr>
            <a:r>
              <a:rPr lang="ru-RU" dirty="0" smtClean="0"/>
              <a:t>Больших довиваться высот </a:t>
            </a:r>
          </a:p>
          <a:p>
            <a:pPr>
              <a:buNone/>
            </a:pPr>
            <a:r>
              <a:rPr lang="ru-RU" dirty="0" smtClean="0"/>
              <a:t>Отвагу и волю в себе воспитать </a:t>
            </a:r>
          </a:p>
          <a:p>
            <a:pPr>
              <a:buNone/>
            </a:pPr>
            <a:r>
              <a:rPr lang="ru-RU" dirty="0" smtClean="0"/>
              <a:t>Поможет нам спорт.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Чтоб в спорте первыми быть </a:t>
            </a:r>
          </a:p>
          <a:p>
            <a:pPr>
              <a:buNone/>
            </a:pPr>
            <a:r>
              <a:rPr lang="ru-RU" dirty="0" smtClean="0"/>
              <a:t>Надо спорт любить. </a:t>
            </a:r>
          </a:p>
          <a:p>
            <a:pPr>
              <a:buNone/>
            </a:pPr>
            <a:r>
              <a:rPr lang="ru-RU" dirty="0" smtClean="0"/>
              <a:t>Чтоб спортсменом мог каждый стать. </a:t>
            </a:r>
          </a:p>
          <a:p>
            <a:pPr>
              <a:buNone/>
            </a:pPr>
            <a:r>
              <a:rPr lang="ru-RU" dirty="0" smtClean="0"/>
              <a:t>Надо день зарядкой начинать.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Кто не любит физкультуру? </a:t>
            </a:r>
          </a:p>
          <a:p>
            <a:pPr>
              <a:buNone/>
            </a:pPr>
            <a:r>
              <a:rPr lang="ru-RU" dirty="0" smtClean="0"/>
              <a:t>Помогает всем она! </a:t>
            </a:r>
          </a:p>
          <a:p>
            <a:pPr>
              <a:buNone/>
            </a:pPr>
            <a:r>
              <a:rPr lang="ru-RU" dirty="0" smtClean="0"/>
              <a:t>Быть здоровым, сильным, ловким </a:t>
            </a:r>
          </a:p>
          <a:p>
            <a:pPr>
              <a:buNone/>
            </a:pPr>
            <a:r>
              <a:rPr lang="ru-RU" dirty="0" smtClean="0"/>
              <a:t>К защите Родины быть готовым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Мы физкультурой занимались </a:t>
            </a:r>
          </a:p>
          <a:p>
            <a:pPr>
              <a:buNone/>
            </a:pPr>
            <a:r>
              <a:rPr lang="ru-RU" dirty="0" smtClean="0"/>
              <a:t>Чтоб стал железным организм </a:t>
            </a:r>
          </a:p>
          <a:p>
            <a:pPr>
              <a:buNone/>
            </a:pPr>
            <a:r>
              <a:rPr lang="ru-RU" dirty="0" smtClean="0"/>
              <a:t>И чтоб в здоровом теле </a:t>
            </a:r>
          </a:p>
          <a:p>
            <a:pPr>
              <a:buNone/>
            </a:pPr>
            <a:r>
              <a:rPr lang="ru-RU" dirty="0" smtClean="0"/>
              <a:t>Мускулы твердели.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Словно море трибуны шумят </a:t>
            </a:r>
          </a:p>
          <a:p>
            <a:pPr>
              <a:buNone/>
            </a:pPr>
            <a:r>
              <a:rPr lang="ru-RU" dirty="0" smtClean="0"/>
              <a:t>Нынче будет нелегким сраженье </a:t>
            </a:r>
          </a:p>
          <a:p>
            <a:pPr>
              <a:buNone/>
            </a:pPr>
            <a:r>
              <a:rPr lang="ru-RU" dirty="0" smtClean="0"/>
              <a:t>Поболеем за смелых ребят </a:t>
            </a:r>
          </a:p>
          <a:p>
            <a:pPr>
              <a:buNone/>
            </a:pPr>
            <a:r>
              <a:rPr lang="ru-RU" dirty="0" smtClean="0"/>
              <a:t>За спортивный задор и уменье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Нелегкий будет спор за каждый наш рекорд </a:t>
            </a:r>
          </a:p>
          <a:p>
            <a:pPr>
              <a:buNone/>
            </a:pPr>
            <a:r>
              <a:rPr lang="ru-RU" dirty="0" smtClean="0"/>
              <a:t>В одном мы верим искренне и свято </a:t>
            </a:r>
          </a:p>
          <a:p>
            <a:pPr>
              <a:buNone/>
            </a:pPr>
            <a:r>
              <a:rPr lang="ru-RU" dirty="0" smtClean="0"/>
              <a:t>Все те кто любит спорт, все те кто верит в спорт </a:t>
            </a:r>
          </a:p>
          <a:p>
            <a:pPr>
              <a:buNone/>
            </a:pPr>
            <a:r>
              <a:rPr lang="ru-RU" dirty="0" smtClean="0"/>
              <a:t>Надежные, ребята.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Н.Добронравов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b8e7b7019d325f28a6a4b80384636a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1071546"/>
            <a:ext cx="2143108" cy="2952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1) Найти пары синонимов:</a:t>
            </a:r>
          </a:p>
          <a:p>
            <a:pPr>
              <a:buNone/>
            </a:pPr>
            <a:r>
              <a:rPr lang="ru-RU" b="1" dirty="0" smtClean="0"/>
              <a:t>А. Арбитр, аут, аутсайдер, аэробика, батут, бенди, бодибилдинг, велодром, </a:t>
            </a:r>
            <a:r>
              <a:rPr lang="ru-RU" b="1" dirty="0" err="1" smtClean="0"/>
              <a:t>зятие</a:t>
            </a:r>
            <a:r>
              <a:rPr lang="ru-RU" b="1" dirty="0" smtClean="0"/>
              <a:t> ворот, «вне игры», вратарь, дублер, инсайд, медаль, офсайд, полузащитник, резерв, ручной мяч, фал, чемпион.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Б. гандбол, хавбек, запасной состав, победитель, нападающий, вне игры, награда, полусредний, запасной игрок, голкипер, аут, гол, велотрек, культуризм, хоккей с мячом на льду, ритмическая гимнастика, подкидная сетка, второстепенный, вне игры, спортивный судья.</a:t>
            </a:r>
          </a:p>
          <a:p>
            <a:pPr>
              <a:buNone/>
            </a:pPr>
            <a:r>
              <a:rPr lang="ru-RU" dirty="0" smtClean="0"/>
              <a:t>2) Найти лексическое значение слов:</a:t>
            </a:r>
          </a:p>
          <a:p>
            <a:pPr>
              <a:buNone/>
            </a:pPr>
            <a:r>
              <a:rPr lang="ru-RU" b="1" dirty="0" err="1" smtClean="0"/>
              <a:t>Хет-трик</a:t>
            </a:r>
            <a:r>
              <a:rPr lang="ru-RU" b="1" dirty="0" smtClean="0"/>
              <a:t>, форвард, татами, спурт, скелетон, рефери, рапира, прессинг, полузащитник, арбитр, аут, бодибилдинг, бомбардир, буллит, велодром, гит, дриблинг, капа, панкратион.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543956" cy="62150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1)В Играх ХХ</a:t>
            </a:r>
            <a:r>
              <a:rPr lang="en-US" dirty="0" smtClean="0"/>
              <a:t>V</a:t>
            </a:r>
            <a:r>
              <a:rPr lang="ru-RU" dirty="0" smtClean="0"/>
              <a:t> Олимпиады 1992 г., проходивших в Барселоне  (Испания) в составе  объединенной команды  СНГ  белорусские спортсмены завоевали  13 золотых медалей, из них 6 завоевал гимнаст Виталий Щербо.  Сколько золотых  медалей завоевали представители других видов спорта? </a:t>
            </a:r>
          </a:p>
          <a:p>
            <a:pPr>
              <a:buNone/>
            </a:pPr>
            <a:r>
              <a:rPr lang="ru-RU" dirty="0" smtClean="0"/>
              <a:t>2)На зимних Олимпийских  играх  в г.Калгари  (Канада) в 1988г. спортсмены команды СССР завоевали 29 медалей, из них 11 золотых и 9 бронзовых. Сколько  серебряных   медалей  завоевали спортсмены СССР?</a:t>
            </a:r>
          </a:p>
          <a:p>
            <a:pPr>
              <a:buNone/>
            </a:pPr>
            <a:r>
              <a:rPr lang="ru-RU" dirty="0" smtClean="0"/>
              <a:t>3)На зимних Олимпийских играх, на которых  сборная Беларуси была представлена отдельной командой, белорусские спортсмены  завоевали 3 серебряные медали, 4 бронзовые. Сколько завоевано золотых медалей, если всего было завоевано 9 медалей?</a:t>
            </a:r>
          </a:p>
          <a:p>
            <a:pPr>
              <a:buNone/>
            </a:pPr>
            <a:r>
              <a:rPr lang="ru-RU" dirty="0" smtClean="0"/>
              <a:t>4)На </a:t>
            </a:r>
            <a:r>
              <a:rPr lang="en-US" dirty="0" smtClean="0"/>
              <a:t>I</a:t>
            </a:r>
            <a:r>
              <a:rPr lang="ru-RU" dirty="0" smtClean="0"/>
              <a:t> Олимпийских зимних играх участвовало 258  спортсменов, среди  них  всего  13 женщин. Сколько мужчин участвовало  на этих Олимпийских  играх?</a:t>
            </a:r>
          </a:p>
          <a:p>
            <a:pPr>
              <a:buNone/>
            </a:pPr>
            <a:r>
              <a:rPr lang="ru-RU" dirty="0" smtClean="0"/>
              <a:t>5)На Олимпийских играх в Мельбурне  (1956г) было  установлено 12 олимпийских  рекордов в плавании,  в  легкой атлетике  - 26. Сколько рекордов  было установлено в этих видах в сумме?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 numCol="2">
            <a:normAutofit fontScale="77500" lnSpcReduction="20000"/>
          </a:bodyPr>
          <a:lstStyle/>
          <a:p>
            <a:pPr algn="r">
              <a:buNone/>
            </a:pPr>
            <a:r>
              <a:rPr lang="ru-RU" b="1" dirty="0" smtClean="0"/>
              <a:t>Эстафета (1997)</a:t>
            </a:r>
            <a:endParaRPr lang="ru-RU" dirty="0" smtClean="0"/>
          </a:p>
          <a:p>
            <a:pPr algn="r">
              <a:buNone/>
            </a:pPr>
            <a:r>
              <a:rPr lang="ru-RU" b="1" dirty="0" smtClean="0"/>
              <a:t>Н. Добронравов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Эстафета. Эстафета.</a:t>
            </a:r>
          </a:p>
          <a:p>
            <a:pPr>
              <a:buNone/>
            </a:pPr>
            <a:r>
              <a:rPr lang="ru-RU" dirty="0" smtClean="0"/>
              <a:t>Это молния на улицах планеты.</a:t>
            </a:r>
          </a:p>
          <a:p>
            <a:pPr>
              <a:buNone/>
            </a:pPr>
            <a:r>
              <a:rPr lang="ru-RU" dirty="0" smtClean="0"/>
              <a:t>В разных странах и в любые времена</a:t>
            </a:r>
          </a:p>
          <a:p>
            <a:pPr>
              <a:buNone/>
            </a:pPr>
            <a:r>
              <a:rPr lang="ru-RU" dirty="0" smtClean="0"/>
              <a:t>Эстафета прерываться не должна.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Мы приходим вам на смену —</a:t>
            </a:r>
          </a:p>
          <a:p>
            <a:pPr>
              <a:buNone/>
            </a:pPr>
            <a:r>
              <a:rPr lang="ru-RU" dirty="0" smtClean="0"/>
              <a:t>Легендарные великие спортсмены.</a:t>
            </a:r>
          </a:p>
          <a:p>
            <a:pPr>
              <a:buNone/>
            </a:pPr>
            <a:r>
              <a:rPr lang="ru-RU" dirty="0" smtClean="0"/>
              <a:t>Мы приходим трассу жизни продолжать,</a:t>
            </a:r>
          </a:p>
          <a:p>
            <a:pPr>
              <a:buNone/>
            </a:pPr>
            <a:r>
              <a:rPr lang="ru-RU" dirty="0" smtClean="0"/>
              <a:t>Мы приходим, чтобы время побеждать!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Припев:</a:t>
            </a:r>
          </a:p>
          <a:p>
            <a:pPr>
              <a:buNone/>
            </a:pPr>
            <a:r>
              <a:rPr lang="ru-RU" dirty="0" smtClean="0"/>
              <a:t>Золотая победа,</a:t>
            </a:r>
          </a:p>
          <a:p>
            <a:pPr>
              <a:buNone/>
            </a:pPr>
            <a:r>
              <a:rPr lang="ru-RU" dirty="0" smtClean="0"/>
              <a:t>Молодая победа,</a:t>
            </a:r>
          </a:p>
          <a:p>
            <a:pPr>
              <a:buNone/>
            </a:pPr>
            <a:r>
              <a:rPr lang="ru-RU" dirty="0" smtClean="0"/>
              <a:t>Молодая победа —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Ты примета грядущего дня.</a:t>
            </a:r>
          </a:p>
          <a:p>
            <a:pPr>
              <a:buNone/>
            </a:pPr>
            <a:r>
              <a:rPr lang="ru-RU" dirty="0" smtClean="0"/>
              <a:t>Эстафета рассвета,</a:t>
            </a:r>
          </a:p>
          <a:p>
            <a:pPr>
              <a:buNone/>
            </a:pPr>
            <a:r>
              <a:rPr lang="ru-RU" dirty="0" smtClean="0"/>
              <a:t>Эстафета рассвета,</a:t>
            </a:r>
          </a:p>
          <a:p>
            <a:pPr>
              <a:buNone/>
            </a:pPr>
            <a:r>
              <a:rPr lang="ru-RU" dirty="0" smtClean="0"/>
              <a:t>Эстафета рассвета,</a:t>
            </a:r>
          </a:p>
          <a:p>
            <a:pPr>
              <a:buNone/>
            </a:pPr>
            <a:r>
              <a:rPr lang="ru-RU" dirty="0" smtClean="0"/>
              <a:t>Эстафета огня.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Эстафета. Эстафета.</a:t>
            </a:r>
          </a:p>
          <a:p>
            <a:pPr>
              <a:buNone/>
            </a:pPr>
            <a:r>
              <a:rPr lang="ru-RU" dirty="0" smtClean="0"/>
              <a:t>Это просто продолжение рассвета.</a:t>
            </a:r>
          </a:p>
          <a:p>
            <a:pPr>
              <a:buNone/>
            </a:pPr>
            <a:r>
              <a:rPr lang="ru-RU" dirty="0" smtClean="0"/>
              <a:t>Мы сумеем и на жизненном пути</a:t>
            </a:r>
          </a:p>
          <a:p>
            <a:pPr>
              <a:buNone/>
            </a:pPr>
            <a:r>
              <a:rPr lang="ru-RU" dirty="0" smtClean="0"/>
              <a:t>Эстафету до победы донести.</a:t>
            </a:r>
          </a:p>
          <a:p>
            <a:pPr>
              <a:buNone/>
            </a:pPr>
            <a:r>
              <a:rPr lang="ru-RU" dirty="0" smtClean="0"/>
              <a:t>Припев.</a:t>
            </a:r>
          </a:p>
          <a:p>
            <a:pPr>
              <a:buNone/>
            </a:pPr>
            <a:r>
              <a:rPr lang="ru-RU" dirty="0" smtClean="0"/>
              <a:t>Эстафета. Эстафета.</a:t>
            </a:r>
          </a:p>
          <a:p>
            <a:pPr>
              <a:buNone/>
            </a:pPr>
            <a:r>
              <a:rPr lang="ru-RU" dirty="0" smtClean="0"/>
              <a:t>Это улицы Москвы и вся планета…</a:t>
            </a:r>
          </a:p>
          <a:p>
            <a:pPr>
              <a:buNone/>
            </a:pPr>
            <a:r>
              <a:rPr lang="ru-RU" dirty="0" smtClean="0"/>
              <a:t>Эстафета состязающихся лет,</a:t>
            </a:r>
          </a:p>
          <a:p>
            <a:pPr>
              <a:buNone/>
            </a:pPr>
            <a:r>
              <a:rPr lang="ru-RU" dirty="0" smtClean="0"/>
              <a:t>Эстафета поколений и побед.</a:t>
            </a:r>
          </a:p>
          <a:p>
            <a:pPr>
              <a:buNone/>
            </a:pPr>
            <a:r>
              <a:rPr lang="ru-RU" dirty="0" smtClean="0"/>
              <a:t>Припев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Изобразительное искусство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24288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третьем классе можно предложить ребятам нарисовать как они представляют себе спортивные стадионы, бассейны и другие сооружения. Нарисовать собственно придуманные медали, факелы, пьедесталы.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20717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714884"/>
            <a:ext cx="242889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428868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143248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pic>
        <p:nvPicPr>
          <p:cNvPr id="8" name="Рисунок 7" descr="1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57752" cy="6858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1670" y="428605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 класс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Русская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 algn="just">
              <a:buNone/>
            </a:pPr>
            <a:r>
              <a:rPr lang="ru-RU" sz="3200" dirty="0" smtClean="0"/>
              <a:t>Учащихся 4-ых классов можно знакомить с литературными произведениями о спорте («Ода спорту» Пьера де Кубертена), можно практиковать написание небольших по объему сочинений, рассказов и других литературных произведений на олимпийскую тематику. Это расширит их кругозор о спорте, достижениях нашей страны в олимпийском движении.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500858"/>
          </a:xfrm>
        </p:spPr>
        <p:txBody>
          <a:bodyPr numCol="2"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О Спорт! Ты чудо, вдохновенье…</a:t>
            </a:r>
          </a:p>
          <a:p>
            <a:pPr>
              <a:buNone/>
            </a:pPr>
            <a:r>
              <a:rPr lang="ru-RU" dirty="0" smtClean="0"/>
              <a:t>Ты для души полёт Земной…</a:t>
            </a:r>
          </a:p>
          <a:p>
            <a:pPr>
              <a:buNone/>
            </a:pPr>
            <a:r>
              <a:rPr lang="ru-RU" dirty="0" smtClean="0"/>
              <a:t>Всё отдаём без сожаленья…</a:t>
            </a:r>
          </a:p>
          <a:p>
            <a:pPr>
              <a:buNone/>
            </a:pPr>
            <a:r>
              <a:rPr lang="ru-RU" dirty="0" smtClean="0"/>
              <a:t>Живём и дышим мы тобой…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Фанфары, стяги, пьедесталы…</a:t>
            </a:r>
          </a:p>
          <a:p>
            <a:pPr>
              <a:buNone/>
            </a:pPr>
            <a:r>
              <a:rPr lang="ru-RU" dirty="0" smtClean="0"/>
              <a:t>И гимн Отчизны дорогой…</a:t>
            </a:r>
          </a:p>
          <a:p>
            <a:pPr>
              <a:buNone/>
            </a:pPr>
            <a:r>
              <a:rPr lang="ru-RU" dirty="0" smtClean="0"/>
              <a:t>Ты даришь Спорт кусочек Славы…</a:t>
            </a:r>
          </a:p>
          <a:p>
            <a:pPr>
              <a:buNone/>
            </a:pPr>
            <a:r>
              <a:rPr lang="ru-RU" dirty="0" smtClean="0"/>
              <a:t>Мы проживаем жизнь с тобой…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С тобой мы в дни, когда Победа…</a:t>
            </a:r>
          </a:p>
          <a:p>
            <a:pPr>
              <a:buNone/>
            </a:pPr>
            <a:r>
              <a:rPr lang="ru-RU" dirty="0" smtClean="0"/>
              <a:t>В дни неудачи мы с тобой…</a:t>
            </a:r>
          </a:p>
          <a:p>
            <a:pPr>
              <a:buNone/>
            </a:pPr>
            <a:r>
              <a:rPr lang="ru-RU" dirty="0" smtClean="0"/>
              <a:t>И не пройдут все дни бесследно…</a:t>
            </a:r>
          </a:p>
          <a:p>
            <a:pPr>
              <a:buNone/>
            </a:pPr>
            <a:r>
              <a:rPr lang="ru-RU" dirty="0" smtClean="0"/>
              <a:t>Ты наградишь нас Спорт мечтой…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И когда гимн звучит Отчизны…</a:t>
            </a:r>
          </a:p>
          <a:p>
            <a:pPr>
              <a:buNone/>
            </a:pPr>
            <a:r>
              <a:rPr lang="ru-RU" dirty="0" smtClean="0"/>
              <a:t>И в горле ком и слёзы в град…</a:t>
            </a:r>
          </a:p>
          <a:p>
            <a:pPr>
              <a:buNone/>
            </a:pPr>
            <a:r>
              <a:rPr lang="ru-RU" dirty="0" smtClean="0"/>
              <a:t>О Спорт! С твоей мы школы вышли…</a:t>
            </a:r>
          </a:p>
          <a:p>
            <a:pPr>
              <a:buNone/>
            </a:pPr>
            <a:r>
              <a:rPr lang="ru-RU" dirty="0" smtClean="0"/>
              <a:t>Ты Спорт, как мать за нас всех рад…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Смеёшься с нами, с нами плачешь…</a:t>
            </a:r>
          </a:p>
          <a:p>
            <a:pPr>
              <a:buNone/>
            </a:pPr>
            <a:r>
              <a:rPr lang="ru-RU" dirty="0" smtClean="0"/>
              <a:t>Переживаешь за всех нас…</a:t>
            </a:r>
          </a:p>
          <a:p>
            <a:pPr>
              <a:buNone/>
            </a:pPr>
            <a:r>
              <a:rPr lang="ru-RU" dirty="0" smtClean="0"/>
              <a:t>Ты жизнь и нервы свои тратишь…</a:t>
            </a:r>
          </a:p>
          <a:p>
            <a:pPr>
              <a:buNone/>
            </a:pPr>
            <a:r>
              <a:rPr lang="ru-RU" dirty="0" smtClean="0"/>
              <a:t>И ночью ты не спишь подчас…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И, как награда есть Победа…</a:t>
            </a:r>
          </a:p>
          <a:p>
            <a:pPr>
              <a:buNone/>
            </a:pPr>
            <a:r>
              <a:rPr lang="ru-RU" dirty="0" smtClean="0"/>
              <a:t>Победа – эта над собой…</a:t>
            </a:r>
          </a:p>
          <a:p>
            <a:pPr>
              <a:buNone/>
            </a:pPr>
            <a:r>
              <a:rPr lang="ru-RU" dirty="0" smtClean="0"/>
              <a:t>О Спорт! Восьмое чудо света…</a:t>
            </a:r>
          </a:p>
          <a:p>
            <a:pPr>
              <a:buNone/>
            </a:pPr>
            <a:r>
              <a:rPr lang="ru-RU" dirty="0" smtClean="0"/>
              <a:t>Всю жизнь хочу прожить с тобой.                   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Евгений Тищенко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10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Математика</a:t>
            </a:r>
          </a:p>
          <a:p>
            <a:r>
              <a:rPr lang="ru-RU" dirty="0" smtClean="0"/>
              <a:t>Отождествление и различение предметов по одному свойст­ву: форме (круглые, треугольные, квадратные, прямоугольные), размеру (малые, большие), цвету.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Классификация предметов по одному и двум свойствам.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Рисунок 34"/>
          <p:cNvPicPr>
            <a:picLocks noChangeAspect="1" noChangeArrowheads="1"/>
          </p:cNvPicPr>
          <p:nvPr/>
        </p:nvPicPr>
        <p:blipFill>
          <a:blip r:embed="rId2" cstate="print"/>
          <a:srcRect l="36276" t="10001" r="37881" b="8717"/>
          <a:stretch>
            <a:fillRect/>
          </a:stretch>
        </p:blipFill>
        <p:spPr bwMode="auto">
          <a:xfrm>
            <a:off x="785787" y="2643182"/>
            <a:ext cx="11430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31"/>
          <p:cNvPicPr>
            <a:picLocks noChangeAspect="1" noChangeArrowheads="1"/>
          </p:cNvPicPr>
          <p:nvPr/>
        </p:nvPicPr>
        <p:blipFill>
          <a:blip r:embed="rId3" cstate="print"/>
          <a:srcRect l="65649" t="47693" r="25215" b="8836"/>
          <a:stretch>
            <a:fillRect/>
          </a:stretch>
        </p:blipFill>
        <p:spPr bwMode="auto">
          <a:xfrm>
            <a:off x="2000232" y="2643182"/>
            <a:ext cx="962025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22"/>
          <p:cNvPicPr>
            <a:picLocks noChangeAspect="1" noChangeArrowheads="1"/>
          </p:cNvPicPr>
          <p:nvPr/>
        </p:nvPicPr>
        <p:blipFill>
          <a:blip r:embed="rId4" cstate="print"/>
          <a:srcRect l="39807" t="27692" r="22311" b="23846"/>
          <a:stretch>
            <a:fillRect/>
          </a:stretch>
        </p:blipFill>
        <p:spPr bwMode="auto">
          <a:xfrm>
            <a:off x="3071802" y="2643183"/>
            <a:ext cx="22479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S2000-ML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500307"/>
            <a:ext cx="1643074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9" y="4929198"/>
            <a:ext cx="192882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929198"/>
            <a:ext cx="178595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929198"/>
            <a:ext cx="221457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5000636"/>
            <a:ext cx="200026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</a:t>
            </a:r>
            <a:r>
              <a:rPr lang="en-US" b="1" dirty="0" err="1" smtClean="0"/>
              <a:t>i</a:t>
            </a:r>
            <a:r>
              <a:rPr lang="ru-RU" b="1" dirty="0" err="1" smtClean="0"/>
              <a:t>таратурнае</a:t>
            </a:r>
            <a:r>
              <a:rPr lang="ru-RU" b="1" dirty="0" smtClean="0"/>
              <a:t> </a:t>
            </a:r>
            <a:r>
              <a:rPr lang="ru-RU" b="1" dirty="0" err="1" smtClean="0"/>
              <a:t>чытанне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472518" cy="6072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err="1" smtClean="0"/>
              <a:t>Алімпійская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праграма</a:t>
            </a:r>
            <a:r>
              <a:rPr lang="ru-RU" sz="1600" dirty="0" smtClean="0"/>
              <a:t> </a:t>
            </a:r>
            <a:r>
              <a:rPr lang="ru-RU" sz="1600" dirty="0" err="1" smtClean="0"/>
              <a:t>ўяўляе</a:t>
            </a:r>
            <a:r>
              <a:rPr lang="ru-RU" sz="1600" dirty="0" smtClean="0"/>
              <a:t> </a:t>
            </a:r>
            <a:r>
              <a:rPr lang="ru-RU" sz="1600" dirty="0" err="1" smtClean="0"/>
              <a:t>сабой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праграму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відаў</a:t>
            </a:r>
            <a:r>
              <a:rPr lang="ru-RU" sz="1600" dirty="0" smtClean="0"/>
              <a:t> спорту, </a:t>
            </a:r>
            <a:r>
              <a:rPr lang="ru-RU" sz="1600" dirty="0" err="1" smtClean="0"/>
              <a:t>дысцыплін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спартыўных</a:t>
            </a:r>
            <a:r>
              <a:rPr lang="ru-RU" sz="1600" dirty="0" smtClean="0"/>
              <a:t> </a:t>
            </a:r>
            <a:r>
              <a:rPr lang="ru-RU" sz="1600" dirty="0" err="1" smtClean="0"/>
              <a:t>спаборніцтваў</a:t>
            </a:r>
            <a:r>
              <a:rPr lang="ru-RU" sz="1600" dirty="0" smtClean="0"/>
              <a:t>, </a:t>
            </a:r>
            <a:r>
              <a:rPr lang="ru-RU" sz="1600" dirty="0" err="1" smtClean="0"/>
              <a:t>зацверджаных</a:t>
            </a:r>
            <a:r>
              <a:rPr lang="ru-RU" sz="1600" dirty="0" smtClean="0"/>
              <a:t> МАК для </a:t>
            </a:r>
            <a:r>
              <a:rPr lang="ru-RU" sz="1600" dirty="0" err="1" smtClean="0"/>
              <a:t>правядзення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Летніх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Зімовых</a:t>
            </a:r>
            <a:r>
              <a:rPr lang="ru-RU" sz="1600" dirty="0" smtClean="0"/>
              <a:t> </a:t>
            </a:r>
            <a:r>
              <a:rPr lang="ru-RU" sz="1600" dirty="0" err="1" smtClean="0"/>
              <a:t>Алимп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ск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х</a:t>
            </a:r>
            <a:r>
              <a:rPr lang="ru-RU" sz="1600" dirty="0" smtClean="0"/>
              <a:t> </a:t>
            </a:r>
            <a:r>
              <a:rPr lang="ru-RU" sz="1600" dirty="0" err="1" smtClean="0"/>
              <a:t>гульняў</a:t>
            </a:r>
            <a:r>
              <a:rPr lang="ru-RU" sz="1600" dirty="0" smtClean="0"/>
              <a:t>. </a:t>
            </a:r>
          </a:p>
          <a:p>
            <a:pPr>
              <a:buNone/>
            </a:pPr>
            <a:r>
              <a:rPr lang="ru-RU" sz="1600" dirty="0" err="1" smtClean="0"/>
              <a:t>Пасля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кожнага</a:t>
            </a:r>
            <a:r>
              <a:rPr lang="ru-RU" sz="1600" dirty="0" smtClean="0"/>
              <a:t> </a:t>
            </a:r>
            <a:r>
              <a:rPr lang="ru-RU" sz="1600" dirty="0" err="1" smtClean="0"/>
              <a:t>пашырэння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праграмы</a:t>
            </a:r>
            <a:r>
              <a:rPr lang="ru-RU" sz="1600" dirty="0" smtClean="0"/>
              <a:t> </a:t>
            </a:r>
            <a:r>
              <a:rPr lang="ru-RU" sz="1600" dirty="0" err="1" smtClean="0"/>
              <a:t>Алімпійскіх</a:t>
            </a:r>
            <a:r>
              <a:rPr lang="ru-RU" sz="1600" dirty="0" smtClean="0"/>
              <a:t> </a:t>
            </a:r>
            <a:r>
              <a:rPr lang="ru-RU" sz="1600" dirty="0" err="1" smtClean="0"/>
              <a:t>гульняў</a:t>
            </a:r>
            <a:r>
              <a:rPr lang="ru-RU" sz="1600" dirty="0" smtClean="0"/>
              <a:t> </a:t>
            </a:r>
            <a:r>
              <a:rPr lang="ru-RU" sz="1600" dirty="0" err="1" smtClean="0"/>
              <a:t>Камісія</a:t>
            </a:r>
            <a:r>
              <a:rPr lang="ru-RU" sz="1600" dirty="0" smtClean="0"/>
              <a:t> МАК па </a:t>
            </a:r>
            <a:r>
              <a:rPr lang="ru-RU" sz="1600" dirty="0" err="1" smtClean="0"/>
              <a:t>выработцы</a:t>
            </a:r>
            <a:r>
              <a:rPr lang="ru-RU" sz="1600" dirty="0" smtClean="0"/>
              <a:t> </a:t>
            </a:r>
            <a:r>
              <a:rPr lang="ru-RU" sz="1600" dirty="0" err="1" smtClean="0"/>
              <a:t>Алімпійскай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праграмы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пераглядае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праграму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прадмет</a:t>
            </a:r>
            <a:r>
              <a:rPr lang="ru-RU" sz="1600" dirty="0" smtClean="0"/>
              <a:t> </a:t>
            </a:r>
            <a:r>
              <a:rPr lang="ru-RU" sz="1600" dirty="0" err="1" smtClean="0"/>
              <a:t>ўключэння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выключаныня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відаў</a:t>
            </a:r>
            <a:r>
              <a:rPr lang="ru-RU" sz="1600" dirty="0" smtClean="0"/>
              <a:t> спорту.  Яна </a:t>
            </a:r>
            <a:r>
              <a:rPr lang="ru-RU" sz="1600" dirty="0" err="1" smtClean="0"/>
              <a:t>падае</a:t>
            </a:r>
            <a:r>
              <a:rPr lang="ru-RU" sz="1600" dirty="0" smtClean="0"/>
              <a:t> </a:t>
            </a:r>
            <a:r>
              <a:rPr lang="ru-RU" sz="1600" dirty="0" err="1" smtClean="0"/>
              <a:t>Выканаўчаму</a:t>
            </a:r>
            <a:r>
              <a:rPr lang="ru-RU" sz="1600" dirty="0" smtClean="0"/>
              <a:t> </a:t>
            </a:r>
            <a:r>
              <a:rPr lang="ru-RU" sz="1600" dirty="0" err="1" smtClean="0"/>
              <a:t>кам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тету</a:t>
            </a:r>
            <a:r>
              <a:rPr lang="ru-RU" sz="1600" dirty="0" smtClean="0"/>
              <a:t> МАК свае </a:t>
            </a:r>
            <a:r>
              <a:rPr lang="ru-RU" sz="1600" dirty="0" err="1" smtClean="0"/>
              <a:t>рэкамендацыі</a:t>
            </a:r>
            <a:r>
              <a:rPr lang="ru-RU" sz="1600" dirty="0" smtClean="0"/>
              <a:t> </a:t>
            </a:r>
            <a:r>
              <a:rPr lang="ru-RU" sz="1600" dirty="0" err="1" smtClean="0"/>
              <a:t>адносна</a:t>
            </a:r>
            <a:r>
              <a:rPr lang="ru-RU" sz="1600" dirty="0" smtClean="0"/>
              <a:t> </a:t>
            </a:r>
            <a:r>
              <a:rPr lang="ru-RU" sz="1600" dirty="0" err="1" smtClean="0"/>
              <a:t>прынцыпаў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структуры </a:t>
            </a:r>
            <a:r>
              <a:rPr lang="ru-RU" sz="1600" dirty="0" err="1" smtClean="0"/>
              <a:t>праграм</a:t>
            </a:r>
            <a:r>
              <a:rPr lang="ru-RU" sz="1600" dirty="0" smtClean="0"/>
              <a:t> </a:t>
            </a:r>
            <a:r>
              <a:rPr lang="ru-RU" sz="1600" dirty="0" err="1" smtClean="0"/>
              <a:t>Летніх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Зімовых</a:t>
            </a:r>
            <a:r>
              <a:rPr lang="ru-RU" sz="1600" dirty="0" smtClean="0"/>
              <a:t> </a:t>
            </a:r>
            <a:r>
              <a:rPr lang="ru-RU" sz="1600" dirty="0" err="1" smtClean="0"/>
              <a:t>гульняў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дае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справаздачы</a:t>
            </a:r>
            <a:r>
              <a:rPr lang="ru-RU" sz="1600" dirty="0" smtClean="0"/>
              <a:t> </a:t>
            </a:r>
            <a:r>
              <a:rPr lang="ru-RU" sz="1600" dirty="0" err="1" smtClean="0"/>
              <a:t>Сесіі</a:t>
            </a:r>
            <a:r>
              <a:rPr lang="ru-RU" sz="1600" dirty="0" smtClean="0"/>
              <a:t> мок. </a:t>
            </a:r>
            <a:r>
              <a:rPr lang="ru-RU" sz="1600" dirty="0" err="1" smtClean="0"/>
              <a:t>Сесія</a:t>
            </a:r>
            <a:r>
              <a:rPr lang="ru-RU" sz="1600" dirty="0" smtClean="0"/>
              <a:t> МАК </a:t>
            </a:r>
            <a:r>
              <a:rPr lang="ru-RU" sz="1600" dirty="0" err="1" smtClean="0"/>
              <a:t>прымае</a:t>
            </a:r>
            <a:r>
              <a:rPr lang="ru-RU" sz="1600" dirty="0" smtClean="0"/>
              <a:t> </a:t>
            </a:r>
            <a:r>
              <a:rPr lang="ru-RU" sz="1600" dirty="0" err="1" smtClean="0"/>
              <a:t>рашэнне</a:t>
            </a:r>
            <a:r>
              <a:rPr lang="ru-RU" sz="1600" dirty="0" smtClean="0"/>
              <a:t> па </a:t>
            </a:r>
            <a:r>
              <a:rPr lang="ru-RU" sz="1600" dirty="0" err="1" smtClean="0"/>
              <a:t>ўключэнню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выключэнню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відаў</a:t>
            </a:r>
            <a:r>
              <a:rPr lang="ru-RU" sz="1600" dirty="0" smtClean="0"/>
              <a:t> спорту.</a:t>
            </a:r>
          </a:p>
          <a:p>
            <a:pPr>
              <a:buNone/>
            </a:pPr>
            <a:r>
              <a:rPr lang="ru-RU" sz="1600" dirty="0" err="1" smtClean="0"/>
              <a:t>Каб</a:t>
            </a:r>
            <a:r>
              <a:rPr lang="ru-RU" sz="1600" dirty="0" smtClean="0"/>
              <a:t> </a:t>
            </a:r>
            <a:r>
              <a:rPr lang="ru-RU" sz="1600" dirty="0" err="1" smtClean="0"/>
              <a:t>быць</a:t>
            </a:r>
            <a:r>
              <a:rPr lang="ru-RU" sz="1600" dirty="0" smtClean="0"/>
              <a:t> </a:t>
            </a:r>
            <a:r>
              <a:rPr lang="ru-RU" sz="1600" dirty="0" err="1" smtClean="0"/>
              <a:t>уключаным</a:t>
            </a:r>
            <a:r>
              <a:rPr lang="ru-RU" sz="1600" dirty="0" smtClean="0"/>
              <a:t> у </a:t>
            </a:r>
            <a:r>
              <a:rPr lang="ru-RU" sz="1600" dirty="0" err="1" smtClean="0"/>
              <a:t>праграму</a:t>
            </a:r>
            <a:r>
              <a:rPr lang="ru-RU" sz="1600" dirty="0" smtClean="0"/>
              <a:t> Олимпийских </a:t>
            </a:r>
            <a:r>
              <a:rPr lang="ru-RU" sz="1600" dirty="0" err="1" smtClean="0"/>
              <a:t>гульняў</a:t>
            </a:r>
            <a:r>
              <a:rPr lang="ru-RU" sz="1600" dirty="0" smtClean="0"/>
              <a:t>, </a:t>
            </a:r>
            <a:r>
              <a:rPr lang="ru-RU" sz="1600" dirty="0" err="1" smtClean="0"/>
              <a:t>алімпійскі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спорту </a:t>
            </a:r>
            <a:r>
              <a:rPr lang="ru-RU" sz="1600" dirty="0" err="1" smtClean="0"/>
              <a:t>павінен</a:t>
            </a:r>
            <a:r>
              <a:rPr lang="ru-RU" sz="1600" dirty="0" smtClean="0"/>
              <a:t> </a:t>
            </a:r>
            <a:r>
              <a:rPr lang="ru-RU" sz="1600" dirty="0" err="1" smtClean="0"/>
              <a:t>адпавядаць</a:t>
            </a:r>
            <a:r>
              <a:rPr lang="ru-RU" sz="1600" dirty="0" smtClean="0"/>
              <a:t> </a:t>
            </a:r>
            <a:r>
              <a:rPr lang="ru-RU" sz="1600" dirty="0" err="1" smtClean="0"/>
              <a:t>наступным</a:t>
            </a:r>
            <a:r>
              <a:rPr lang="ru-RU" sz="1600" dirty="0" smtClean="0"/>
              <a:t> </a:t>
            </a:r>
            <a:r>
              <a:rPr lang="ru-RU" sz="1600" dirty="0" err="1" smtClean="0"/>
              <a:t>крытэрам</a:t>
            </a:r>
            <a:r>
              <a:rPr lang="ru-RU" sz="1600" dirty="0" smtClean="0"/>
              <a:t>: У </a:t>
            </a:r>
            <a:r>
              <a:rPr lang="ru-RU" sz="1600" dirty="0" err="1" smtClean="0"/>
              <a:t>праграму</a:t>
            </a:r>
            <a:r>
              <a:rPr lang="ru-RU" sz="1600" dirty="0" smtClean="0"/>
              <a:t> ал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мпіяды</a:t>
            </a:r>
            <a:r>
              <a:rPr lang="ru-RU" sz="1600" dirty="0" smtClean="0"/>
              <a:t> </a:t>
            </a:r>
            <a:r>
              <a:rPr lang="ru-RU" sz="1600" dirty="0" err="1" smtClean="0"/>
              <a:t>могуць</a:t>
            </a:r>
            <a:r>
              <a:rPr lang="ru-RU" sz="1600" dirty="0" smtClean="0"/>
              <a:t> </a:t>
            </a:r>
            <a:r>
              <a:rPr lang="ru-RU" sz="1600" dirty="0" err="1" smtClean="0"/>
              <a:t>быць</a:t>
            </a:r>
            <a:r>
              <a:rPr lang="ru-RU" sz="1600" dirty="0" smtClean="0"/>
              <a:t> </a:t>
            </a:r>
            <a:r>
              <a:rPr lang="ru-RU" sz="1600" dirty="0" err="1" smtClean="0"/>
              <a:t>уключаны</a:t>
            </a:r>
            <a:r>
              <a:rPr lang="ru-RU" sz="1600" dirty="0" smtClean="0"/>
              <a:t> </a:t>
            </a:r>
            <a:r>
              <a:rPr lang="ru-RU" sz="1600" dirty="0" err="1" smtClean="0"/>
              <a:t>толькі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віды</a:t>
            </a:r>
            <a:r>
              <a:rPr lang="ru-RU" sz="1600" dirty="0" smtClean="0"/>
              <a:t> спорту, </a:t>
            </a:r>
            <a:r>
              <a:rPr lang="ru-RU" sz="1600" dirty="0" err="1" smtClean="0"/>
              <a:t>шырока</a:t>
            </a:r>
            <a:r>
              <a:rPr lang="ru-RU" sz="1600" dirty="0" smtClean="0"/>
              <a:t> </a:t>
            </a:r>
            <a:r>
              <a:rPr lang="ru-RU" sz="1600" dirty="0" err="1" smtClean="0"/>
              <a:t>распаўсюджаныя</a:t>
            </a:r>
            <a:r>
              <a:rPr lang="ru-RU" sz="1600" dirty="0" smtClean="0"/>
              <a:t> не </a:t>
            </a:r>
            <a:r>
              <a:rPr lang="ru-RU" sz="1600" dirty="0" err="1" smtClean="0"/>
              <a:t>менш</a:t>
            </a:r>
            <a:r>
              <a:rPr lang="ru-RU" sz="1600" dirty="0" smtClean="0"/>
              <a:t> </a:t>
            </a:r>
            <a:r>
              <a:rPr lang="ru-RU" sz="1600" dirty="0" err="1" smtClean="0"/>
              <a:t>чым</a:t>
            </a:r>
            <a:r>
              <a:rPr lang="ru-RU" sz="1600" dirty="0" smtClean="0"/>
              <a:t> у </a:t>
            </a:r>
            <a:r>
              <a:rPr lang="ru-RU" sz="1600" dirty="0" err="1" smtClean="0"/>
              <a:t>сямідзесяці</a:t>
            </a:r>
            <a:r>
              <a:rPr lang="ru-RU" sz="1600" dirty="0" smtClean="0"/>
              <a:t> </a:t>
            </a:r>
            <a:r>
              <a:rPr lang="ru-RU" sz="1600" dirty="0" err="1" smtClean="0"/>
              <a:t>пяці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краінах</a:t>
            </a:r>
            <a:r>
              <a:rPr lang="ru-RU" sz="1600" dirty="0" smtClean="0"/>
              <a:t> на </a:t>
            </a:r>
            <a:r>
              <a:rPr lang="ru-RU" sz="1600" dirty="0" err="1" smtClean="0"/>
              <a:t>чатырох</a:t>
            </a:r>
            <a:r>
              <a:rPr lang="ru-RU" sz="1600" dirty="0" smtClean="0"/>
              <a:t> </a:t>
            </a:r>
            <a:r>
              <a:rPr lang="ru-RU" sz="1600" dirty="0" err="1" smtClean="0"/>
              <a:t>кантынентах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мужчын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не </a:t>
            </a:r>
            <a:r>
              <a:rPr lang="ru-RU" sz="1600" dirty="0" err="1" smtClean="0"/>
              <a:t>менш</a:t>
            </a:r>
            <a:r>
              <a:rPr lang="ru-RU" sz="1600" dirty="0" smtClean="0"/>
              <a:t> </a:t>
            </a:r>
            <a:r>
              <a:rPr lang="ru-RU" sz="1600" dirty="0" err="1" smtClean="0"/>
              <a:t>чым</a:t>
            </a:r>
            <a:r>
              <a:rPr lang="ru-RU" sz="1600" dirty="0" smtClean="0"/>
              <a:t> у </a:t>
            </a:r>
            <a:r>
              <a:rPr lang="ru-RU" sz="1600" dirty="0" err="1" smtClean="0"/>
              <a:t>сарака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краінах</a:t>
            </a:r>
            <a:r>
              <a:rPr lang="ru-RU" sz="1600" dirty="0" smtClean="0"/>
              <a:t> на </a:t>
            </a:r>
            <a:r>
              <a:rPr lang="ru-RU" sz="1600" dirty="0" err="1" smtClean="0"/>
              <a:t>трох</a:t>
            </a:r>
            <a:r>
              <a:rPr lang="ru-RU" sz="1600" dirty="0" smtClean="0"/>
              <a:t> </a:t>
            </a:r>
            <a:r>
              <a:rPr lang="ru-RU" sz="1600" dirty="0" err="1" smtClean="0"/>
              <a:t>кантынентах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жанчын</a:t>
            </a:r>
            <a:r>
              <a:rPr lang="ru-RU" sz="1600" dirty="0" smtClean="0"/>
              <a:t>. У </a:t>
            </a:r>
            <a:r>
              <a:rPr lang="ru-RU" sz="1600" dirty="0" err="1" smtClean="0"/>
              <a:t>праграму</a:t>
            </a:r>
            <a:r>
              <a:rPr lang="ru-RU" sz="1600" dirty="0" smtClean="0"/>
              <a:t> </a:t>
            </a:r>
            <a:r>
              <a:rPr lang="ru-RU" sz="1600" dirty="0" err="1" smtClean="0"/>
              <a:t>Зімовых</a:t>
            </a:r>
            <a:r>
              <a:rPr lang="ru-RU" sz="1600" dirty="0" smtClean="0"/>
              <a:t> </a:t>
            </a:r>
            <a:r>
              <a:rPr lang="ru-RU" sz="1600" dirty="0" err="1" smtClean="0"/>
              <a:t>Алімпійскіх</a:t>
            </a:r>
            <a:r>
              <a:rPr lang="ru-RU" sz="1600" dirty="0" smtClean="0"/>
              <a:t> </a:t>
            </a:r>
            <a:r>
              <a:rPr lang="ru-RU" sz="1600" dirty="0" err="1" smtClean="0"/>
              <a:t>гульняў</a:t>
            </a:r>
            <a:r>
              <a:rPr lang="ru-RU" sz="1600" dirty="0" smtClean="0"/>
              <a:t> </a:t>
            </a:r>
            <a:r>
              <a:rPr lang="ru-RU" sz="1600" dirty="0" err="1" smtClean="0"/>
              <a:t>могуць</a:t>
            </a:r>
            <a:r>
              <a:rPr lang="ru-RU" sz="1600" dirty="0" smtClean="0"/>
              <a:t> </a:t>
            </a:r>
            <a:r>
              <a:rPr lang="ru-RU" sz="1600" dirty="0" err="1" smtClean="0"/>
              <a:t>быць</a:t>
            </a:r>
            <a:r>
              <a:rPr lang="ru-RU" sz="1600" dirty="0" smtClean="0"/>
              <a:t> </a:t>
            </a:r>
            <a:r>
              <a:rPr lang="ru-RU" sz="1600" dirty="0" err="1" smtClean="0"/>
              <a:t>уключаны</a:t>
            </a:r>
            <a:r>
              <a:rPr lang="ru-RU" sz="1600" dirty="0" smtClean="0"/>
              <a:t> </a:t>
            </a:r>
            <a:r>
              <a:rPr lang="ru-RU" sz="1600" dirty="0" err="1" smtClean="0"/>
              <a:t>толькі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віды</a:t>
            </a:r>
            <a:r>
              <a:rPr lang="ru-RU" sz="1600" dirty="0" smtClean="0"/>
              <a:t> спорту, </a:t>
            </a:r>
            <a:r>
              <a:rPr lang="ru-RU" sz="1600" dirty="0" err="1" smtClean="0"/>
              <a:t>шырока</a:t>
            </a:r>
            <a:r>
              <a:rPr lang="ru-RU" sz="1600" dirty="0" smtClean="0"/>
              <a:t> </a:t>
            </a:r>
            <a:r>
              <a:rPr lang="ru-RU" sz="1600" dirty="0" err="1" smtClean="0"/>
              <a:t>распаўсюджаныя</a:t>
            </a:r>
            <a:r>
              <a:rPr lang="ru-RU" sz="1600" dirty="0" smtClean="0"/>
              <a:t> не </a:t>
            </a:r>
            <a:r>
              <a:rPr lang="ru-RU" sz="1600" dirty="0" err="1" smtClean="0"/>
              <a:t>менш</a:t>
            </a:r>
            <a:r>
              <a:rPr lang="ru-RU" sz="1600" dirty="0" smtClean="0"/>
              <a:t> </a:t>
            </a:r>
            <a:r>
              <a:rPr lang="ru-RU" sz="1600" dirty="0" err="1" smtClean="0"/>
              <a:t>чым</a:t>
            </a:r>
            <a:r>
              <a:rPr lang="ru-RU" sz="1600" dirty="0" smtClean="0"/>
              <a:t> у </a:t>
            </a:r>
            <a:r>
              <a:rPr lang="ru-RU" sz="1600" dirty="0" err="1" smtClean="0"/>
              <a:t>дваццаці</a:t>
            </a:r>
            <a:r>
              <a:rPr lang="ru-RU" sz="1600" dirty="0" smtClean="0"/>
              <a:t> </a:t>
            </a:r>
            <a:r>
              <a:rPr lang="ru-RU" sz="1600" dirty="0" err="1" smtClean="0"/>
              <a:t>пяці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краінах</a:t>
            </a:r>
            <a:r>
              <a:rPr lang="ru-RU" sz="1600" dirty="0" smtClean="0"/>
              <a:t> на </a:t>
            </a:r>
            <a:r>
              <a:rPr lang="ru-RU" sz="1600" dirty="0" err="1" smtClean="0"/>
              <a:t>трох</a:t>
            </a:r>
            <a:r>
              <a:rPr lang="ru-RU" sz="1600" dirty="0" smtClean="0"/>
              <a:t> </a:t>
            </a:r>
            <a:r>
              <a:rPr lang="ru-RU" sz="1600" dirty="0" err="1" smtClean="0"/>
              <a:t>кантынентах</a:t>
            </a:r>
            <a:r>
              <a:rPr lang="ru-RU" sz="1600" dirty="0" smtClean="0"/>
              <a:t>.  Для </a:t>
            </a:r>
            <a:r>
              <a:rPr lang="ru-RU" sz="1600" dirty="0" err="1" smtClean="0"/>
              <a:t>ўключэння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ў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праграму</a:t>
            </a:r>
            <a:r>
              <a:rPr lang="ru-RU" sz="1600" dirty="0" smtClean="0"/>
              <a:t> </a:t>
            </a:r>
            <a:r>
              <a:rPr lang="ru-RU" sz="1600" dirty="0" err="1" smtClean="0"/>
              <a:t>Алімпіск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х</a:t>
            </a:r>
            <a:r>
              <a:rPr lang="ru-RU" sz="1600" dirty="0" smtClean="0"/>
              <a:t> </a:t>
            </a:r>
            <a:r>
              <a:rPr lang="ru-RU" sz="1600" dirty="0" err="1" smtClean="0"/>
              <a:t>гульняў</a:t>
            </a:r>
            <a:r>
              <a:rPr lang="ru-RU" sz="1600" dirty="0" smtClean="0"/>
              <a:t> </a:t>
            </a:r>
            <a:r>
              <a:rPr lang="ru-RU" sz="1600" dirty="0" err="1" smtClean="0"/>
              <a:t>дысцыпліна</a:t>
            </a:r>
            <a:r>
              <a:rPr lang="ru-RU" sz="1600" dirty="0" smtClean="0"/>
              <a:t>, якая </a:t>
            </a:r>
            <a:r>
              <a:rPr lang="ru-RU" sz="1600" dirty="0" err="1" smtClean="0"/>
              <a:t>ўяўляе</a:t>
            </a:r>
            <a:r>
              <a:rPr lang="ru-RU" sz="1600" dirty="0" smtClean="0"/>
              <a:t> </a:t>
            </a:r>
            <a:r>
              <a:rPr lang="ru-RU" sz="1600" dirty="0" err="1" smtClean="0"/>
              <a:t>сабой</a:t>
            </a:r>
            <a:r>
              <a:rPr lang="ru-RU" sz="1600" dirty="0" smtClean="0"/>
              <a:t> </a:t>
            </a:r>
            <a:r>
              <a:rPr lang="ru-RU" sz="1600" dirty="0" err="1" smtClean="0"/>
              <a:t>разнавіднасць</a:t>
            </a:r>
            <a:r>
              <a:rPr lang="ru-RU" sz="1600" dirty="0" smtClean="0"/>
              <a:t> </a:t>
            </a:r>
            <a:r>
              <a:rPr lang="ru-RU" sz="1600" dirty="0" err="1" smtClean="0"/>
              <a:t>алімпійскага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віду</a:t>
            </a:r>
            <a:r>
              <a:rPr lang="ru-RU" sz="1600" dirty="0" smtClean="0"/>
              <a:t> спорту </a:t>
            </a:r>
            <a:r>
              <a:rPr lang="ru-RU" sz="1600" dirty="0" err="1" smtClean="0"/>
              <a:t>і</a:t>
            </a:r>
            <a:r>
              <a:rPr lang="ru-RU" sz="1600" dirty="0" smtClean="0"/>
              <a:t> якая </a:t>
            </a:r>
            <a:r>
              <a:rPr lang="ru-RU" sz="1600" dirty="0" err="1" smtClean="0"/>
              <a:t>ўключае</a:t>
            </a:r>
            <a:r>
              <a:rPr lang="ru-RU" sz="1600" dirty="0" smtClean="0"/>
              <a:t> </a:t>
            </a:r>
            <a:r>
              <a:rPr lang="ru-RU" sz="1600" dirty="0" err="1" smtClean="0"/>
              <a:t>ў</a:t>
            </a:r>
            <a:r>
              <a:rPr lang="ru-RU" sz="1600" dirty="0" smtClean="0"/>
              <a:t> </a:t>
            </a:r>
            <a:r>
              <a:rPr lang="ru-RU" sz="1600" dirty="0" err="1" smtClean="0"/>
              <a:t>сябе</a:t>
            </a:r>
            <a:r>
              <a:rPr lang="ru-RU" sz="1600" dirty="0" smtClean="0"/>
              <a:t> </a:t>
            </a:r>
            <a:r>
              <a:rPr lang="ru-RU" sz="1600" dirty="0" err="1" smtClean="0"/>
              <a:t>адзін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некалькі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відаў</a:t>
            </a:r>
            <a:r>
              <a:rPr lang="ru-RU" sz="1600" dirty="0" smtClean="0"/>
              <a:t> </a:t>
            </a:r>
            <a:r>
              <a:rPr lang="ru-RU" sz="1600" dirty="0" err="1" smtClean="0"/>
              <a:t>спаборніцтваў</a:t>
            </a:r>
            <a:r>
              <a:rPr lang="ru-RU" sz="1600" dirty="0" smtClean="0"/>
              <a:t>, </a:t>
            </a:r>
            <a:r>
              <a:rPr lang="ru-RU" sz="1600" dirty="0" err="1" smtClean="0"/>
              <a:t>павінна</a:t>
            </a:r>
            <a:r>
              <a:rPr lang="ru-RU" sz="1600" dirty="0" smtClean="0"/>
              <a:t> </a:t>
            </a:r>
            <a:r>
              <a:rPr lang="ru-RU" sz="1600" dirty="0" err="1" smtClean="0"/>
              <a:t>мець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міжнароднае</a:t>
            </a:r>
            <a:r>
              <a:rPr lang="ru-RU" sz="1600" dirty="0" smtClean="0"/>
              <a:t> </a:t>
            </a:r>
            <a:r>
              <a:rPr lang="ru-RU" sz="1600" dirty="0" err="1" smtClean="0"/>
              <a:t>прызнанне</a:t>
            </a:r>
            <a:r>
              <a:rPr lang="ru-RU" sz="1600" dirty="0" smtClean="0"/>
              <a:t>.  Для </a:t>
            </a:r>
            <a:r>
              <a:rPr lang="ru-RU" sz="1600" dirty="0" err="1" smtClean="0"/>
              <a:t>ўключэння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ў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праграму</a:t>
            </a:r>
            <a:r>
              <a:rPr lang="ru-RU" sz="1600" dirty="0" smtClean="0"/>
              <a:t> </a:t>
            </a:r>
            <a:r>
              <a:rPr lang="ru-RU" sz="1600" dirty="0" err="1" smtClean="0"/>
              <a:t>Алімпійскіх</a:t>
            </a:r>
            <a:r>
              <a:rPr lang="ru-RU" sz="1600" dirty="0" smtClean="0"/>
              <a:t> </a:t>
            </a:r>
            <a:r>
              <a:rPr lang="ru-RU" sz="1600" dirty="0" err="1" smtClean="0"/>
              <a:t>гульняў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віды</a:t>
            </a:r>
            <a:r>
              <a:rPr lang="ru-RU" sz="1600" dirty="0" smtClean="0"/>
              <a:t> </a:t>
            </a:r>
            <a:r>
              <a:rPr lang="ru-RU" sz="1600" dirty="0" err="1" smtClean="0"/>
              <a:t>спаборніцтваў</a:t>
            </a:r>
            <a:r>
              <a:rPr lang="ru-RU" sz="1600" dirty="0" smtClean="0"/>
              <a:t>  </a:t>
            </a:r>
            <a:r>
              <a:rPr lang="ru-RU" sz="1600" dirty="0" err="1" smtClean="0"/>
              <a:t>павінны</a:t>
            </a:r>
            <a:r>
              <a:rPr lang="ru-RU" sz="1600" dirty="0" smtClean="0"/>
              <a:t> </a:t>
            </a:r>
            <a:r>
              <a:rPr lang="ru-RU" sz="1600" dirty="0" err="1" smtClean="0"/>
              <a:t>мець</a:t>
            </a:r>
            <a:r>
              <a:rPr lang="ru-RU" sz="1600" dirty="0" smtClean="0"/>
              <a:t> </a:t>
            </a:r>
            <a:r>
              <a:rPr lang="ru-RU" sz="1600" dirty="0" err="1" smtClean="0"/>
              <a:t>трывалы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міжнародны</a:t>
            </a:r>
            <a:r>
              <a:rPr lang="ru-RU" sz="1600" dirty="0" smtClean="0"/>
              <a:t> статус як па </a:t>
            </a:r>
            <a:r>
              <a:rPr lang="ru-RU" sz="1600" dirty="0" err="1" smtClean="0"/>
              <a:t>колькасці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краін</a:t>
            </a:r>
            <a:r>
              <a:rPr lang="ru-RU" sz="1600" dirty="0" smtClean="0"/>
              <a:t>, так </a:t>
            </a:r>
            <a:r>
              <a:rPr lang="ru-RU" sz="1600" dirty="0" err="1" smtClean="0"/>
              <a:t>і</a:t>
            </a:r>
            <a:r>
              <a:rPr lang="ru-RU" sz="1600" dirty="0" smtClean="0"/>
              <a:t> па </a:t>
            </a:r>
            <a:r>
              <a:rPr lang="ru-RU" sz="1600" dirty="0" err="1" smtClean="0"/>
              <a:t>геаграфічнай</a:t>
            </a:r>
            <a:r>
              <a:rPr lang="ru-RU" sz="1600" dirty="0" smtClean="0"/>
              <a:t> </a:t>
            </a:r>
            <a:r>
              <a:rPr lang="ru-RU" sz="1600" dirty="0" err="1" smtClean="0"/>
              <a:t>распаўсюджаннасц</a:t>
            </a:r>
            <a:r>
              <a:rPr lang="en-US" sz="1600" dirty="0" err="1" smtClean="0"/>
              <a:t>i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таксама</a:t>
            </a:r>
            <a:r>
              <a:rPr lang="ru-RU" sz="1600" dirty="0" smtClean="0"/>
              <a:t> не </a:t>
            </a:r>
            <a:r>
              <a:rPr lang="ru-RU" sz="1600" dirty="0" err="1" smtClean="0"/>
              <a:t>менш</a:t>
            </a:r>
            <a:r>
              <a:rPr lang="ru-RU" sz="1600" dirty="0" smtClean="0"/>
              <a:t> двух </a:t>
            </a:r>
            <a:r>
              <a:rPr lang="ru-RU" sz="1600" dirty="0" err="1" smtClean="0"/>
              <a:t>разоў</a:t>
            </a:r>
            <a:r>
              <a:rPr lang="ru-RU" sz="1600" dirty="0" smtClean="0"/>
              <a:t> </a:t>
            </a:r>
            <a:r>
              <a:rPr lang="ru-RU" sz="1600" dirty="0" err="1" smtClean="0"/>
              <a:t>ўключацца</a:t>
            </a:r>
            <a:r>
              <a:rPr lang="ru-RU" sz="1600" dirty="0" smtClean="0"/>
              <a:t> </a:t>
            </a:r>
            <a:r>
              <a:rPr lang="ru-RU" sz="1600" dirty="0" err="1" smtClean="0"/>
              <a:t>ў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праграмы</a:t>
            </a:r>
            <a:r>
              <a:rPr lang="ru-RU" sz="1600" dirty="0" smtClean="0"/>
              <a:t> </a:t>
            </a:r>
            <a:r>
              <a:rPr lang="ru-RU" sz="1600" dirty="0" err="1" smtClean="0"/>
              <a:t>чемп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янатов</a:t>
            </a:r>
            <a:r>
              <a:rPr lang="ru-RU" sz="1600" dirty="0" smtClean="0"/>
              <a:t> свету </a:t>
            </a:r>
            <a:r>
              <a:rPr lang="ru-RU" sz="1600" dirty="0" err="1" smtClean="0"/>
              <a:t>ці</a:t>
            </a:r>
            <a:r>
              <a:rPr lang="ru-RU" sz="1600" dirty="0" smtClean="0"/>
              <a:t> </a:t>
            </a:r>
            <a:r>
              <a:rPr lang="ru-RU" sz="1600" dirty="0" err="1" smtClean="0"/>
              <a:t>кантынентаў</a:t>
            </a:r>
            <a:r>
              <a:rPr lang="ru-RU" sz="1600" dirty="0" smtClean="0"/>
              <a:t>.  </a:t>
            </a:r>
            <a:r>
              <a:rPr lang="ru-RU" sz="1600" dirty="0" err="1" smtClean="0"/>
              <a:t>Праграма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відаў</a:t>
            </a:r>
            <a:r>
              <a:rPr lang="ru-RU" sz="1600" dirty="0" smtClean="0"/>
              <a:t> спорту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дысцыплін</a:t>
            </a:r>
            <a:r>
              <a:rPr lang="ru-RU" sz="1600" dirty="0" smtClean="0"/>
              <a:t> </a:t>
            </a:r>
            <a:r>
              <a:rPr lang="ru-RU" sz="1600" dirty="0" err="1" smtClean="0"/>
              <a:t>канчаткова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зацвярджаецца</a:t>
            </a:r>
            <a:r>
              <a:rPr lang="ru-RU" sz="1600" dirty="0" smtClean="0"/>
              <a:t> за 7 </a:t>
            </a:r>
            <a:r>
              <a:rPr lang="ru-RU" sz="1600" dirty="0" err="1" smtClean="0"/>
              <a:t>гадоў</a:t>
            </a:r>
            <a:r>
              <a:rPr lang="ru-RU" sz="1600" dirty="0" smtClean="0"/>
              <a:t> да </a:t>
            </a:r>
            <a:r>
              <a:rPr lang="ru-RU" sz="1600" dirty="0" err="1" smtClean="0"/>
              <a:t>правядзення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Алімпійскіх</a:t>
            </a:r>
            <a:r>
              <a:rPr lang="ru-RU" sz="1600" dirty="0" smtClean="0"/>
              <a:t> </a:t>
            </a:r>
            <a:r>
              <a:rPr lang="ru-RU" sz="1600" dirty="0" err="1" smtClean="0"/>
              <a:t>гульняў</a:t>
            </a:r>
            <a:r>
              <a:rPr lang="ru-RU" sz="1600" dirty="0" smtClean="0"/>
              <a:t>, а </a:t>
            </a:r>
            <a:r>
              <a:rPr lang="ru-RU" sz="1600" dirty="0" err="1" smtClean="0"/>
              <a:t>праграма</a:t>
            </a:r>
            <a:r>
              <a:rPr lang="ru-RU" sz="1600" dirty="0" smtClean="0"/>
              <a:t> </a:t>
            </a:r>
            <a:r>
              <a:rPr lang="ru-RU" sz="1600" dirty="0" err="1" smtClean="0"/>
              <a:t>спартыўных</a:t>
            </a:r>
            <a:r>
              <a:rPr lang="ru-RU" sz="1600" dirty="0" smtClean="0"/>
              <a:t> </a:t>
            </a:r>
            <a:r>
              <a:rPr lang="ru-RU" sz="1600" dirty="0" err="1" smtClean="0"/>
              <a:t>спаборніцтваў</a:t>
            </a:r>
            <a:r>
              <a:rPr lang="ru-RU" sz="1600" dirty="0" smtClean="0"/>
              <a:t> </a:t>
            </a:r>
            <a:r>
              <a:rPr lang="ru-RU" sz="1600" dirty="0" err="1" smtClean="0"/>
              <a:t>сцвярджаецца</a:t>
            </a:r>
            <a:r>
              <a:rPr lang="ru-RU" sz="1600" dirty="0" smtClean="0"/>
              <a:t> за 4 гады да </a:t>
            </a:r>
            <a:r>
              <a:rPr lang="ru-RU" sz="1600" dirty="0" err="1" smtClean="0"/>
              <a:t>правядзеньня</a:t>
            </a:r>
            <a:r>
              <a:rPr lang="ru-RU" sz="1600" dirty="0" smtClean="0"/>
              <a:t> </a:t>
            </a:r>
            <a:r>
              <a:rPr lang="ru-RU" sz="1600" dirty="0" err="1" smtClean="0"/>
              <a:t>Гульняў</a:t>
            </a:r>
            <a:r>
              <a:rPr lang="ru-RU" sz="1600" dirty="0" smtClean="0"/>
              <a:t>. </a:t>
            </a:r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/>
              <a:t>Пытанн</a:t>
            </a:r>
            <a:r>
              <a:rPr lang="en-US" sz="3200" dirty="0" err="1" smtClean="0"/>
              <a:t>i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1)</a:t>
            </a:r>
            <a:r>
              <a:rPr lang="ru-RU" sz="2400" dirty="0" err="1" smtClean="0"/>
              <a:t>Што</a:t>
            </a:r>
            <a:r>
              <a:rPr lang="ru-RU" sz="2400" dirty="0" smtClean="0"/>
              <a:t> </a:t>
            </a:r>
            <a:r>
              <a:rPr lang="ru-RU" sz="2400" dirty="0" err="1" smtClean="0"/>
              <a:t>сабой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прадстаўляе</a:t>
            </a:r>
            <a:r>
              <a:rPr lang="ru-RU" sz="2400" dirty="0" smtClean="0"/>
              <a:t> ал</a:t>
            </a:r>
            <a:r>
              <a:rPr lang="en-US" sz="2400" dirty="0" err="1" smtClean="0"/>
              <a:t>i</a:t>
            </a:r>
            <a:r>
              <a:rPr lang="ru-RU" sz="2400" dirty="0" err="1" smtClean="0"/>
              <a:t>мп</a:t>
            </a:r>
            <a:r>
              <a:rPr lang="en-US" sz="2400" dirty="0" err="1" smtClean="0"/>
              <a:t>ic</a:t>
            </a:r>
            <a:r>
              <a:rPr lang="ru-RU" sz="2400" dirty="0" err="1" smtClean="0"/>
              <a:t>кая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праграма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2)Як</a:t>
            </a:r>
            <a:r>
              <a:rPr lang="en-US" sz="2400" dirty="0" err="1" smtClean="0"/>
              <a:t>i</a:t>
            </a:r>
            <a:r>
              <a:rPr lang="ru-RU" sz="2400" dirty="0" smtClean="0"/>
              <a:t> орган </a:t>
            </a:r>
            <a:r>
              <a:rPr lang="ru-RU" sz="2400" dirty="0" err="1" smtClean="0"/>
              <a:t>пераглядае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праграму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прадмет</a:t>
            </a:r>
            <a:r>
              <a:rPr lang="ru-RU" sz="2400" dirty="0" smtClean="0"/>
              <a:t> </a:t>
            </a:r>
            <a:r>
              <a:rPr lang="ru-RU" sz="2400" dirty="0" err="1" smtClean="0"/>
              <a:t>ўключэння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выключаныня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відаў</a:t>
            </a:r>
            <a:r>
              <a:rPr lang="ru-RU" sz="2400" dirty="0" smtClean="0"/>
              <a:t> спорту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праграмы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3)Як</a:t>
            </a:r>
            <a:r>
              <a:rPr lang="en-US" sz="2400" dirty="0" err="1" smtClean="0"/>
              <a:t>i</a:t>
            </a:r>
            <a:r>
              <a:rPr lang="ru-RU" sz="2400" dirty="0" smtClean="0"/>
              <a:t>м </a:t>
            </a:r>
            <a:r>
              <a:rPr lang="ru-RU" sz="2400" dirty="0" err="1" smtClean="0"/>
              <a:t>крытэрыям</a:t>
            </a:r>
            <a:r>
              <a:rPr lang="ru-RU" sz="2400" dirty="0" smtClean="0"/>
              <a:t> </a:t>
            </a:r>
            <a:r>
              <a:rPr lang="ru-RU" sz="2400" dirty="0" err="1" smtClean="0"/>
              <a:t>неабходна</a:t>
            </a:r>
            <a:r>
              <a:rPr lang="ru-RU" sz="2400" dirty="0" smtClean="0"/>
              <a:t> </a:t>
            </a:r>
            <a:r>
              <a:rPr lang="ru-RU" sz="2400" dirty="0" err="1" smtClean="0"/>
              <a:t>адпавядаць</a:t>
            </a:r>
            <a:r>
              <a:rPr lang="ru-RU" sz="2400" dirty="0" smtClean="0"/>
              <a:t> в</a:t>
            </a:r>
            <a:r>
              <a:rPr lang="en-US" sz="2400" dirty="0" err="1" smtClean="0"/>
              <a:t>i</a:t>
            </a:r>
            <a:r>
              <a:rPr lang="ru-RU" sz="2400" dirty="0" err="1" smtClean="0"/>
              <a:t>ду</a:t>
            </a:r>
            <a:r>
              <a:rPr lang="ru-RU" sz="2400" dirty="0" smtClean="0"/>
              <a:t> спорта </a:t>
            </a:r>
            <a:r>
              <a:rPr lang="ru-RU" sz="2400" dirty="0" err="1" smtClean="0"/>
              <a:t>каб</a:t>
            </a:r>
            <a:r>
              <a:rPr lang="ru-RU" sz="2400" dirty="0" smtClean="0"/>
              <a:t> </a:t>
            </a:r>
            <a:r>
              <a:rPr lang="ru-RU" sz="2400" dirty="0" err="1" smtClean="0"/>
              <a:t>быць</a:t>
            </a:r>
            <a:r>
              <a:rPr lang="ru-RU" sz="2400" dirty="0" smtClean="0"/>
              <a:t> </a:t>
            </a:r>
            <a:r>
              <a:rPr lang="ru-RU" sz="2400" dirty="0" err="1" smtClean="0"/>
              <a:t>уключаным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праграму</a:t>
            </a:r>
            <a:r>
              <a:rPr lang="ru-RU" sz="2400" dirty="0" smtClean="0"/>
              <a:t> Ал</a:t>
            </a:r>
            <a:r>
              <a:rPr lang="en-US" sz="2400" dirty="0" err="1" smtClean="0"/>
              <a:t>i</a:t>
            </a:r>
            <a:r>
              <a:rPr lang="ru-RU" sz="2400" dirty="0" err="1" smtClean="0"/>
              <a:t>мп</a:t>
            </a:r>
            <a:r>
              <a:rPr lang="en-US" sz="2400" dirty="0" err="1" smtClean="0"/>
              <a:t>i</a:t>
            </a:r>
            <a:r>
              <a:rPr lang="ru-RU" sz="2400" dirty="0" err="1" smtClean="0"/>
              <a:t>ск</a:t>
            </a:r>
            <a:r>
              <a:rPr lang="en-US" sz="2400" dirty="0" err="1" smtClean="0"/>
              <a:t>i</a:t>
            </a:r>
            <a:r>
              <a:rPr lang="ru-RU" sz="2400" dirty="0" err="1" smtClean="0"/>
              <a:t>х</a:t>
            </a:r>
            <a:r>
              <a:rPr lang="ru-RU" sz="2400" dirty="0" smtClean="0"/>
              <a:t> </a:t>
            </a:r>
            <a:r>
              <a:rPr lang="ru-RU" sz="2400" dirty="0" err="1" smtClean="0"/>
              <a:t>гульняў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4098" name="Рисунок 10"/>
          <p:cNvPicPr>
            <a:picLocks noChangeAspect="1" noChangeArrowheads="1"/>
          </p:cNvPicPr>
          <p:nvPr/>
        </p:nvPicPr>
        <p:blipFill>
          <a:blip r:embed="rId2" cstate="print"/>
          <a:srcRect l="36116" t="38718" r="33546" b="21727"/>
          <a:stretch>
            <a:fillRect/>
          </a:stretch>
        </p:blipFill>
        <p:spPr bwMode="auto">
          <a:xfrm>
            <a:off x="5500694" y="3786190"/>
            <a:ext cx="33575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143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Беларуская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472518" cy="60007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900" dirty="0" err="1" smtClean="0">
                <a:solidFill>
                  <a:srgbClr val="0066FF"/>
                </a:solidFill>
              </a:rPr>
              <a:t>Пераказ</a:t>
            </a:r>
            <a:r>
              <a:rPr lang="ru-RU" sz="2900" dirty="0" smtClean="0">
                <a:solidFill>
                  <a:srgbClr val="0066FF"/>
                </a:solidFill>
              </a:rPr>
              <a:t> </a:t>
            </a:r>
            <a:r>
              <a:rPr lang="ru-RU" sz="2900" dirty="0" err="1" smtClean="0">
                <a:solidFill>
                  <a:srgbClr val="0066FF"/>
                </a:solidFill>
              </a:rPr>
              <a:t>тэксту</a:t>
            </a:r>
            <a:r>
              <a:rPr lang="ru-RU" sz="2900" dirty="0" smtClean="0">
                <a:solidFill>
                  <a:srgbClr val="0066FF"/>
                </a:solidFill>
              </a:rPr>
              <a:t> па </a:t>
            </a:r>
            <a:r>
              <a:rPr lang="ru-RU" sz="2900" dirty="0" err="1" smtClean="0">
                <a:solidFill>
                  <a:srgbClr val="0066FF"/>
                </a:solidFill>
              </a:rPr>
              <a:t>пытаннях</a:t>
            </a:r>
            <a:r>
              <a:rPr lang="ru-RU" sz="2900" dirty="0" smtClean="0">
                <a:solidFill>
                  <a:srgbClr val="0066FF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На Ал</a:t>
            </a:r>
            <a:r>
              <a:rPr lang="en-US" dirty="0" err="1" smtClean="0"/>
              <a:t>i</a:t>
            </a:r>
            <a:r>
              <a:rPr lang="ru-RU" dirty="0" err="1" smtClean="0"/>
              <a:t>мп</a:t>
            </a:r>
            <a:r>
              <a:rPr lang="en-US" dirty="0" err="1" smtClean="0"/>
              <a:t>i</a:t>
            </a:r>
            <a:r>
              <a:rPr lang="ru-RU" dirty="0" err="1" smtClean="0"/>
              <a:t>ск</a:t>
            </a:r>
            <a:r>
              <a:rPr lang="en-US" dirty="0" err="1" smtClean="0"/>
              <a:t>i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гульнях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Ванкуверу </a:t>
            </a:r>
            <a:r>
              <a:rPr lang="ru-RU" dirty="0" err="1" smtClean="0"/>
              <a:t>біятлонная</a:t>
            </a:r>
            <a:r>
              <a:rPr lang="ru-RU" dirty="0" smtClean="0"/>
              <a:t> </a:t>
            </a:r>
            <a:r>
              <a:rPr lang="ru-RU" dirty="0" err="1" smtClean="0"/>
              <a:t>зборная</a:t>
            </a:r>
            <a:r>
              <a:rPr lang="ru-RU" dirty="0" smtClean="0"/>
              <a:t> была </a:t>
            </a:r>
            <a:r>
              <a:rPr lang="ru-RU" dirty="0" err="1" smtClean="0"/>
              <a:t>прадстаўлена</a:t>
            </a:r>
            <a:r>
              <a:rPr lang="ru-RU" dirty="0" smtClean="0"/>
              <a:t> </a:t>
            </a:r>
            <a:r>
              <a:rPr lang="ru-RU" dirty="0" err="1" smtClean="0"/>
              <a:t>чатырма</a:t>
            </a:r>
            <a:r>
              <a:rPr lang="ru-RU" dirty="0" smtClean="0"/>
              <a:t> </a:t>
            </a:r>
            <a:r>
              <a:rPr lang="ru-RU" dirty="0" err="1" smtClean="0"/>
              <a:t>мужчынамі</a:t>
            </a:r>
            <a:r>
              <a:rPr lang="ru-RU" dirty="0" smtClean="0"/>
              <a:t> (Рустам </a:t>
            </a:r>
            <a:r>
              <a:rPr lang="ru-RU" dirty="0" err="1" smtClean="0"/>
              <a:t>Валіулін</a:t>
            </a:r>
            <a:r>
              <a:rPr lang="ru-RU" dirty="0" smtClean="0"/>
              <a:t>, </a:t>
            </a:r>
            <a:r>
              <a:rPr lang="ru-RU" dirty="0" err="1" smtClean="0"/>
              <a:t>Сяргей</a:t>
            </a:r>
            <a:r>
              <a:rPr lang="ru-RU" dirty="0" smtClean="0"/>
              <a:t> </a:t>
            </a:r>
            <a:r>
              <a:rPr lang="ru-RU" dirty="0" err="1" smtClean="0"/>
              <a:t>Новікаў</a:t>
            </a:r>
            <a:r>
              <a:rPr lang="ru-RU" dirty="0" smtClean="0"/>
              <a:t>, </a:t>
            </a:r>
            <a:r>
              <a:rPr lang="ru-RU" dirty="0" err="1" smtClean="0"/>
              <a:t>Яўген</a:t>
            </a:r>
            <a:r>
              <a:rPr lang="ru-RU" dirty="0" smtClean="0"/>
              <a:t> </a:t>
            </a:r>
            <a:r>
              <a:rPr lang="ru-RU" dirty="0" err="1" smtClean="0"/>
              <a:t>Абраменка</a:t>
            </a:r>
            <a:r>
              <a:rPr lang="ru-RU" dirty="0" smtClean="0"/>
              <a:t>, </a:t>
            </a:r>
            <a:r>
              <a:rPr lang="ru-RU" dirty="0" err="1" smtClean="0"/>
              <a:t>Аляксандр</a:t>
            </a:r>
            <a:r>
              <a:rPr lang="ru-RU" dirty="0" smtClean="0"/>
              <a:t> </a:t>
            </a:r>
            <a:r>
              <a:rPr lang="ru-RU" dirty="0" err="1" smtClean="0"/>
              <a:t>Сыман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пяццю</a:t>
            </a:r>
            <a:r>
              <a:rPr lang="ru-RU" dirty="0" smtClean="0"/>
              <a:t> </a:t>
            </a:r>
            <a:r>
              <a:rPr lang="ru-RU" dirty="0" err="1" smtClean="0"/>
              <a:t>жанчынамі</a:t>
            </a:r>
            <a:r>
              <a:rPr lang="ru-RU" dirty="0" smtClean="0"/>
              <a:t> (</a:t>
            </a:r>
            <a:r>
              <a:rPr lang="ru-RU" dirty="0" err="1" smtClean="0"/>
              <a:t>Дар'я</a:t>
            </a:r>
            <a:r>
              <a:rPr lang="ru-RU" dirty="0" smtClean="0"/>
              <a:t> </a:t>
            </a:r>
            <a:r>
              <a:rPr lang="ru-RU" dirty="0" err="1" smtClean="0"/>
              <a:t>Домрачава</a:t>
            </a:r>
            <a:r>
              <a:rPr lang="ru-RU" dirty="0" smtClean="0"/>
              <a:t>, </a:t>
            </a:r>
            <a:r>
              <a:rPr lang="ru-RU" dirty="0" err="1" smtClean="0"/>
              <a:t>Вольга</a:t>
            </a:r>
            <a:r>
              <a:rPr lang="ru-RU" dirty="0" smtClean="0"/>
              <a:t> </a:t>
            </a:r>
            <a:r>
              <a:rPr lang="ru-RU" dirty="0" err="1" smtClean="0"/>
              <a:t>Назарава</a:t>
            </a:r>
            <a:r>
              <a:rPr lang="ru-RU" dirty="0" smtClean="0"/>
              <a:t>, </a:t>
            </a:r>
            <a:r>
              <a:rPr lang="ru-RU" dirty="0" err="1" smtClean="0"/>
              <a:t>Вольга</a:t>
            </a:r>
            <a:r>
              <a:rPr lang="ru-RU" dirty="0" smtClean="0"/>
              <a:t> </a:t>
            </a:r>
            <a:r>
              <a:rPr lang="ru-RU" dirty="0" err="1" smtClean="0"/>
              <a:t>Кудрашова</a:t>
            </a:r>
            <a:r>
              <a:rPr lang="ru-RU" dirty="0" smtClean="0"/>
              <a:t>, </a:t>
            </a:r>
            <a:r>
              <a:rPr lang="ru-RU" dirty="0" err="1" smtClean="0"/>
              <a:t>Людміла</a:t>
            </a:r>
            <a:r>
              <a:rPr lang="ru-RU" dirty="0" smtClean="0"/>
              <a:t> </a:t>
            </a:r>
            <a:r>
              <a:rPr lang="ru-RU" dirty="0" err="1" smtClean="0"/>
              <a:t>Калінчык</a:t>
            </a:r>
            <a:r>
              <a:rPr lang="ru-RU" dirty="0" smtClean="0"/>
              <a:t>, </a:t>
            </a:r>
            <a:r>
              <a:rPr lang="ru-RU" dirty="0" err="1" smtClean="0"/>
              <a:t>Надзея</a:t>
            </a:r>
            <a:r>
              <a:rPr lang="ru-RU" dirty="0" smtClean="0"/>
              <a:t> </a:t>
            </a:r>
            <a:r>
              <a:rPr lang="ru-RU" dirty="0" err="1" smtClean="0"/>
              <a:t>Скардзіна</a:t>
            </a:r>
            <a:r>
              <a:rPr lang="ru-RU" dirty="0" smtClean="0"/>
              <a:t>). Ужо </a:t>
            </a:r>
            <a:r>
              <a:rPr lang="ru-RU" dirty="0" err="1" smtClean="0"/>
              <a:t>даўно</a:t>
            </a:r>
            <a:r>
              <a:rPr lang="ru-RU" dirty="0" smtClean="0"/>
              <a:t>, не </a:t>
            </a:r>
            <a:r>
              <a:rPr lang="ru-RU" dirty="0" err="1" smtClean="0"/>
              <a:t>толькі</a:t>
            </a:r>
            <a:r>
              <a:rPr lang="ru-RU" dirty="0" smtClean="0"/>
              <a:t> на </a:t>
            </a:r>
            <a:r>
              <a:rPr lang="ru-RU" dirty="0" err="1" smtClean="0"/>
              <a:t>Алімпійскіх</a:t>
            </a:r>
            <a:r>
              <a:rPr lang="ru-RU" dirty="0" smtClean="0"/>
              <a:t> </a:t>
            </a:r>
            <a:r>
              <a:rPr lang="ru-RU" dirty="0" err="1" smtClean="0"/>
              <a:t>гульнях</a:t>
            </a:r>
            <a:r>
              <a:rPr lang="ru-RU" dirty="0" smtClean="0"/>
              <a:t>, </a:t>
            </a:r>
            <a:r>
              <a:rPr lang="ru-RU" dirty="0" err="1" smtClean="0"/>
              <a:t>чэмпіянатах</a:t>
            </a:r>
            <a:r>
              <a:rPr lang="ru-RU" dirty="0" smtClean="0"/>
              <a:t> свету, а </a:t>
            </a:r>
            <a:r>
              <a:rPr lang="ru-RU" dirty="0" err="1" smtClean="0"/>
              <a:t>нават</a:t>
            </a:r>
            <a:r>
              <a:rPr lang="ru-RU" dirty="0" smtClean="0"/>
              <a:t> на этапах кубка свету </a:t>
            </a:r>
            <a:r>
              <a:rPr lang="ru-RU" dirty="0" err="1" smtClean="0"/>
              <a:t>беларускія</a:t>
            </a:r>
            <a:r>
              <a:rPr lang="ru-RU" dirty="0" smtClean="0"/>
              <a:t> </a:t>
            </a:r>
            <a:r>
              <a:rPr lang="ru-RU" dirty="0" err="1" smtClean="0"/>
              <a:t>спартсмены</a:t>
            </a:r>
            <a:r>
              <a:rPr lang="ru-RU" dirty="0" smtClean="0"/>
              <a:t> не </a:t>
            </a:r>
            <a:r>
              <a:rPr lang="ru-RU" dirty="0" err="1" smtClean="0"/>
              <a:t>ўваходзілі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лік</a:t>
            </a:r>
            <a:r>
              <a:rPr lang="ru-RU" dirty="0" smtClean="0"/>
              <a:t> </a:t>
            </a:r>
            <a:r>
              <a:rPr lang="ru-RU" dirty="0" err="1" smtClean="0"/>
              <a:t>лідэраў</a:t>
            </a:r>
            <a:r>
              <a:rPr lang="ru-RU" dirty="0" smtClean="0"/>
              <a:t>. </a:t>
            </a:r>
            <a:r>
              <a:rPr lang="ru-RU" dirty="0" err="1" smtClean="0"/>
              <a:t>Аднак</a:t>
            </a:r>
            <a:r>
              <a:rPr lang="ru-RU" dirty="0" smtClean="0"/>
              <a:t> </a:t>
            </a:r>
            <a:r>
              <a:rPr lang="ru-RU" dirty="0" err="1" smtClean="0"/>
              <a:t>перад</a:t>
            </a:r>
            <a:r>
              <a:rPr lang="ru-RU" dirty="0" smtClean="0"/>
              <a:t> </a:t>
            </a:r>
            <a:r>
              <a:rPr lang="ru-RU" dirty="0" err="1" smtClean="0"/>
              <a:t>гэтай</a:t>
            </a:r>
            <a:r>
              <a:rPr lang="ru-RU" dirty="0" smtClean="0"/>
              <a:t> </a:t>
            </a:r>
            <a:r>
              <a:rPr lang="ru-RU" dirty="0" err="1" smtClean="0"/>
              <a:t>алімпіяды</a:t>
            </a:r>
            <a:r>
              <a:rPr lang="ru-RU" dirty="0" smtClean="0"/>
              <a:t> </a:t>
            </a:r>
            <a:r>
              <a:rPr lang="ru-RU" dirty="0" err="1" smtClean="0"/>
              <a:t>надзеі</a:t>
            </a:r>
            <a:r>
              <a:rPr lang="ru-RU" dirty="0" smtClean="0"/>
              <a:t> на медаль </a:t>
            </a:r>
            <a:r>
              <a:rPr lang="ru-RU" dirty="0" err="1" smtClean="0"/>
              <a:t>ўсё-такі</a:t>
            </a:r>
            <a:r>
              <a:rPr lang="ru-RU" dirty="0" smtClean="0"/>
              <a:t> </a:t>
            </a:r>
            <a:r>
              <a:rPr lang="ru-RU" dirty="0" err="1" smtClean="0"/>
              <a:t>былі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яны</a:t>
            </a:r>
            <a:r>
              <a:rPr lang="ru-RU" dirty="0" smtClean="0"/>
              <a:t> </a:t>
            </a:r>
            <a:r>
              <a:rPr lang="ru-RU" dirty="0" err="1" smtClean="0"/>
              <a:t>звязваліся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маладой</a:t>
            </a:r>
            <a:r>
              <a:rPr lang="ru-RU" dirty="0" smtClean="0"/>
              <a:t> Д. </a:t>
            </a:r>
            <a:r>
              <a:rPr lang="ru-RU" dirty="0" err="1" smtClean="0"/>
              <a:t>Домрачавай</a:t>
            </a:r>
            <a:r>
              <a:rPr lang="ru-RU" dirty="0" smtClean="0"/>
              <a:t>, якая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агульным</a:t>
            </a:r>
            <a:r>
              <a:rPr lang="ru-RU" dirty="0" smtClean="0"/>
              <a:t> </a:t>
            </a:r>
            <a:r>
              <a:rPr lang="ru-RU" dirty="0" err="1" smtClean="0"/>
              <a:t>заліку</a:t>
            </a:r>
            <a:r>
              <a:rPr lang="ru-RU" dirty="0" smtClean="0"/>
              <a:t> кубка свету на той </a:t>
            </a:r>
            <a:r>
              <a:rPr lang="ru-RU" dirty="0" err="1" smtClean="0"/>
              <a:t>момант</a:t>
            </a:r>
            <a:r>
              <a:rPr lang="ru-RU" dirty="0" smtClean="0"/>
              <a:t> была на </a:t>
            </a:r>
            <a:r>
              <a:rPr lang="ru-RU" dirty="0" err="1" smtClean="0"/>
              <a:t>сёмым</a:t>
            </a:r>
            <a:r>
              <a:rPr lang="ru-RU" dirty="0" smtClean="0"/>
              <a:t> </a:t>
            </a:r>
            <a:r>
              <a:rPr lang="ru-RU" dirty="0" err="1" smtClean="0"/>
              <a:t>месцы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Таму</a:t>
            </a:r>
            <a:r>
              <a:rPr lang="ru-RU" dirty="0" smtClean="0"/>
              <a:t> першая </a:t>
            </a:r>
            <a:r>
              <a:rPr lang="ru-RU" dirty="0" err="1" smtClean="0"/>
              <a:t>ўзнагарода</a:t>
            </a:r>
            <a:r>
              <a:rPr lang="ru-RU" dirty="0" smtClean="0"/>
              <a:t>, </a:t>
            </a:r>
            <a:r>
              <a:rPr lang="ru-RU" dirty="0" err="1" smtClean="0"/>
              <a:t>заваяваная</a:t>
            </a:r>
            <a:r>
              <a:rPr lang="ru-RU" dirty="0" smtClean="0"/>
              <a:t> для </a:t>
            </a:r>
            <a:r>
              <a:rPr lang="ru-RU" dirty="0" err="1" smtClean="0"/>
              <a:t>зборнай</a:t>
            </a:r>
            <a:r>
              <a:rPr lang="ru-RU" dirty="0" smtClean="0"/>
              <a:t> </a:t>
            </a:r>
            <a:r>
              <a:rPr lang="ru-RU" dirty="0" err="1" smtClean="0"/>
              <a:t>Беларусі</a:t>
            </a:r>
            <a:r>
              <a:rPr lang="ru-RU" dirty="0" smtClean="0"/>
              <a:t> </a:t>
            </a:r>
            <a:r>
              <a:rPr lang="ru-RU" dirty="0" err="1" smtClean="0"/>
              <a:t>Дар'яй</a:t>
            </a:r>
            <a:r>
              <a:rPr lang="ru-RU" dirty="0" smtClean="0"/>
              <a:t> </a:t>
            </a:r>
            <a:r>
              <a:rPr lang="ru-RU" dirty="0" err="1" smtClean="0"/>
              <a:t>Домрачавай</a:t>
            </a:r>
            <a:r>
              <a:rPr lang="ru-RU" dirty="0" smtClean="0"/>
              <a:t>, не была </a:t>
            </a:r>
            <a:r>
              <a:rPr lang="ru-RU" dirty="0" err="1" smtClean="0"/>
              <a:t>нечаканасцю</a:t>
            </a:r>
            <a:r>
              <a:rPr lang="ru-RU" dirty="0" smtClean="0"/>
              <a:t>. </a:t>
            </a:r>
            <a:r>
              <a:rPr lang="ru-RU" dirty="0" err="1" smtClean="0"/>
              <a:t>Другі</a:t>
            </a:r>
            <a:r>
              <a:rPr lang="ru-RU" dirty="0" smtClean="0"/>
              <a:t> медаль для </a:t>
            </a:r>
            <a:r>
              <a:rPr lang="ru-RU" dirty="0" err="1" smtClean="0"/>
              <a:t>зборнай</a:t>
            </a:r>
            <a:r>
              <a:rPr lang="ru-RU" dirty="0" smtClean="0"/>
              <a:t> </a:t>
            </a:r>
            <a:r>
              <a:rPr lang="ru-RU" dirty="0" err="1" smtClean="0"/>
              <a:t>заваяваў</a:t>
            </a:r>
            <a:r>
              <a:rPr lang="ru-RU" dirty="0" smtClean="0"/>
              <a:t> </a:t>
            </a:r>
            <a:r>
              <a:rPr lang="ru-RU" dirty="0" err="1" smtClean="0"/>
              <a:t>Сяргей</a:t>
            </a:r>
            <a:r>
              <a:rPr lang="ru-RU" dirty="0" smtClean="0"/>
              <a:t> </a:t>
            </a:r>
            <a:r>
              <a:rPr lang="ru-RU" dirty="0" err="1" smtClean="0"/>
              <a:t>Новікаў</a:t>
            </a:r>
            <a:r>
              <a:rPr lang="ru-RU" dirty="0" smtClean="0"/>
              <a:t>. </a:t>
            </a:r>
            <a:r>
              <a:rPr lang="ru-RU" dirty="0" err="1" smtClean="0"/>
              <a:t>Вось</a:t>
            </a:r>
            <a:r>
              <a:rPr lang="ru-RU" dirty="0" smtClean="0"/>
              <a:t> </a:t>
            </a:r>
            <a:r>
              <a:rPr lang="ru-RU" dirty="0" err="1" smtClean="0"/>
              <a:t>гэтая</a:t>
            </a:r>
            <a:r>
              <a:rPr lang="ru-RU" dirty="0" smtClean="0"/>
              <a:t> медаль стала </a:t>
            </a:r>
            <a:r>
              <a:rPr lang="ru-RU" dirty="0" err="1" smtClean="0"/>
              <a:t>сапраўдным</a:t>
            </a:r>
            <a:r>
              <a:rPr lang="ru-RU" dirty="0" smtClean="0"/>
              <a:t> </a:t>
            </a:r>
            <a:r>
              <a:rPr lang="ru-RU" dirty="0" err="1" smtClean="0"/>
              <a:t>сюрпрызам</a:t>
            </a:r>
            <a:r>
              <a:rPr lang="ru-RU" dirty="0" smtClean="0"/>
              <a:t>.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пасля</a:t>
            </a:r>
            <a:r>
              <a:rPr lang="ru-RU" dirty="0" smtClean="0"/>
              <a:t> </a:t>
            </a:r>
            <a:r>
              <a:rPr lang="ru-RU" dirty="0" err="1" smtClean="0"/>
              <a:t>сыходу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вялікага</a:t>
            </a:r>
            <a:r>
              <a:rPr lang="ru-RU" dirty="0" smtClean="0"/>
              <a:t> спорту </a:t>
            </a:r>
            <a:r>
              <a:rPr lang="ru-RU" dirty="0" err="1" smtClean="0"/>
              <a:t>такіх</a:t>
            </a:r>
            <a:r>
              <a:rPr lang="ru-RU" dirty="0" smtClean="0"/>
              <a:t> </a:t>
            </a:r>
            <a:r>
              <a:rPr lang="ru-RU" dirty="0" err="1" smtClean="0"/>
              <a:t>тытулаваных</a:t>
            </a:r>
            <a:r>
              <a:rPr lang="ru-RU" dirty="0" smtClean="0"/>
              <a:t> </a:t>
            </a:r>
            <a:r>
              <a:rPr lang="ru-RU" dirty="0" err="1" smtClean="0"/>
              <a:t>біятланістаў</a:t>
            </a:r>
            <a:r>
              <a:rPr lang="ru-RU" dirty="0" smtClean="0"/>
              <a:t> як </a:t>
            </a:r>
            <a:r>
              <a:rPr lang="ru-RU" dirty="0" err="1" smtClean="0"/>
              <a:t>Вадзім</a:t>
            </a:r>
            <a:r>
              <a:rPr lang="ru-RU" dirty="0" smtClean="0"/>
              <a:t> </a:t>
            </a:r>
            <a:r>
              <a:rPr lang="ru-RU" dirty="0" err="1" smtClean="0"/>
              <a:t>Сашурын</a:t>
            </a:r>
            <a:r>
              <a:rPr lang="ru-RU" dirty="0" smtClean="0"/>
              <a:t>, </a:t>
            </a:r>
            <a:r>
              <a:rPr lang="ru-RU" dirty="0" err="1" smtClean="0"/>
              <a:t>Уладзімір</a:t>
            </a:r>
            <a:r>
              <a:rPr lang="ru-RU" dirty="0" smtClean="0"/>
              <a:t> </a:t>
            </a:r>
            <a:r>
              <a:rPr lang="ru-RU" dirty="0" err="1" smtClean="0"/>
              <a:t>Драчоў</a:t>
            </a:r>
            <a:r>
              <a:rPr lang="ru-RU" dirty="0" smtClean="0"/>
              <a:t>, </a:t>
            </a:r>
            <a:r>
              <a:rPr lang="ru-RU" dirty="0" err="1" smtClean="0"/>
              <a:t>Алег</a:t>
            </a:r>
            <a:r>
              <a:rPr lang="ru-RU" dirty="0" smtClean="0"/>
              <a:t> </a:t>
            </a:r>
            <a:r>
              <a:rPr lang="ru-RU" dirty="0" err="1" smtClean="0"/>
              <a:t>Рыжанкоў</a:t>
            </a:r>
            <a:r>
              <a:rPr lang="ru-RU" dirty="0" smtClean="0"/>
              <a:t>, </a:t>
            </a:r>
            <a:r>
              <a:rPr lang="ru-RU" dirty="0" err="1" smtClean="0"/>
              <a:t>прадстаўнікі</a:t>
            </a:r>
            <a:r>
              <a:rPr lang="ru-RU" dirty="0" smtClean="0"/>
              <a:t> </a:t>
            </a:r>
            <a:r>
              <a:rPr lang="ru-RU" dirty="0" err="1" smtClean="0"/>
              <a:t>мужчынскай</a:t>
            </a:r>
            <a:r>
              <a:rPr lang="ru-RU" dirty="0" smtClean="0"/>
              <a:t> </a:t>
            </a:r>
            <a:r>
              <a:rPr lang="ru-RU" dirty="0" err="1" smtClean="0"/>
              <a:t>біятлоннай</a:t>
            </a:r>
            <a:r>
              <a:rPr lang="ru-RU" dirty="0" smtClean="0"/>
              <a:t> </a:t>
            </a:r>
            <a:r>
              <a:rPr lang="ru-RU" dirty="0" err="1" smtClean="0"/>
              <a:t>зборнай</a:t>
            </a:r>
            <a:r>
              <a:rPr lang="ru-RU" dirty="0" smtClean="0"/>
              <a:t> не </a:t>
            </a:r>
            <a:r>
              <a:rPr lang="ru-RU" dirty="0" err="1" smtClean="0"/>
              <a:t>заўсёды</a:t>
            </a:r>
            <a:r>
              <a:rPr lang="ru-RU" dirty="0" smtClean="0"/>
              <a:t> </a:t>
            </a:r>
            <a:r>
              <a:rPr lang="ru-RU" dirty="0" err="1" smtClean="0"/>
              <a:t>траплялі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трыццатку</a:t>
            </a:r>
            <a:r>
              <a:rPr lang="ru-RU" dirty="0" smtClean="0"/>
              <a:t> </a:t>
            </a:r>
            <a:r>
              <a:rPr lang="ru-RU" dirty="0" err="1" smtClean="0"/>
              <a:t>мацнейшых</a:t>
            </a:r>
            <a:r>
              <a:rPr lang="ru-RU" dirty="0" smtClean="0"/>
              <a:t>,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кажучы</a:t>
            </a:r>
            <a:r>
              <a:rPr lang="ru-RU" dirty="0" smtClean="0"/>
              <a:t> </a:t>
            </a:r>
            <a:r>
              <a:rPr lang="ru-RU" dirty="0" err="1" smtClean="0"/>
              <a:t>аб</a:t>
            </a:r>
            <a:r>
              <a:rPr lang="ru-RU" dirty="0" smtClean="0"/>
              <a:t> </a:t>
            </a:r>
            <a:r>
              <a:rPr lang="ru-RU" dirty="0" err="1" smtClean="0"/>
              <a:t>дзясятку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err="1" smtClean="0"/>
              <a:t>Гэтыя</a:t>
            </a:r>
            <a:r>
              <a:rPr lang="ru-RU" dirty="0" smtClean="0"/>
              <a:t> два </a:t>
            </a:r>
            <a:r>
              <a:rPr lang="ru-RU" dirty="0" err="1" smtClean="0"/>
              <a:t>медалі</a:t>
            </a:r>
            <a:r>
              <a:rPr lang="ru-RU" dirty="0" smtClean="0"/>
              <a:t> </a:t>
            </a:r>
            <a:r>
              <a:rPr lang="ru-RU" dirty="0" err="1" smtClean="0"/>
              <a:t>былі</a:t>
            </a:r>
            <a:r>
              <a:rPr lang="ru-RU" dirty="0" smtClean="0"/>
              <a:t> </a:t>
            </a:r>
            <a:r>
              <a:rPr lang="ru-RU" dirty="0" err="1" smtClean="0"/>
              <a:t>заваяваныя</a:t>
            </a:r>
            <a:r>
              <a:rPr lang="ru-RU" dirty="0" smtClean="0"/>
              <a:t> 18 </a:t>
            </a:r>
            <a:r>
              <a:rPr lang="ru-RU" dirty="0" err="1" smtClean="0"/>
              <a:t>лютага</a:t>
            </a:r>
            <a:r>
              <a:rPr lang="ru-RU" dirty="0" smtClean="0"/>
              <a:t>, </a:t>
            </a:r>
            <a:r>
              <a:rPr lang="ru-RU" dirty="0" err="1" smtClean="0"/>
              <a:t>гэта</a:t>
            </a:r>
            <a:r>
              <a:rPr lang="ru-RU" dirty="0" smtClean="0"/>
              <a:t> </a:t>
            </a:r>
            <a:r>
              <a:rPr lang="ru-RU" dirty="0" err="1" smtClean="0"/>
              <a:t>значыць</a:t>
            </a:r>
            <a:r>
              <a:rPr lang="ru-RU" dirty="0" smtClean="0"/>
              <a:t>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гэты</a:t>
            </a:r>
            <a:r>
              <a:rPr lang="ru-RU" dirty="0" smtClean="0"/>
              <a:t> </a:t>
            </a:r>
            <a:r>
              <a:rPr lang="ru-RU" dirty="0" err="1" smtClean="0"/>
              <a:t>дзень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лічыць</a:t>
            </a:r>
            <a:r>
              <a:rPr lang="ru-RU" dirty="0" smtClean="0"/>
              <a:t> днём </a:t>
            </a:r>
            <a:r>
              <a:rPr lang="ru-RU" dirty="0" err="1" smtClean="0"/>
              <a:t>адраджэння</a:t>
            </a:r>
            <a:r>
              <a:rPr lang="ru-RU" dirty="0" smtClean="0"/>
              <a:t> </a:t>
            </a:r>
            <a:r>
              <a:rPr lang="ru-RU" dirty="0" err="1" smtClean="0"/>
              <a:t>беларускага</a:t>
            </a:r>
            <a:r>
              <a:rPr lang="ru-RU" dirty="0" smtClean="0"/>
              <a:t> </a:t>
            </a:r>
            <a:r>
              <a:rPr lang="ru-RU" dirty="0" err="1" smtClean="0"/>
              <a:t>біятлона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З </a:t>
            </a:r>
            <a:r>
              <a:rPr lang="ru-RU" dirty="0" err="1" smtClean="0"/>
              <a:t>чым</a:t>
            </a:r>
            <a:r>
              <a:rPr lang="ru-RU" dirty="0" smtClean="0"/>
              <a:t> </a:t>
            </a:r>
            <a:r>
              <a:rPr lang="ru-RU" dirty="0" err="1" smtClean="0"/>
              <a:t>жа</a:t>
            </a:r>
            <a:r>
              <a:rPr lang="ru-RU" dirty="0" smtClean="0"/>
              <a:t> </a:t>
            </a:r>
            <a:r>
              <a:rPr lang="ru-RU" dirty="0" err="1" smtClean="0"/>
              <a:t>звязана</a:t>
            </a:r>
            <a:r>
              <a:rPr lang="ru-RU" dirty="0" smtClean="0"/>
              <a:t> </a:t>
            </a:r>
            <a:r>
              <a:rPr lang="ru-RU" dirty="0" err="1" smtClean="0"/>
              <a:t>гэтак</a:t>
            </a:r>
            <a:r>
              <a:rPr lang="ru-RU" dirty="0" smtClean="0"/>
              <a:t> </a:t>
            </a:r>
            <a:r>
              <a:rPr lang="ru-RU" dirty="0" err="1" smtClean="0"/>
              <a:t>паспяховае</a:t>
            </a:r>
            <a:r>
              <a:rPr lang="ru-RU" dirty="0" smtClean="0"/>
              <a:t> </a:t>
            </a:r>
            <a:r>
              <a:rPr lang="ru-RU" dirty="0" err="1" smtClean="0"/>
              <a:t>выступленне</a:t>
            </a:r>
            <a:r>
              <a:rPr lang="ru-RU" dirty="0" smtClean="0"/>
              <a:t> наша </a:t>
            </a:r>
            <a:r>
              <a:rPr lang="ru-RU" dirty="0" err="1" smtClean="0"/>
              <a:t>біятлоннай</a:t>
            </a:r>
            <a:r>
              <a:rPr lang="ru-RU" dirty="0" smtClean="0"/>
              <a:t> </a:t>
            </a:r>
            <a:r>
              <a:rPr lang="ru-RU" dirty="0" err="1" smtClean="0"/>
              <a:t>зборнай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err="1" smtClean="0"/>
              <a:t>Па-першае</a:t>
            </a:r>
            <a:r>
              <a:rPr lang="ru-RU" dirty="0" smtClean="0"/>
              <a:t>: </a:t>
            </a:r>
            <a:r>
              <a:rPr lang="ru-RU" dirty="0" err="1" smtClean="0"/>
              <a:t>правільна</a:t>
            </a:r>
            <a:r>
              <a:rPr lang="ru-RU" dirty="0" smtClean="0"/>
              <a:t> </a:t>
            </a:r>
            <a:r>
              <a:rPr lang="ru-RU" dirty="0" err="1" smtClean="0"/>
              <a:t>пабудаваны</a:t>
            </a:r>
            <a:r>
              <a:rPr lang="ru-RU" dirty="0" smtClean="0"/>
              <a:t> </a:t>
            </a:r>
            <a:r>
              <a:rPr lang="ru-RU" dirty="0" err="1" smtClean="0"/>
              <a:t>трэніровачны</a:t>
            </a:r>
            <a:r>
              <a:rPr lang="ru-RU" dirty="0" smtClean="0"/>
              <a:t> </a:t>
            </a:r>
            <a:r>
              <a:rPr lang="ru-RU" dirty="0" err="1" smtClean="0"/>
              <a:t>працэс</a:t>
            </a:r>
            <a:r>
              <a:rPr lang="ru-RU" dirty="0" smtClean="0"/>
              <a:t> (пропуск </a:t>
            </a:r>
            <a:r>
              <a:rPr lang="ru-RU" dirty="0" err="1" smtClean="0"/>
              <a:t>некаторых</a:t>
            </a:r>
            <a:r>
              <a:rPr lang="ru-RU" dirty="0" smtClean="0"/>
              <a:t> </a:t>
            </a:r>
            <a:r>
              <a:rPr lang="ru-RU" dirty="0" err="1" smtClean="0"/>
              <a:t>этапаў</a:t>
            </a:r>
            <a:r>
              <a:rPr lang="ru-RU" dirty="0" smtClean="0"/>
              <a:t> кубка свету). </a:t>
            </a:r>
            <a:r>
              <a:rPr lang="ru-RU" dirty="0" err="1" smtClean="0"/>
              <a:t>Гэта</a:t>
            </a:r>
            <a:r>
              <a:rPr lang="ru-RU" dirty="0" smtClean="0"/>
              <a:t> </a:t>
            </a:r>
            <a:r>
              <a:rPr lang="ru-RU" dirty="0" err="1" smtClean="0"/>
              <a:t>відаць</a:t>
            </a:r>
            <a:r>
              <a:rPr lang="ru-RU" dirty="0" smtClean="0"/>
              <a:t> было на </a:t>
            </a:r>
            <a:r>
              <a:rPr lang="ru-RU" dirty="0" err="1" smtClean="0"/>
              <a:t>алімпіядзе</a:t>
            </a:r>
            <a:r>
              <a:rPr lang="ru-RU" dirty="0" smtClean="0"/>
              <a:t>, да </a:t>
            </a:r>
            <a:r>
              <a:rPr lang="ru-RU" dirty="0" err="1" smtClean="0"/>
              <a:t>яе</a:t>
            </a:r>
            <a:r>
              <a:rPr lang="ru-RU" dirty="0" smtClean="0"/>
              <a:t> </a:t>
            </a:r>
            <a:r>
              <a:rPr lang="ru-RU" dirty="0" err="1" smtClean="0"/>
              <a:t>беларусы</a:t>
            </a:r>
            <a:r>
              <a:rPr lang="ru-RU" dirty="0" smtClean="0"/>
              <a:t> </a:t>
            </a:r>
            <a:r>
              <a:rPr lang="ru-RU" dirty="0" err="1" smtClean="0"/>
              <a:t>падышлі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аптымальнай</a:t>
            </a:r>
            <a:r>
              <a:rPr lang="ru-RU" dirty="0" smtClean="0"/>
              <a:t> форме. А </a:t>
            </a:r>
            <a:r>
              <a:rPr lang="ru-RU" dirty="0" err="1" smtClean="0"/>
              <a:t>кандыцыі</a:t>
            </a:r>
            <a:r>
              <a:rPr lang="ru-RU" dirty="0" smtClean="0"/>
              <a:t> </a:t>
            </a:r>
            <a:r>
              <a:rPr lang="ru-RU" dirty="0" err="1" smtClean="0"/>
              <a:t>жаночай</a:t>
            </a:r>
            <a:r>
              <a:rPr lang="ru-RU" dirty="0" smtClean="0"/>
              <a:t> </a:t>
            </a:r>
            <a:r>
              <a:rPr lang="ru-RU" dirty="0" err="1" smtClean="0"/>
              <a:t>зборнай</a:t>
            </a:r>
            <a:r>
              <a:rPr lang="ru-RU" dirty="0" smtClean="0"/>
              <a:t> мы </a:t>
            </a:r>
            <a:r>
              <a:rPr lang="ru-RU" dirty="0" err="1" smtClean="0"/>
              <a:t>назіралі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пасля</a:t>
            </a:r>
            <a:r>
              <a:rPr lang="ru-RU" dirty="0" smtClean="0"/>
              <a:t> </a:t>
            </a:r>
            <a:r>
              <a:rPr lang="ru-RU" dirty="0" err="1" smtClean="0"/>
              <a:t>алімпіяды</a:t>
            </a:r>
            <a:r>
              <a:rPr lang="ru-RU" dirty="0" smtClean="0"/>
              <a:t> (</a:t>
            </a:r>
            <a:r>
              <a:rPr lang="ru-RU" dirty="0" err="1" smtClean="0"/>
              <a:t>чатыры</a:t>
            </a:r>
            <a:r>
              <a:rPr lang="ru-RU" dirty="0" smtClean="0"/>
              <a:t> </a:t>
            </a:r>
            <a:r>
              <a:rPr lang="ru-RU" dirty="0" err="1" smtClean="0"/>
              <a:t>гонкі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запар</a:t>
            </a:r>
            <a:r>
              <a:rPr lang="ru-RU" dirty="0" smtClean="0"/>
              <a:t> на </a:t>
            </a:r>
            <a:r>
              <a:rPr lang="ru-RU" dirty="0" err="1" smtClean="0"/>
              <a:t>п'едэстале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Домрачавай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643998" cy="65722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Па-другое: </a:t>
            </a:r>
            <a:r>
              <a:rPr lang="ru-RU" dirty="0" err="1" smtClean="0"/>
              <a:t>фізічная</a:t>
            </a:r>
            <a:r>
              <a:rPr lang="ru-RU" dirty="0" smtClean="0"/>
              <a:t> </a:t>
            </a:r>
            <a:r>
              <a:rPr lang="ru-RU" dirty="0" err="1" smtClean="0"/>
              <a:t>падрыхтаванасць</a:t>
            </a:r>
            <a:r>
              <a:rPr lang="ru-RU" dirty="0" smtClean="0"/>
              <a:t> </a:t>
            </a:r>
            <a:r>
              <a:rPr lang="ru-RU" dirty="0" err="1" smtClean="0"/>
              <a:t>спартсменаў</a:t>
            </a:r>
            <a:r>
              <a:rPr lang="ru-RU" dirty="0" smtClean="0"/>
              <a:t>, якая </a:t>
            </a:r>
            <a:r>
              <a:rPr lang="ru-RU" dirty="0" err="1" smtClean="0"/>
              <a:t>з'яўляецца</a:t>
            </a:r>
            <a:r>
              <a:rPr lang="ru-RU" dirty="0" smtClean="0"/>
              <a:t> </a:t>
            </a:r>
            <a:r>
              <a:rPr lang="ru-RU" dirty="0" err="1" smtClean="0"/>
              <a:t>вынікам</a:t>
            </a:r>
            <a:r>
              <a:rPr lang="ru-RU" dirty="0" smtClean="0"/>
              <a:t> </a:t>
            </a:r>
            <a:r>
              <a:rPr lang="ru-RU" dirty="0" err="1" smtClean="0"/>
              <a:t>першага</a:t>
            </a:r>
            <a:r>
              <a:rPr lang="ru-RU" dirty="0" smtClean="0"/>
              <a:t> пункта. </a:t>
            </a:r>
            <a:r>
              <a:rPr lang="ru-RU" dirty="0" err="1" smtClean="0"/>
              <a:t>Гэта</a:t>
            </a:r>
            <a:r>
              <a:rPr lang="ru-RU" dirty="0" smtClean="0"/>
              <a:t> </a:t>
            </a:r>
            <a:r>
              <a:rPr lang="ru-RU" dirty="0" err="1" smtClean="0"/>
              <a:t>праяўлялася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перадалімпійскіх</a:t>
            </a:r>
            <a:r>
              <a:rPr lang="ru-RU" dirty="0" smtClean="0"/>
              <a:t> этапах кубка свету, </a:t>
            </a:r>
            <a:r>
              <a:rPr lang="ru-RU" dirty="0" err="1" smtClean="0"/>
              <a:t>дзе</a:t>
            </a:r>
            <a:r>
              <a:rPr lang="ru-RU" dirty="0" smtClean="0"/>
              <a:t> </a:t>
            </a:r>
            <a:r>
              <a:rPr lang="ru-RU" dirty="0" err="1" smtClean="0"/>
              <a:t>нашы</a:t>
            </a:r>
            <a:r>
              <a:rPr lang="ru-RU" dirty="0" smtClean="0"/>
              <a:t> </a:t>
            </a:r>
            <a:r>
              <a:rPr lang="ru-RU" dirty="0" err="1" smtClean="0"/>
              <a:t>суайчыннікі</a:t>
            </a:r>
            <a:r>
              <a:rPr lang="ru-RU" dirty="0" smtClean="0"/>
              <a:t> </a:t>
            </a:r>
            <a:r>
              <a:rPr lang="ru-RU" dirty="0" err="1" smtClean="0"/>
              <a:t>дэманстравалі</a:t>
            </a:r>
            <a:r>
              <a:rPr lang="ru-RU" dirty="0" smtClean="0"/>
              <a:t> добры ход па </a:t>
            </a:r>
            <a:r>
              <a:rPr lang="ru-RU" dirty="0" err="1" smtClean="0"/>
              <a:t>дыстанцыі</a:t>
            </a:r>
            <a:r>
              <a:rPr lang="ru-RU" dirty="0" smtClean="0"/>
              <a:t>, </a:t>
            </a:r>
            <a:r>
              <a:rPr lang="ru-RU" dirty="0" err="1" smtClean="0"/>
              <a:t>стабільную</a:t>
            </a:r>
            <a:r>
              <a:rPr lang="ru-RU" dirty="0" smtClean="0"/>
              <a:t> </a:t>
            </a:r>
            <a:r>
              <a:rPr lang="ru-RU" dirty="0" err="1" smtClean="0"/>
              <a:t>стральбу</a:t>
            </a:r>
            <a:r>
              <a:rPr lang="ru-RU" dirty="0" smtClean="0"/>
              <a:t> (Д. </a:t>
            </a:r>
            <a:r>
              <a:rPr lang="ru-RU" dirty="0" err="1" smtClean="0"/>
              <a:t>Домрачава</a:t>
            </a:r>
            <a:r>
              <a:rPr lang="ru-RU" dirty="0" smtClean="0"/>
              <a:t> не раз </a:t>
            </a:r>
            <a:r>
              <a:rPr lang="ru-RU" dirty="0" err="1" smtClean="0"/>
              <a:t>з'яўлялася</a:t>
            </a:r>
            <a:r>
              <a:rPr lang="ru-RU" dirty="0" smtClean="0"/>
              <a:t> </a:t>
            </a:r>
            <a:r>
              <a:rPr lang="ru-RU" dirty="0" err="1" smtClean="0"/>
              <a:t>лідэрам</a:t>
            </a:r>
            <a:r>
              <a:rPr lang="ru-RU" dirty="0" smtClean="0"/>
              <a:t> па </a:t>
            </a:r>
            <a:r>
              <a:rPr lang="ru-RU" dirty="0" err="1" smtClean="0"/>
              <a:t>праходжанні</a:t>
            </a:r>
            <a:r>
              <a:rPr lang="ru-RU" dirty="0" smtClean="0"/>
              <a:t> </a:t>
            </a:r>
            <a:r>
              <a:rPr lang="ru-RU" dirty="0" err="1" smtClean="0"/>
              <a:t>дыстанцыі</a:t>
            </a:r>
            <a:r>
              <a:rPr lang="ru-RU" dirty="0" smtClean="0"/>
              <a:t>, Л. </a:t>
            </a:r>
            <a:r>
              <a:rPr lang="ru-RU" dirty="0" err="1" smtClean="0"/>
              <a:t>Скардзіна</a:t>
            </a:r>
            <a:r>
              <a:rPr lang="ru-RU" dirty="0" smtClean="0"/>
              <a:t> - </a:t>
            </a:r>
            <a:r>
              <a:rPr lang="ru-RU" dirty="0" err="1" smtClean="0"/>
              <a:t>лідэр</a:t>
            </a:r>
            <a:r>
              <a:rPr lang="ru-RU" dirty="0" smtClean="0"/>
              <a:t> па </a:t>
            </a:r>
            <a:r>
              <a:rPr lang="ru-RU" dirty="0" err="1" smtClean="0"/>
              <a:t>стральбе</a:t>
            </a:r>
            <a:r>
              <a:rPr lang="ru-RU" dirty="0" smtClean="0"/>
              <a:t> на </a:t>
            </a:r>
            <a:r>
              <a:rPr lang="ru-RU" dirty="0" err="1" smtClean="0"/>
              <a:t>працягу</a:t>
            </a:r>
            <a:r>
              <a:rPr lang="ru-RU" dirty="0" smtClean="0"/>
              <a:t> сезона).</a:t>
            </a:r>
          </a:p>
          <a:p>
            <a:pPr>
              <a:buNone/>
            </a:pPr>
            <a:r>
              <a:rPr lang="ru-RU" dirty="0" err="1" smtClean="0"/>
              <a:t>Па-трэцяе</a:t>
            </a:r>
            <a:r>
              <a:rPr lang="ru-RU" dirty="0" smtClean="0"/>
              <a:t>: </a:t>
            </a:r>
            <a:r>
              <a:rPr lang="ru-RU" dirty="0" err="1" smtClean="0"/>
              <a:t>кваліфікаваны</a:t>
            </a:r>
            <a:r>
              <a:rPr lang="ru-RU" dirty="0" smtClean="0"/>
              <a:t> </a:t>
            </a:r>
            <a:r>
              <a:rPr lang="ru-RU" dirty="0" err="1" smtClean="0"/>
              <a:t>трэнерскі</a:t>
            </a:r>
            <a:r>
              <a:rPr lang="ru-RU" dirty="0" smtClean="0"/>
              <a:t> штаб (</a:t>
            </a:r>
            <a:r>
              <a:rPr lang="ru-RU" dirty="0" err="1" smtClean="0"/>
              <a:t>Андрыян</a:t>
            </a:r>
            <a:r>
              <a:rPr lang="ru-RU" dirty="0" smtClean="0"/>
              <a:t> </a:t>
            </a:r>
            <a:r>
              <a:rPr lang="ru-RU" dirty="0" err="1" smtClean="0"/>
              <a:t>Цыбульскі</a:t>
            </a:r>
            <a:r>
              <a:rPr lang="ru-RU" dirty="0" smtClean="0"/>
              <a:t>, </a:t>
            </a:r>
            <a:r>
              <a:rPr lang="ru-RU" dirty="0" err="1" smtClean="0"/>
              <a:t>Аляксандр</a:t>
            </a:r>
            <a:r>
              <a:rPr lang="ru-RU" dirty="0" smtClean="0"/>
              <a:t> </a:t>
            </a:r>
            <a:r>
              <a:rPr lang="ru-RU" dirty="0" err="1" smtClean="0"/>
              <a:t>Папоў</a:t>
            </a:r>
            <a:r>
              <a:rPr lang="ru-RU" dirty="0" smtClean="0"/>
              <a:t>, </a:t>
            </a:r>
            <a:r>
              <a:rPr lang="ru-RU" dirty="0" err="1" smtClean="0"/>
              <a:t>Юрый</a:t>
            </a:r>
            <a:r>
              <a:rPr lang="ru-RU" dirty="0" smtClean="0"/>
              <a:t> </a:t>
            </a:r>
            <a:r>
              <a:rPr lang="ru-RU" dirty="0" err="1" smtClean="0"/>
              <a:t>Альберс</a:t>
            </a:r>
            <a:r>
              <a:rPr lang="ru-RU" dirty="0" smtClean="0"/>
              <a:t>, </a:t>
            </a:r>
            <a:r>
              <a:rPr lang="ru-RU" dirty="0" err="1" smtClean="0"/>
              <a:t>Клаўс</a:t>
            </a:r>
            <a:r>
              <a:rPr lang="ru-RU" dirty="0" smtClean="0"/>
              <a:t> </a:t>
            </a:r>
            <a:r>
              <a:rPr lang="ru-RU" dirty="0" err="1" smtClean="0"/>
              <a:t>Зиберт</a:t>
            </a:r>
            <a:r>
              <a:rPr lang="ru-RU" dirty="0" smtClean="0"/>
              <a:t>). Яны </a:t>
            </a:r>
            <a:r>
              <a:rPr lang="ru-RU" dirty="0" err="1" smtClean="0"/>
              <a:t>дазволілі</a:t>
            </a:r>
            <a:r>
              <a:rPr lang="ru-RU" dirty="0" smtClean="0"/>
              <a:t> </a:t>
            </a:r>
            <a:r>
              <a:rPr lang="ru-RU" dirty="0" err="1" smtClean="0"/>
              <a:t>беларускім</a:t>
            </a:r>
            <a:r>
              <a:rPr lang="ru-RU" dirty="0" smtClean="0"/>
              <a:t> </a:t>
            </a:r>
            <a:r>
              <a:rPr lang="ru-RU" dirty="0" err="1" smtClean="0"/>
              <a:t>спартсменам</a:t>
            </a:r>
            <a:r>
              <a:rPr lang="ru-RU" dirty="0" smtClean="0"/>
              <a:t> </a:t>
            </a:r>
            <a:r>
              <a:rPr lang="ru-RU" dirty="0" err="1" smtClean="0"/>
              <a:t>паверыць</a:t>
            </a:r>
            <a:r>
              <a:rPr lang="ru-RU" dirty="0" smtClean="0"/>
              <a:t> у свае </a:t>
            </a:r>
            <a:r>
              <a:rPr lang="ru-RU" dirty="0" err="1" smtClean="0"/>
              <a:t>сілы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паказваць</a:t>
            </a:r>
            <a:r>
              <a:rPr lang="ru-RU" dirty="0" smtClean="0"/>
              <a:t> </a:t>
            </a:r>
            <a:r>
              <a:rPr lang="ru-RU" dirty="0" err="1" smtClean="0"/>
              <a:t>нядрэнныя</a:t>
            </a:r>
            <a:r>
              <a:rPr lang="ru-RU" dirty="0" smtClean="0"/>
              <a:t> </a:t>
            </a:r>
            <a:r>
              <a:rPr lang="ru-RU" dirty="0" err="1" smtClean="0"/>
              <a:t>вынікі</a:t>
            </a:r>
            <a:r>
              <a:rPr lang="ru-RU" dirty="0" smtClean="0"/>
              <a:t>. </a:t>
            </a:r>
            <a:r>
              <a:rPr lang="ru-RU" dirty="0" err="1" smtClean="0"/>
              <a:t>Таксама</a:t>
            </a:r>
            <a:r>
              <a:rPr lang="ru-RU" dirty="0" smtClean="0"/>
              <a:t> важную ролю </a:t>
            </a:r>
            <a:r>
              <a:rPr lang="ru-RU" dirty="0" err="1" smtClean="0"/>
              <a:t>адыграла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сервесменов</a:t>
            </a:r>
            <a:r>
              <a:rPr lang="ru-RU" dirty="0" smtClean="0"/>
              <a:t> на чале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Рейхардом</a:t>
            </a:r>
            <a:r>
              <a:rPr lang="ru-RU" dirty="0" smtClean="0"/>
              <a:t> </a:t>
            </a:r>
            <a:r>
              <a:rPr lang="ru-RU" dirty="0" err="1" smtClean="0"/>
              <a:t>Нойнер</a:t>
            </a:r>
            <a:r>
              <a:rPr lang="ru-RU" dirty="0" smtClean="0"/>
              <a:t>. У </a:t>
            </a:r>
            <a:r>
              <a:rPr lang="ru-RU" dirty="0" err="1" smtClean="0"/>
              <a:t>гэтым</a:t>
            </a:r>
            <a:r>
              <a:rPr lang="ru-RU" dirty="0" smtClean="0"/>
              <a:t> сезоне </a:t>
            </a:r>
            <a:r>
              <a:rPr lang="ru-RU" dirty="0" err="1" smtClean="0"/>
              <a:t>лыжы</a:t>
            </a:r>
            <a:r>
              <a:rPr lang="ru-RU" dirty="0" smtClean="0"/>
              <a:t> </a:t>
            </a:r>
            <a:r>
              <a:rPr lang="ru-RU" dirty="0" err="1" smtClean="0"/>
              <a:t>нашых</a:t>
            </a:r>
            <a:r>
              <a:rPr lang="ru-RU" dirty="0" smtClean="0"/>
              <a:t> </a:t>
            </a:r>
            <a:r>
              <a:rPr lang="ru-RU" dirty="0" err="1" smtClean="0"/>
              <a:t>спартсменаў</a:t>
            </a:r>
            <a:r>
              <a:rPr lang="ru-RU" dirty="0" smtClean="0"/>
              <a:t> </a:t>
            </a:r>
            <a:r>
              <a:rPr lang="ru-RU" dirty="0" err="1" smtClean="0"/>
              <a:t>былі</a:t>
            </a:r>
            <a:r>
              <a:rPr lang="ru-RU" dirty="0" smtClean="0"/>
              <a:t> </a:t>
            </a:r>
            <a:r>
              <a:rPr lang="ru-RU" dirty="0" err="1" smtClean="0"/>
              <a:t>падрыхтаваныя</a:t>
            </a:r>
            <a:r>
              <a:rPr lang="ru-RU" dirty="0" smtClean="0"/>
              <a:t> </a:t>
            </a:r>
            <a:r>
              <a:rPr lang="ru-RU" dirty="0" err="1" smtClean="0"/>
              <a:t>лепш</a:t>
            </a:r>
            <a:r>
              <a:rPr lang="ru-RU" dirty="0" smtClean="0"/>
              <a:t>, </a:t>
            </a:r>
            <a:r>
              <a:rPr lang="ru-RU" dirty="0" err="1" smtClean="0"/>
              <a:t>чым</a:t>
            </a:r>
            <a:r>
              <a:rPr lang="ru-RU" dirty="0" smtClean="0"/>
              <a:t> у </a:t>
            </a:r>
            <a:r>
              <a:rPr lang="ru-RU" dirty="0" err="1" smtClean="0"/>
              <a:t>многіх</a:t>
            </a:r>
            <a:r>
              <a:rPr lang="ru-RU" dirty="0" smtClean="0"/>
              <a:t> </a:t>
            </a:r>
            <a:r>
              <a:rPr lang="ru-RU" dirty="0" err="1" smtClean="0"/>
              <a:t>каманд</a:t>
            </a:r>
            <a:r>
              <a:rPr lang="ru-RU" dirty="0" smtClean="0"/>
              <a:t> </a:t>
            </a:r>
            <a:r>
              <a:rPr lang="ru-RU" dirty="0" err="1" smtClean="0"/>
              <a:t>сусветнага</a:t>
            </a:r>
            <a:r>
              <a:rPr lang="ru-RU" dirty="0" smtClean="0"/>
              <a:t> </a:t>
            </a:r>
            <a:r>
              <a:rPr lang="ru-RU" dirty="0" err="1" smtClean="0"/>
              <a:t>ўзроўню</a:t>
            </a:r>
            <a:r>
              <a:rPr lang="ru-RU" dirty="0" smtClean="0"/>
              <a:t>. Але ж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нічога</a:t>
            </a:r>
            <a:r>
              <a:rPr lang="ru-RU" dirty="0" smtClean="0"/>
              <a:t> </a:t>
            </a:r>
            <a:r>
              <a:rPr lang="ru-RU" dirty="0" err="1" smtClean="0"/>
              <a:t>звышновай</a:t>
            </a:r>
            <a:r>
              <a:rPr lang="ru-RU" dirty="0" smtClean="0"/>
              <a:t> не </a:t>
            </a:r>
            <a:r>
              <a:rPr lang="ru-RU" dirty="0" err="1" smtClean="0"/>
              <a:t>зрабіў</a:t>
            </a:r>
            <a:r>
              <a:rPr lang="ru-RU" dirty="0" smtClean="0"/>
              <a:t>, </a:t>
            </a:r>
            <a:r>
              <a:rPr lang="ru-RU" dirty="0" err="1" smtClean="0"/>
              <a:t>ён</a:t>
            </a:r>
            <a:r>
              <a:rPr lang="ru-RU" dirty="0" smtClean="0"/>
              <a:t> проста </a:t>
            </a:r>
            <a:r>
              <a:rPr lang="ru-RU" dirty="0" err="1" smtClean="0"/>
              <a:t>пабудаваў</a:t>
            </a:r>
            <a:r>
              <a:rPr lang="ru-RU" dirty="0" smtClean="0"/>
              <a:t> </a:t>
            </a:r>
            <a:r>
              <a:rPr lang="ru-RU" dirty="0" err="1" smtClean="0"/>
              <a:t>сістэму</a:t>
            </a:r>
            <a:r>
              <a:rPr lang="ru-RU" dirty="0" smtClean="0"/>
              <a:t>, па </a:t>
            </a:r>
            <a:r>
              <a:rPr lang="ru-RU" dirty="0" err="1" smtClean="0"/>
              <a:t>якой</a:t>
            </a:r>
            <a:r>
              <a:rPr lang="ru-RU" dirty="0" smtClean="0"/>
              <a:t> </a:t>
            </a:r>
            <a:r>
              <a:rPr lang="ru-RU" dirty="0" err="1" smtClean="0"/>
              <a:t>адбываецца</a:t>
            </a:r>
            <a:r>
              <a:rPr lang="ru-RU" dirty="0" smtClean="0"/>
              <a:t> </a:t>
            </a:r>
            <a:r>
              <a:rPr lang="ru-RU" dirty="0" err="1" smtClean="0"/>
              <a:t>падрыхтоўка</a:t>
            </a:r>
            <a:r>
              <a:rPr lang="ru-RU" dirty="0" smtClean="0"/>
              <a:t> </a:t>
            </a:r>
            <a:r>
              <a:rPr lang="ru-RU" dirty="0" err="1" smtClean="0"/>
              <a:t>лыжаў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З </a:t>
            </a:r>
            <a:r>
              <a:rPr lang="ru-RU" dirty="0" err="1" smtClean="0"/>
              <a:t>прыходам</a:t>
            </a:r>
            <a:r>
              <a:rPr lang="ru-RU" dirty="0" smtClean="0"/>
              <a:t> у нашу </a:t>
            </a:r>
            <a:r>
              <a:rPr lang="ru-RU" dirty="0" err="1" smtClean="0"/>
              <a:t>нацыянальную</a:t>
            </a:r>
            <a:r>
              <a:rPr lang="ru-RU" dirty="0" smtClean="0"/>
              <a:t> </a:t>
            </a:r>
            <a:r>
              <a:rPr lang="ru-RU" dirty="0" err="1" smtClean="0"/>
              <a:t>зборную</a:t>
            </a:r>
            <a:r>
              <a:rPr lang="ru-RU" dirty="0" smtClean="0"/>
              <a:t> </a:t>
            </a:r>
            <a:r>
              <a:rPr lang="ru-RU" dirty="0" err="1" smtClean="0"/>
              <a:t>нямецкага</a:t>
            </a:r>
            <a:r>
              <a:rPr lang="ru-RU" dirty="0" smtClean="0"/>
              <a:t> </a:t>
            </a:r>
            <a:r>
              <a:rPr lang="ru-RU" dirty="0" err="1" smtClean="0"/>
              <a:t>спецыяліста</a:t>
            </a:r>
            <a:r>
              <a:rPr lang="ru-RU" dirty="0" smtClean="0"/>
              <a:t> (</a:t>
            </a:r>
            <a:r>
              <a:rPr lang="ru-RU" dirty="0" err="1" smtClean="0"/>
              <a:t>Клаўса</a:t>
            </a:r>
            <a:r>
              <a:rPr lang="ru-RU" dirty="0" smtClean="0"/>
              <a:t> </a:t>
            </a:r>
            <a:r>
              <a:rPr lang="ru-RU" dirty="0" err="1" smtClean="0"/>
              <a:t>Зиберта</a:t>
            </a:r>
            <a:r>
              <a:rPr lang="ru-RU" dirty="0" smtClean="0"/>
              <a:t>) </a:t>
            </a:r>
            <a:r>
              <a:rPr lang="ru-RU" dirty="0" err="1" smtClean="0"/>
              <a:t>статыстыка</a:t>
            </a:r>
            <a:r>
              <a:rPr lang="ru-RU" dirty="0" smtClean="0"/>
              <a:t> </a:t>
            </a:r>
            <a:r>
              <a:rPr lang="ru-RU" dirty="0" err="1" smtClean="0"/>
              <a:t>стральбы</a:t>
            </a:r>
            <a:r>
              <a:rPr lang="ru-RU" dirty="0" smtClean="0"/>
              <a:t> </a:t>
            </a:r>
            <a:r>
              <a:rPr lang="ru-RU" dirty="0" err="1" smtClean="0"/>
              <a:t>прыкметна</a:t>
            </a:r>
            <a:r>
              <a:rPr lang="ru-RU" dirty="0" smtClean="0"/>
              <a:t> </a:t>
            </a:r>
            <a:r>
              <a:rPr lang="ru-RU" dirty="0" err="1" smtClean="0"/>
              <a:t>палепшылася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Па-чацвёртае</a:t>
            </a:r>
            <a:r>
              <a:rPr lang="ru-RU" dirty="0" smtClean="0"/>
              <a:t>: </a:t>
            </a:r>
            <a:r>
              <a:rPr lang="ru-RU" dirty="0" err="1" smtClean="0"/>
              <a:t>матывацыя</a:t>
            </a:r>
            <a:r>
              <a:rPr lang="ru-RU" dirty="0" smtClean="0"/>
              <a:t> </a:t>
            </a:r>
            <a:r>
              <a:rPr lang="ru-RU" dirty="0" err="1" smtClean="0"/>
              <a:t>спартоўца</a:t>
            </a:r>
            <a:r>
              <a:rPr lang="ru-RU" dirty="0" smtClean="0"/>
              <a:t>. </a:t>
            </a:r>
            <a:r>
              <a:rPr lang="ru-RU" dirty="0" err="1" smtClean="0"/>
              <a:t>Сяргей</a:t>
            </a:r>
            <a:r>
              <a:rPr lang="ru-RU" dirty="0" smtClean="0"/>
              <a:t> </a:t>
            </a:r>
            <a:r>
              <a:rPr lang="ru-RU" dirty="0" err="1" smtClean="0"/>
              <a:t>Новікаў</a:t>
            </a:r>
            <a:r>
              <a:rPr lang="ru-RU" dirty="0" smtClean="0"/>
              <a:t> </a:t>
            </a:r>
            <a:r>
              <a:rPr lang="ru-RU" dirty="0" err="1" smtClean="0"/>
              <a:t>даўно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зборнай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істотных</a:t>
            </a:r>
            <a:r>
              <a:rPr lang="ru-RU" dirty="0" smtClean="0"/>
              <a:t> </a:t>
            </a:r>
            <a:r>
              <a:rPr lang="ru-RU" dirty="0" err="1" smtClean="0"/>
              <a:t>дасягненняў</a:t>
            </a:r>
            <a:r>
              <a:rPr lang="ru-RU" dirty="0" smtClean="0"/>
              <a:t> на </a:t>
            </a:r>
            <a:r>
              <a:rPr lang="ru-RU" dirty="0" err="1" smtClean="0"/>
              <a:t>дарослым</a:t>
            </a:r>
            <a:r>
              <a:rPr lang="ru-RU" dirty="0" smtClean="0"/>
              <a:t> </a:t>
            </a:r>
            <a:r>
              <a:rPr lang="ru-RU" dirty="0" err="1" smtClean="0"/>
              <a:t>узроўні</a:t>
            </a:r>
            <a:r>
              <a:rPr lang="ru-RU" dirty="0" smtClean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не </a:t>
            </a:r>
            <a:r>
              <a:rPr lang="ru-RU" dirty="0" err="1" smtClean="0"/>
              <a:t>меў</a:t>
            </a:r>
            <a:r>
              <a:rPr lang="ru-RU" dirty="0" smtClean="0"/>
              <a:t>. </a:t>
            </a:r>
            <a:r>
              <a:rPr lang="ru-RU" dirty="0" err="1" smtClean="0"/>
              <a:t>Дашы</a:t>
            </a:r>
            <a:r>
              <a:rPr lang="ru-RU" dirty="0" smtClean="0"/>
              <a:t> </a:t>
            </a:r>
            <a:r>
              <a:rPr lang="ru-RU" dirty="0" err="1" smtClean="0"/>
              <a:t>Домрачавай</a:t>
            </a:r>
            <a:r>
              <a:rPr lang="ru-RU" dirty="0" smtClean="0"/>
              <a:t> </a:t>
            </a:r>
            <a:r>
              <a:rPr lang="ru-RU" dirty="0" err="1" smtClean="0"/>
              <a:t>хацелася</a:t>
            </a:r>
            <a:r>
              <a:rPr lang="ru-RU" dirty="0" smtClean="0"/>
              <a:t> </a:t>
            </a:r>
            <a:r>
              <a:rPr lang="ru-RU" dirty="0" err="1" smtClean="0"/>
              <a:t>даказаць</a:t>
            </a:r>
            <a:r>
              <a:rPr lang="ru-RU" dirty="0" smtClean="0"/>
              <a:t>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нягледзячы</a:t>
            </a:r>
            <a:r>
              <a:rPr lang="ru-RU" dirty="0" smtClean="0"/>
              <a:t> на ​​свой </a:t>
            </a:r>
            <a:r>
              <a:rPr lang="ru-RU" dirty="0" err="1" smtClean="0"/>
              <a:t>малады</a:t>
            </a:r>
            <a:r>
              <a:rPr lang="ru-RU" dirty="0" smtClean="0"/>
              <a:t> </a:t>
            </a:r>
            <a:r>
              <a:rPr lang="ru-RU" dirty="0" err="1" smtClean="0"/>
              <a:t>ўзрост</a:t>
            </a:r>
            <a:r>
              <a:rPr lang="ru-RU" dirty="0" smtClean="0"/>
              <a:t> </a:t>
            </a:r>
            <a:r>
              <a:rPr lang="ru-RU" dirty="0" err="1" smtClean="0"/>
              <a:t>яна</a:t>
            </a:r>
            <a:r>
              <a:rPr lang="ru-RU" dirty="0" smtClean="0"/>
              <a:t> </a:t>
            </a:r>
            <a:r>
              <a:rPr lang="ru-RU" dirty="0" err="1" smtClean="0"/>
              <a:t>здольная</a:t>
            </a:r>
            <a:r>
              <a:rPr lang="ru-RU" dirty="0" smtClean="0"/>
              <a:t> </a:t>
            </a:r>
            <a:r>
              <a:rPr lang="ru-RU" dirty="0" err="1" smtClean="0"/>
              <a:t>сапернічаць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лідэрамі</a:t>
            </a:r>
            <a:r>
              <a:rPr lang="ru-RU" dirty="0" smtClean="0"/>
              <a:t> на </a:t>
            </a:r>
            <a:r>
              <a:rPr lang="ru-RU" dirty="0" err="1" smtClean="0"/>
              <a:t>роўных</a:t>
            </a:r>
            <a:r>
              <a:rPr lang="ru-RU" dirty="0" smtClean="0"/>
              <a:t>, а </a:t>
            </a:r>
            <a:r>
              <a:rPr lang="ru-RU" dirty="0" err="1" smtClean="0"/>
              <a:t>галоўнае</a:t>
            </a:r>
            <a:r>
              <a:rPr lang="ru-RU" dirty="0" smtClean="0"/>
              <a:t> </a:t>
            </a:r>
            <a:r>
              <a:rPr lang="ru-RU" dirty="0" err="1" smtClean="0"/>
              <a:t>заваяваць</a:t>
            </a:r>
            <a:r>
              <a:rPr lang="ru-RU" dirty="0" smtClean="0"/>
              <a:t> </a:t>
            </a:r>
            <a:r>
              <a:rPr lang="ru-RU" dirty="0" err="1" smtClean="0"/>
              <a:t>алімпійскую</a:t>
            </a:r>
            <a:r>
              <a:rPr lang="ru-RU" dirty="0" smtClean="0"/>
              <a:t> </a:t>
            </a:r>
            <a:r>
              <a:rPr lang="ru-RU" dirty="0" err="1" smtClean="0"/>
              <a:t>ўзнагароду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Па-пятае</a:t>
            </a:r>
            <a:r>
              <a:rPr lang="ru-RU" dirty="0" smtClean="0"/>
              <a:t>: </a:t>
            </a:r>
            <a:r>
              <a:rPr lang="ru-RU" dirty="0" err="1" smtClean="0"/>
              <a:t>поспех</a:t>
            </a:r>
            <a:r>
              <a:rPr lang="ru-RU" dirty="0" smtClean="0"/>
              <a:t> (</a:t>
            </a:r>
            <a:r>
              <a:rPr lang="ru-RU" dirty="0" err="1" smtClean="0"/>
              <a:t>стартавы</a:t>
            </a:r>
            <a:r>
              <a:rPr lang="ru-RU" dirty="0" smtClean="0"/>
              <a:t> </a:t>
            </a:r>
            <a:r>
              <a:rPr lang="ru-RU" dirty="0" err="1" smtClean="0"/>
              <a:t>нумар</a:t>
            </a:r>
            <a:r>
              <a:rPr lang="ru-RU" dirty="0" smtClean="0"/>
              <a:t>, </a:t>
            </a:r>
            <a:r>
              <a:rPr lang="ru-RU" dirty="0" err="1" smtClean="0"/>
              <a:t>пагодныя</a:t>
            </a:r>
            <a:r>
              <a:rPr lang="ru-RU" dirty="0" smtClean="0"/>
              <a:t> </a:t>
            </a:r>
            <a:r>
              <a:rPr lang="ru-RU" dirty="0" err="1" smtClean="0"/>
              <a:t>ўмовы</a:t>
            </a:r>
            <a:r>
              <a:rPr lang="ru-RU" dirty="0" smtClean="0"/>
              <a:t>). </a:t>
            </a:r>
          </a:p>
          <a:p>
            <a:pPr>
              <a:buNone/>
            </a:pPr>
            <a:r>
              <a:rPr lang="ru-RU" dirty="0" smtClean="0"/>
              <a:t> І не </a:t>
            </a:r>
            <a:r>
              <a:rPr lang="ru-RU" dirty="0" err="1" smtClean="0"/>
              <a:t>гледзячы</a:t>
            </a:r>
            <a:r>
              <a:rPr lang="ru-RU" dirty="0" smtClean="0"/>
              <a:t> на ​​тое,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сучасным</a:t>
            </a:r>
            <a:r>
              <a:rPr lang="ru-RU" dirty="0" smtClean="0"/>
              <a:t> </a:t>
            </a:r>
            <a:r>
              <a:rPr lang="ru-RU" dirty="0" err="1" smtClean="0"/>
              <a:t>біятлоне</a:t>
            </a:r>
            <a:r>
              <a:rPr lang="ru-RU" dirty="0" smtClean="0"/>
              <a:t>, </a:t>
            </a:r>
            <a:r>
              <a:rPr lang="ru-RU" dirty="0" err="1" smtClean="0"/>
              <a:t>асабліва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жаночым</a:t>
            </a:r>
            <a:r>
              <a:rPr lang="ru-RU" dirty="0" smtClean="0"/>
              <a:t>, за </a:t>
            </a:r>
            <a:r>
              <a:rPr lang="ru-RU" dirty="0" err="1" smtClean="0"/>
              <a:t>апошнія</a:t>
            </a:r>
            <a:r>
              <a:rPr lang="ru-RU" dirty="0" smtClean="0"/>
              <a:t> </a:t>
            </a:r>
            <a:r>
              <a:rPr lang="ru-RU" dirty="0" err="1" smtClean="0"/>
              <a:t>дзесяць</a:t>
            </a:r>
            <a:r>
              <a:rPr lang="ru-RU" dirty="0" smtClean="0"/>
              <a:t> </a:t>
            </a:r>
            <a:r>
              <a:rPr lang="ru-RU" dirty="0" err="1" smtClean="0"/>
              <a:t>гадоў</a:t>
            </a:r>
            <a:r>
              <a:rPr lang="ru-RU" dirty="0" smtClean="0"/>
              <a:t> у разы </a:t>
            </a:r>
            <a:r>
              <a:rPr lang="ru-RU" dirty="0" err="1" smtClean="0"/>
              <a:t>вырасла</a:t>
            </a:r>
            <a:r>
              <a:rPr lang="ru-RU" dirty="0" smtClean="0"/>
              <a:t> </a:t>
            </a:r>
            <a:r>
              <a:rPr lang="ru-RU" dirty="0" err="1" smtClean="0"/>
              <a:t>канкурэнцыя</a:t>
            </a:r>
            <a:r>
              <a:rPr lang="ru-RU" dirty="0" smtClean="0"/>
              <a:t> </a:t>
            </a:r>
            <a:r>
              <a:rPr lang="ru-RU" dirty="0" err="1" smtClean="0"/>
              <a:t>нашы</a:t>
            </a:r>
            <a:r>
              <a:rPr lang="ru-RU" dirty="0" smtClean="0"/>
              <a:t> </a:t>
            </a:r>
            <a:r>
              <a:rPr lang="ru-RU" dirty="0" err="1" smtClean="0"/>
              <a:t>біятланісты</a:t>
            </a:r>
            <a:r>
              <a:rPr lang="ru-RU" dirty="0" smtClean="0"/>
              <a:t> </a:t>
            </a:r>
            <a:r>
              <a:rPr lang="ru-RU" dirty="0" err="1" smtClean="0"/>
              <a:t>заваявалі</a:t>
            </a:r>
            <a:r>
              <a:rPr lang="ru-RU" dirty="0" smtClean="0"/>
              <a:t> </a:t>
            </a:r>
            <a:r>
              <a:rPr lang="ru-RU" dirty="0" err="1" smtClean="0"/>
              <a:t>доўгачаканыя</a:t>
            </a:r>
            <a:r>
              <a:rPr lang="ru-RU" dirty="0" smtClean="0"/>
              <a:t> </a:t>
            </a:r>
            <a:r>
              <a:rPr lang="ru-RU" dirty="0" err="1" smtClean="0"/>
              <a:t>алімпійскія</a:t>
            </a:r>
            <a:r>
              <a:rPr lang="ru-RU" dirty="0" smtClean="0"/>
              <a:t> </a:t>
            </a:r>
            <a:r>
              <a:rPr lang="ru-RU" dirty="0" err="1" smtClean="0"/>
              <a:t>ўзнагароды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3643338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Пытанн</a:t>
            </a:r>
            <a:r>
              <a:rPr lang="en-US" dirty="0" err="1" smtClean="0">
                <a:solidFill>
                  <a:srgbClr val="7030A0"/>
                </a:solidFill>
              </a:rPr>
              <a:t>i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1)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ўваходз</a:t>
            </a:r>
            <a:r>
              <a:rPr lang="en-US" dirty="0" err="1" smtClean="0"/>
              <a:t>i</a:t>
            </a:r>
            <a:r>
              <a:rPr lang="ru-RU" dirty="0" err="1" smtClean="0"/>
              <a:t>ў</a:t>
            </a:r>
            <a:r>
              <a:rPr lang="ru-RU" dirty="0" smtClean="0"/>
              <a:t> у склад </a:t>
            </a:r>
            <a:r>
              <a:rPr lang="ru-RU" dirty="0" err="1" smtClean="0"/>
              <a:t>зборнай</a:t>
            </a:r>
            <a:r>
              <a:rPr lang="ru-RU" dirty="0" smtClean="0"/>
              <a:t> </a:t>
            </a:r>
            <a:r>
              <a:rPr lang="ru-RU" dirty="0" err="1" smtClean="0"/>
              <a:t>Беларус</a:t>
            </a:r>
            <a:r>
              <a:rPr lang="en-US" dirty="0" err="1" smtClean="0"/>
              <a:t>i</a:t>
            </a:r>
            <a:r>
              <a:rPr lang="ru-RU" dirty="0" smtClean="0"/>
              <a:t> па б</a:t>
            </a:r>
            <a:r>
              <a:rPr lang="en-US" dirty="0" err="1" smtClean="0"/>
              <a:t>i</a:t>
            </a:r>
            <a:r>
              <a:rPr lang="ru-RU" dirty="0" err="1" smtClean="0"/>
              <a:t>ятлону</a:t>
            </a:r>
            <a:r>
              <a:rPr lang="ru-RU" dirty="0" smtClean="0"/>
              <a:t> на Ал</a:t>
            </a:r>
            <a:r>
              <a:rPr lang="en-US" dirty="0" err="1" smtClean="0"/>
              <a:t>i</a:t>
            </a:r>
            <a:r>
              <a:rPr lang="ru-RU" dirty="0" err="1" smtClean="0"/>
              <a:t>мп</a:t>
            </a:r>
            <a:r>
              <a:rPr lang="en-US" dirty="0" err="1" smtClean="0"/>
              <a:t>i</a:t>
            </a:r>
            <a:r>
              <a:rPr lang="ru-RU" dirty="0" err="1" smtClean="0"/>
              <a:t>ск</a:t>
            </a:r>
            <a:r>
              <a:rPr lang="en-US" dirty="0" err="1" smtClean="0"/>
              <a:t>i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гульнях</a:t>
            </a:r>
            <a:r>
              <a:rPr lang="ru-RU" dirty="0" smtClean="0"/>
              <a:t> у Ванкуверу?</a:t>
            </a:r>
          </a:p>
          <a:p>
            <a:pPr>
              <a:buNone/>
            </a:pPr>
            <a:r>
              <a:rPr lang="ru-RU" dirty="0" smtClean="0"/>
              <a:t>2)</a:t>
            </a:r>
            <a:r>
              <a:rPr lang="ru-RU" dirty="0" err="1" smtClean="0"/>
              <a:t>Кольк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медалеў</a:t>
            </a:r>
            <a:r>
              <a:rPr lang="ru-RU" dirty="0" smtClean="0"/>
              <a:t> </a:t>
            </a:r>
            <a:r>
              <a:rPr lang="ru-RU" dirty="0" err="1" smtClean="0"/>
              <a:t>заваявал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беларуск</a:t>
            </a:r>
            <a:r>
              <a:rPr lang="en-US" dirty="0" err="1" smtClean="0"/>
              <a:t>i</a:t>
            </a:r>
            <a:r>
              <a:rPr lang="ru-RU" dirty="0" smtClean="0"/>
              <a:t>я б</a:t>
            </a:r>
            <a:r>
              <a:rPr lang="en-US" dirty="0" err="1" smtClean="0"/>
              <a:t>i</a:t>
            </a:r>
            <a:r>
              <a:rPr lang="ru-RU" dirty="0" err="1" smtClean="0"/>
              <a:t>ятлансты</a:t>
            </a:r>
            <a:r>
              <a:rPr lang="ru-RU" dirty="0" smtClean="0"/>
              <a:t> на </a:t>
            </a:r>
            <a:r>
              <a:rPr lang="ru-RU" dirty="0" err="1" smtClean="0"/>
              <a:t>гэтых</a:t>
            </a:r>
            <a:r>
              <a:rPr lang="ru-RU" dirty="0" smtClean="0"/>
              <a:t> Ал</a:t>
            </a:r>
            <a:r>
              <a:rPr lang="en-US" dirty="0" err="1" smtClean="0"/>
              <a:t>i</a:t>
            </a:r>
            <a:r>
              <a:rPr lang="ru-RU" dirty="0" err="1" smtClean="0"/>
              <a:t>мп</a:t>
            </a:r>
            <a:r>
              <a:rPr lang="en-US" dirty="0" err="1" smtClean="0"/>
              <a:t>i</a:t>
            </a:r>
            <a:r>
              <a:rPr lang="ru-RU" dirty="0" err="1" smtClean="0"/>
              <a:t>ск</a:t>
            </a:r>
            <a:r>
              <a:rPr lang="en-US" dirty="0" err="1" smtClean="0"/>
              <a:t>i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гульнях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3) З </a:t>
            </a:r>
            <a:r>
              <a:rPr lang="ru-RU" dirty="0" err="1" smtClean="0"/>
              <a:t>чым</a:t>
            </a:r>
            <a:r>
              <a:rPr lang="ru-RU" dirty="0" smtClean="0"/>
              <a:t> </a:t>
            </a:r>
            <a:r>
              <a:rPr lang="ru-RU" dirty="0" err="1" smtClean="0"/>
              <a:t>звязана</a:t>
            </a:r>
            <a:r>
              <a:rPr lang="ru-RU" dirty="0" smtClean="0"/>
              <a:t> </a:t>
            </a:r>
            <a:r>
              <a:rPr lang="ru-RU" dirty="0" err="1" smtClean="0"/>
              <a:t>гэта</a:t>
            </a:r>
            <a:r>
              <a:rPr lang="ru-RU" dirty="0" smtClean="0"/>
              <a:t> </a:t>
            </a:r>
            <a:r>
              <a:rPr lang="ru-RU" dirty="0" err="1" smtClean="0"/>
              <a:t>паспяховае</a:t>
            </a:r>
            <a:r>
              <a:rPr lang="ru-RU" dirty="0" smtClean="0"/>
              <a:t> </a:t>
            </a:r>
            <a:r>
              <a:rPr lang="ru-RU" dirty="0" err="1" smtClean="0"/>
              <a:t>выступленне</a:t>
            </a:r>
            <a:r>
              <a:rPr lang="ru-RU" dirty="0" smtClean="0"/>
              <a:t> </a:t>
            </a:r>
            <a:r>
              <a:rPr lang="ru-RU" dirty="0" err="1" smtClean="0"/>
              <a:t>нашай</a:t>
            </a:r>
            <a:r>
              <a:rPr lang="ru-RU" dirty="0" smtClean="0"/>
              <a:t> </a:t>
            </a:r>
            <a:r>
              <a:rPr lang="ru-RU" dirty="0" err="1" smtClean="0"/>
              <a:t>біятлоннай</a:t>
            </a:r>
            <a:r>
              <a:rPr lang="ru-RU" dirty="0" smtClean="0"/>
              <a:t> </a:t>
            </a:r>
            <a:r>
              <a:rPr lang="ru-RU" dirty="0" err="1" smtClean="0"/>
              <a:t>зборнай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Рисунок 43"/>
          <p:cNvPicPr>
            <a:picLocks noChangeAspect="1" noChangeArrowheads="1"/>
          </p:cNvPicPr>
          <p:nvPr/>
        </p:nvPicPr>
        <p:blipFill>
          <a:blip r:embed="rId2" cstate="print"/>
          <a:srcRect l="36597" t="29231" r="36024" b="12051"/>
          <a:stretch>
            <a:fillRect/>
          </a:stretch>
        </p:blipFill>
        <p:spPr bwMode="auto">
          <a:xfrm>
            <a:off x="357158" y="3500438"/>
            <a:ext cx="22145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7" descr="novi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500438"/>
            <a:ext cx="278608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11" descr="2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500439"/>
            <a:ext cx="33575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1)Найти лексическое значение:</a:t>
            </a:r>
          </a:p>
          <a:p>
            <a:pPr>
              <a:buNone/>
            </a:pPr>
            <a:r>
              <a:rPr lang="ru-RU" b="1" dirty="0" smtClean="0"/>
              <a:t>Офсайд, гроссмейстер, бобслей, бенди, аутсайдер, апперкот, апелляция, фальстарт, тулуп, акватория, дан, дисквалификация, допинг, карьер, эстафета.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2)Разобрать предложения:</a:t>
            </a:r>
          </a:p>
          <a:p>
            <a:pPr>
              <a:buNone/>
            </a:pPr>
            <a:r>
              <a:rPr lang="ru-RU" b="1" dirty="0" smtClean="0"/>
              <a:t>В Афинах серебряную медаль в острой борьбе завоевал </a:t>
            </a:r>
            <a:r>
              <a:rPr lang="ru-RU" b="1" dirty="0" err="1" smtClean="0"/>
              <a:t>фристайлист</a:t>
            </a:r>
            <a:r>
              <a:rPr lang="ru-RU" b="1" dirty="0" smtClean="0"/>
              <a:t> Дмитрий </a:t>
            </a:r>
            <a:r>
              <a:rPr lang="ru-RU" b="1" dirty="0" err="1" smtClean="0"/>
              <a:t>Дащинский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В 1991 году был создан Национальный олимпийский комитет Республики Беларусь.</a:t>
            </a:r>
          </a:p>
          <a:p>
            <a:pPr>
              <a:buNone/>
            </a:pPr>
            <a:r>
              <a:rPr lang="ru-RU" b="1" dirty="0" smtClean="0"/>
              <a:t>Девять белорусских </a:t>
            </a:r>
            <a:r>
              <a:rPr lang="ru-RU" b="1" dirty="0" err="1" smtClean="0"/>
              <a:t>параолимпийцев</a:t>
            </a:r>
            <a:r>
              <a:rPr lang="ru-RU" b="1" dirty="0" smtClean="0"/>
              <a:t> участвовали на Олимпийских играх в Ванкувере.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92935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4)Длина </a:t>
            </a:r>
            <a:r>
              <a:rPr lang="ru-RU" dirty="0" err="1" smtClean="0"/>
              <a:t>Олимпейона</a:t>
            </a:r>
            <a:r>
              <a:rPr lang="ru-RU" dirty="0" smtClean="0"/>
              <a:t> – самого </a:t>
            </a:r>
            <a:r>
              <a:rPr lang="ru-RU" dirty="0" err="1" smtClean="0"/>
              <a:t>большогово</a:t>
            </a:r>
            <a:r>
              <a:rPr lang="ru-RU" dirty="0" smtClean="0"/>
              <a:t> всей Греции храма Зевса Олимпийского равна 108 м., ширина – 41 м. Чему равен периметр </a:t>
            </a:r>
            <a:r>
              <a:rPr lang="ru-RU" dirty="0" err="1" smtClean="0"/>
              <a:t>Олимпейона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5)За время выступления белорусских спортсменов в составе сборных команд </a:t>
            </a:r>
            <a:r>
              <a:rPr lang="ru-RU" dirty="0" err="1" smtClean="0"/>
              <a:t>СССр</a:t>
            </a:r>
            <a:r>
              <a:rPr lang="ru-RU" dirty="0" smtClean="0"/>
              <a:t>, объединенной команды СНГ и отдельной командой РБ ими было завоевано 183 олимпийские награды. Сколько золотых медалей завоевали белорусские спортсмены, если серебряных – 50, а бронзовых – 62?</a:t>
            </a:r>
          </a:p>
          <a:p>
            <a:r>
              <a:rPr lang="ru-RU" dirty="0" smtClean="0"/>
              <a:t>6)На Олимпийских играх в Гренобле (Франция, 1968 г.) было разыграно 35 комплектов наград, а на Олимпийских играх в Лейк-Плэсиде (США, 1980 г.) – 38 комплектов медалей. На Олимпийских играх в </a:t>
            </a:r>
            <a:r>
              <a:rPr lang="ru-RU" dirty="0" err="1" smtClean="0"/>
              <a:t>Альбервилле</a:t>
            </a:r>
            <a:r>
              <a:rPr lang="ru-RU" dirty="0" smtClean="0"/>
              <a:t> (1992 г.) было разыграно на 16 комплектов медалей меньше, чем на Олимпийских играх в Гренобле и </a:t>
            </a:r>
            <a:r>
              <a:rPr lang="ru-RU" dirty="0" err="1" smtClean="0"/>
              <a:t>Лек-Плэсиде</a:t>
            </a:r>
            <a:r>
              <a:rPr lang="ru-RU" dirty="0" smtClean="0"/>
              <a:t> в сумме. Сколько комплектов медалей было разыграно в </a:t>
            </a:r>
            <a:r>
              <a:rPr lang="ru-RU" dirty="0" err="1" smtClean="0"/>
              <a:t>Альбервилле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7)На Олимпийских играх в Нагано (1998 г.) </a:t>
            </a:r>
            <a:r>
              <a:rPr lang="ru-RU" dirty="0" err="1" smtClean="0"/>
              <a:t>Уле-Эйнар</a:t>
            </a:r>
            <a:r>
              <a:rPr lang="ru-RU" dirty="0" smtClean="0"/>
              <a:t> </a:t>
            </a:r>
            <a:r>
              <a:rPr lang="ru-RU" dirty="0" err="1" smtClean="0"/>
              <a:t>Бьерндален</a:t>
            </a:r>
            <a:r>
              <a:rPr lang="ru-RU" dirty="0" smtClean="0"/>
              <a:t> завоевал на 2 медали меньше, чем на Олимпийских играх в </a:t>
            </a:r>
            <a:r>
              <a:rPr lang="ru-RU" dirty="0" err="1" smtClean="0"/>
              <a:t>Солт-Лейк-Сити</a:t>
            </a:r>
            <a:r>
              <a:rPr lang="ru-RU" dirty="0" smtClean="0"/>
              <a:t> (2002). Сколько медалей завоевал норвежский биатлонист, если в Нагано он завоевал 1 золотую и 1 серебряную медали?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86874" cy="6000792"/>
          </a:xfrm>
        </p:spPr>
        <p:txBody>
          <a:bodyPr numCol="2"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Герои спорта   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Н. Добронравов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Будет небесам жарко!</a:t>
            </a:r>
          </a:p>
          <a:p>
            <a:pPr>
              <a:buNone/>
            </a:pPr>
            <a:r>
              <a:rPr lang="ru-RU" dirty="0" smtClean="0"/>
              <a:t>Сложат о героях песни.</a:t>
            </a:r>
          </a:p>
          <a:p>
            <a:pPr>
              <a:buNone/>
            </a:pPr>
            <a:r>
              <a:rPr lang="ru-RU" dirty="0" smtClean="0"/>
              <a:t>В спорте надо жить ярко,</a:t>
            </a:r>
          </a:p>
          <a:p>
            <a:pPr>
              <a:buNone/>
            </a:pPr>
            <a:r>
              <a:rPr lang="ru-RU" dirty="0" smtClean="0"/>
              <a:t>Надо побеждать честно!</a:t>
            </a:r>
          </a:p>
          <a:p>
            <a:pPr>
              <a:buNone/>
            </a:pPr>
            <a:r>
              <a:rPr lang="ru-RU" dirty="0" smtClean="0"/>
              <a:t>Замерли вокруг люди,</a:t>
            </a:r>
          </a:p>
          <a:p>
            <a:pPr>
              <a:buNone/>
            </a:pPr>
            <a:r>
              <a:rPr lang="ru-RU" dirty="0" smtClean="0"/>
              <a:t>Светятся экраны теле…</a:t>
            </a:r>
          </a:p>
          <a:p>
            <a:pPr>
              <a:buNone/>
            </a:pPr>
            <a:r>
              <a:rPr lang="ru-RU" dirty="0" smtClean="0"/>
              <a:t>Верьте, что рекорд будет!</a:t>
            </a:r>
          </a:p>
          <a:p>
            <a:pPr>
              <a:buNone/>
            </a:pPr>
            <a:r>
              <a:rPr lang="ru-RU" dirty="0" smtClean="0"/>
              <a:t>Знайте, мы близки к цели!</a:t>
            </a:r>
          </a:p>
          <a:p>
            <a:pPr>
              <a:buNone/>
            </a:pPr>
            <a:r>
              <a:rPr lang="ru-RU" dirty="0" smtClean="0"/>
              <a:t>Припев:</a:t>
            </a:r>
          </a:p>
          <a:p>
            <a:pPr>
              <a:buNone/>
            </a:pPr>
            <a:r>
              <a:rPr lang="ru-RU" dirty="0" smtClean="0"/>
              <a:t>Мы верим твёрдо в героев спорта.</a:t>
            </a:r>
          </a:p>
          <a:p>
            <a:pPr>
              <a:buNone/>
            </a:pPr>
            <a:r>
              <a:rPr lang="ru-RU" dirty="0" smtClean="0"/>
              <a:t>Нам победа, как воздух, нужна…</a:t>
            </a:r>
          </a:p>
          <a:p>
            <a:pPr>
              <a:buNone/>
            </a:pPr>
            <a:r>
              <a:rPr lang="ru-RU" dirty="0" smtClean="0"/>
              <a:t>Мы хотим всем рекордам</a:t>
            </a:r>
          </a:p>
          <a:p>
            <a:pPr>
              <a:buNone/>
            </a:pPr>
            <a:r>
              <a:rPr lang="ru-RU" dirty="0" smtClean="0"/>
              <a:t>Наши звонкие дать имена!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Дерзкий путь наверх сложен,</a:t>
            </a:r>
          </a:p>
          <a:p>
            <a:pPr>
              <a:buNone/>
            </a:pPr>
            <a:r>
              <a:rPr lang="ru-RU" dirty="0" smtClean="0"/>
              <a:t>Лидерам сегодня трудно…</a:t>
            </a:r>
          </a:p>
          <a:p>
            <a:pPr>
              <a:buNone/>
            </a:pPr>
            <a:r>
              <a:rPr lang="ru-RU" dirty="0" smtClean="0"/>
              <a:t>Знаем: победить сможем,</a:t>
            </a:r>
          </a:p>
          <a:p>
            <a:pPr>
              <a:buNone/>
            </a:pPr>
            <a:r>
              <a:rPr lang="ru-RU" dirty="0" smtClean="0"/>
              <a:t>Если совершим чудо!</a:t>
            </a:r>
          </a:p>
          <a:p>
            <a:pPr>
              <a:buNone/>
            </a:pPr>
            <a:r>
              <a:rPr lang="ru-RU" dirty="0" smtClean="0"/>
              <a:t>Судьи будут к нам строги,</a:t>
            </a:r>
          </a:p>
          <a:p>
            <a:pPr>
              <a:buNone/>
            </a:pPr>
            <a:r>
              <a:rPr lang="ru-RU" dirty="0" smtClean="0"/>
              <a:t>Но, в конце концов, поверьте,</a:t>
            </a:r>
          </a:p>
          <a:p>
            <a:pPr>
              <a:buNone/>
            </a:pPr>
            <a:r>
              <a:rPr lang="ru-RU" dirty="0" smtClean="0"/>
              <a:t>Скажут нам, что мы — боги,</a:t>
            </a:r>
          </a:p>
          <a:p>
            <a:pPr>
              <a:buNone/>
            </a:pPr>
            <a:r>
              <a:rPr lang="ru-RU" dirty="0" smtClean="0"/>
              <a:t>Скажут: «Молодцы-черти!»</a:t>
            </a:r>
          </a:p>
          <a:p>
            <a:pPr>
              <a:buNone/>
            </a:pPr>
            <a:r>
              <a:rPr lang="ru-RU" dirty="0" smtClean="0"/>
              <a:t>Припев.</a:t>
            </a:r>
          </a:p>
          <a:p>
            <a:pPr>
              <a:buNone/>
            </a:pPr>
            <a:r>
              <a:rPr lang="ru-RU" dirty="0" smtClean="0"/>
              <a:t>Шествуй на Олимп гордо,</a:t>
            </a:r>
          </a:p>
          <a:p>
            <a:pPr>
              <a:buNone/>
            </a:pPr>
            <a:r>
              <a:rPr lang="ru-RU" dirty="0" smtClean="0"/>
              <a:t>К солнечной стремись награде</a:t>
            </a:r>
          </a:p>
          <a:p>
            <a:pPr>
              <a:buNone/>
            </a:pPr>
            <a:r>
              <a:rPr lang="ru-RU" dirty="0" smtClean="0"/>
              <a:t>Ради красоты спорта,</a:t>
            </a:r>
          </a:p>
          <a:p>
            <a:pPr>
              <a:buNone/>
            </a:pPr>
            <a:r>
              <a:rPr lang="ru-RU" dirty="0" smtClean="0"/>
              <a:t>Родины своей ради!</a:t>
            </a:r>
          </a:p>
          <a:p>
            <a:pPr>
              <a:buNone/>
            </a:pPr>
            <a:r>
              <a:rPr lang="ru-RU" dirty="0" smtClean="0"/>
              <a:t>Надо побеждать честно,</a:t>
            </a:r>
          </a:p>
          <a:p>
            <a:pPr>
              <a:buNone/>
            </a:pPr>
            <a:r>
              <a:rPr lang="ru-RU" dirty="0" smtClean="0"/>
              <a:t>Надо жить на свете ярко!</a:t>
            </a:r>
          </a:p>
          <a:p>
            <a:pPr>
              <a:buNone/>
            </a:pPr>
            <a:r>
              <a:rPr lang="ru-RU" dirty="0" smtClean="0"/>
              <a:t>Сложат и о нас песни, —</a:t>
            </a:r>
          </a:p>
          <a:p>
            <a:pPr>
              <a:buNone/>
            </a:pPr>
            <a:r>
              <a:rPr lang="ru-RU" dirty="0" smtClean="0"/>
              <a:t>Будет небесам жарко!</a:t>
            </a:r>
          </a:p>
          <a:p>
            <a:pPr>
              <a:buNone/>
            </a:pPr>
            <a:r>
              <a:rPr lang="ru-RU" dirty="0" smtClean="0"/>
              <a:t>Припев.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Изобразительное искусство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472518" cy="58579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Задание: необходимо вырезать из различных источников (газеты, журналы и др.) картинки, лозунги, слова, часть текста, и из них составить композицию на заданную тему «Создать символ, который представляет мир через спорт». Если для завершения композиции не хватает  материала (его не нашлось в литературе), тогда разрешается дорисовать ее фломастерами и карандашами.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071942"/>
            <a:ext cx="278608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271464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71942"/>
            <a:ext cx="271464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Мая </a:t>
            </a:r>
            <a:r>
              <a:rPr lang="ru-RU" b="1" dirty="0" err="1" smtClean="0"/>
              <a:t>Радз</a:t>
            </a:r>
            <a:r>
              <a:rPr lang="en-US" b="1" dirty="0" err="1" smtClean="0"/>
              <a:t>i</a:t>
            </a:r>
            <a:r>
              <a:rPr lang="ru-RU" b="1" dirty="0" err="1" smtClean="0"/>
              <a:t>ма</a:t>
            </a:r>
            <a:r>
              <a:rPr lang="ru-RU" b="1" dirty="0" smtClean="0"/>
              <a:t> Беларусь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86874" cy="62865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Рэспубліка</a:t>
            </a:r>
            <a:r>
              <a:rPr lang="ru-RU" dirty="0" smtClean="0"/>
              <a:t> Беларусь - </a:t>
            </a:r>
            <a:r>
              <a:rPr lang="ru-RU" dirty="0" err="1" smtClean="0"/>
              <a:t>краіна</a:t>
            </a:r>
            <a:r>
              <a:rPr lang="ru-RU" dirty="0" smtClean="0"/>
              <a:t>, якая </a:t>
            </a:r>
            <a:r>
              <a:rPr lang="ru-RU" dirty="0" err="1" smtClean="0"/>
              <a:t>моцна</a:t>
            </a:r>
            <a:r>
              <a:rPr lang="ru-RU" dirty="0" smtClean="0"/>
              <a:t> </a:t>
            </a:r>
            <a:r>
              <a:rPr lang="ru-RU" dirty="0" err="1" smtClean="0"/>
              <a:t>ўладкавалася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20 </a:t>
            </a:r>
            <a:r>
              <a:rPr lang="ru-RU" dirty="0" err="1" smtClean="0"/>
              <a:t>мацнейшых</a:t>
            </a:r>
            <a:r>
              <a:rPr lang="ru-RU" dirty="0" smtClean="0"/>
              <a:t> </a:t>
            </a:r>
            <a:r>
              <a:rPr lang="ru-RU" dirty="0" err="1" smtClean="0"/>
              <a:t>спартыўных</a:t>
            </a:r>
            <a:r>
              <a:rPr lang="ru-RU" dirty="0" smtClean="0"/>
              <a:t> </a:t>
            </a:r>
            <a:r>
              <a:rPr lang="ru-RU" dirty="0" err="1" smtClean="0"/>
              <a:t>дзяржаў</a:t>
            </a:r>
            <a:r>
              <a:rPr lang="ru-RU" dirty="0" smtClean="0"/>
              <a:t> свету. </a:t>
            </a:r>
            <a:r>
              <a:rPr lang="ru-RU" dirty="0" err="1" smtClean="0"/>
              <a:t>Гэта</a:t>
            </a:r>
            <a:r>
              <a:rPr lang="ru-RU" dirty="0" smtClean="0"/>
              <a:t> стала </a:t>
            </a:r>
            <a:r>
              <a:rPr lang="ru-RU" dirty="0" err="1" smtClean="0"/>
              <a:t>магчымым</a:t>
            </a:r>
            <a:r>
              <a:rPr lang="ru-RU" dirty="0" smtClean="0"/>
              <a:t> </a:t>
            </a:r>
            <a:r>
              <a:rPr lang="ru-RU" dirty="0" err="1" smtClean="0"/>
              <a:t>дзякуючы</a:t>
            </a:r>
            <a:r>
              <a:rPr lang="ru-RU" dirty="0" smtClean="0"/>
              <a:t> </a:t>
            </a:r>
            <a:r>
              <a:rPr lang="ru-RU" dirty="0" err="1" smtClean="0"/>
              <a:t>выніках</a:t>
            </a:r>
            <a:r>
              <a:rPr lang="ru-RU" dirty="0" smtClean="0"/>
              <a:t> </a:t>
            </a:r>
            <a:r>
              <a:rPr lang="ru-RU" dirty="0" err="1" smtClean="0"/>
              <a:t>нашых</a:t>
            </a:r>
            <a:r>
              <a:rPr lang="ru-RU" dirty="0" smtClean="0"/>
              <a:t> </a:t>
            </a:r>
            <a:r>
              <a:rPr lang="ru-RU" dirty="0" err="1" smtClean="0"/>
              <a:t>спартсменаў</a:t>
            </a:r>
            <a:r>
              <a:rPr lang="ru-RU" dirty="0" smtClean="0"/>
              <a:t> на </a:t>
            </a:r>
            <a:r>
              <a:rPr lang="ru-RU" dirty="0" err="1" smtClean="0"/>
              <a:t>найбуйнейшых</a:t>
            </a:r>
            <a:r>
              <a:rPr lang="ru-RU" dirty="0" smtClean="0"/>
              <a:t> </a:t>
            </a:r>
            <a:r>
              <a:rPr lang="ru-RU" dirty="0" err="1" smtClean="0"/>
              <a:t>міжнародных</a:t>
            </a:r>
            <a:r>
              <a:rPr lang="ru-RU" dirty="0" smtClean="0"/>
              <a:t> </a:t>
            </a:r>
            <a:r>
              <a:rPr lang="ru-RU" dirty="0" err="1" smtClean="0"/>
              <a:t>спаборніцтвах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err="1" smtClean="0"/>
              <a:t>Спартсмены</a:t>
            </a:r>
            <a:r>
              <a:rPr lang="ru-RU" dirty="0" smtClean="0"/>
              <a:t> </a:t>
            </a:r>
            <a:r>
              <a:rPr lang="ru-RU" dirty="0" err="1" smtClean="0"/>
              <a:t>Беларусі</a:t>
            </a:r>
            <a:r>
              <a:rPr lang="ru-RU" dirty="0" smtClean="0"/>
              <a:t> </a:t>
            </a:r>
            <a:r>
              <a:rPr lang="ru-RU" dirty="0" err="1" smtClean="0"/>
              <a:t>ўдзельнічалі</a:t>
            </a:r>
            <a:r>
              <a:rPr lang="ru-RU" dirty="0" smtClean="0"/>
              <a:t> на </a:t>
            </a:r>
            <a:r>
              <a:rPr lang="ru-RU" dirty="0" err="1" smtClean="0"/>
              <a:t>Алімпійскіх</a:t>
            </a:r>
            <a:r>
              <a:rPr lang="ru-RU" dirty="0" smtClean="0"/>
              <a:t> </a:t>
            </a:r>
            <a:r>
              <a:rPr lang="ru-RU" dirty="0" err="1" smtClean="0"/>
              <a:t>гульнях</a:t>
            </a:r>
            <a:r>
              <a:rPr lang="ru-RU" dirty="0" smtClean="0"/>
              <a:t>, </a:t>
            </a:r>
            <a:r>
              <a:rPr lang="ru-RU" dirty="0" err="1" smtClean="0"/>
              <a:t>сусветных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еўрапейскіх</a:t>
            </a:r>
            <a:r>
              <a:rPr lang="ru-RU" dirty="0" smtClean="0"/>
              <a:t> </a:t>
            </a:r>
            <a:r>
              <a:rPr lang="ru-RU" dirty="0" err="1" smtClean="0"/>
              <a:t>першынствах</a:t>
            </a:r>
            <a:r>
              <a:rPr lang="ru-RU" dirty="0" smtClean="0"/>
              <a:t> за </a:t>
            </a:r>
            <a:r>
              <a:rPr lang="ru-RU" dirty="0" err="1" smtClean="0"/>
              <a:t>каманды</a:t>
            </a:r>
            <a:r>
              <a:rPr lang="ru-RU" dirty="0" smtClean="0"/>
              <a:t> СССР (</a:t>
            </a:r>
            <a:r>
              <a:rPr lang="ru-RU" dirty="0" err="1" smtClean="0"/>
              <a:t>саюз</a:t>
            </a:r>
            <a:r>
              <a:rPr lang="ru-RU" dirty="0" smtClean="0"/>
              <a:t> </a:t>
            </a:r>
            <a:r>
              <a:rPr lang="ru-RU" dirty="0" err="1" smtClean="0"/>
              <a:t>савецкіх</a:t>
            </a:r>
            <a:r>
              <a:rPr lang="ru-RU" dirty="0" smtClean="0"/>
              <a:t> </a:t>
            </a:r>
            <a:r>
              <a:rPr lang="ru-RU" dirty="0" err="1" smtClean="0"/>
              <a:t>сацыялістычных</a:t>
            </a:r>
            <a:r>
              <a:rPr lang="ru-RU" dirty="0" smtClean="0"/>
              <a:t> </a:t>
            </a:r>
            <a:r>
              <a:rPr lang="ru-RU" dirty="0" err="1" smtClean="0"/>
              <a:t>рэспублік</a:t>
            </a:r>
            <a:r>
              <a:rPr lang="ru-RU" dirty="0" smtClean="0"/>
              <a:t>), </a:t>
            </a:r>
            <a:r>
              <a:rPr lang="ru-RU" dirty="0" err="1" smtClean="0"/>
              <a:t>Аб'яднанай</a:t>
            </a:r>
            <a:r>
              <a:rPr lang="ru-RU" dirty="0" smtClean="0"/>
              <a:t> </a:t>
            </a:r>
            <a:r>
              <a:rPr lang="ru-RU" dirty="0" err="1" smtClean="0"/>
              <a:t>каманды</a:t>
            </a:r>
            <a:r>
              <a:rPr lang="ru-RU" dirty="0" smtClean="0"/>
              <a:t> СНД (</a:t>
            </a:r>
            <a:r>
              <a:rPr lang="ru-RU" dirty="0" err="1" smtClean="0"/>
              <a:t>Саюз</a:t>
            </a:r>
            <a:r>
              <a:rPr lang="ru-RU" dirty="0" smtClean="0"/>
              <a:t> </a:t>
            </a:r>
            <a:r>
              <a:rPr lang="ru-RU" dirty="0" err="1" smtClean="0"/>
              <a:t>Незалежных</a:t>
            </a:r>
            <a:r>
              <a:rPr lang="ru-RU" dirty="0" smtClean="0"/>
              <a:t> </a:t>
            </a:r>
            <a:r>
              <a:rPr lang="ru-RU" dirty="0" err="1" smtClean="0"/>
              <a:t>дзяржаў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Рэспублікі</a:t>
            </a:r>
            <a:r>
              <a:rPr lang="ru-RU" dirty="0" smtClean="0"/>
              <a:t> Беларусь. </a:t>
            </a:r>
          </a:p>
          <a:p>
            <a:pPr>
              <a:buNone/>
            </a:pPr>
            <a:r>
              <a:rPr lang="ru-RU" dirty="0" smtClean="0"/>
              <a:t> 	Сем </a:t>
            </a:r>
            <a:r>
              <a:rPr lang="ru-RU" dirty="0" err="1" smtClean="0"/>
              <a:t>выхаванцаў</a:t>
            </a:r>
            <a:r>
              <a:rPr lang="ru-RU" dirty="0" smtClean="0"/>
              <a:t> </a:t>
            </a:r>
            <a:r>
              <a:rPr lang="ru-RU" dirty="0" err="1" smtClean="0"/>
              <a:t>спартыўных</a:t>
            </a:r>
            <a:r>
              <a:rPr lang="ru-RU" dirty="0" smtClean="0"/>
              <a:t> школ </a:t>
            </a:r>
            <a:r>
              <a:rPr lang="ru-RU" dirty="0" err="1" smtClean="0"/>
              <a:t>нашай</a:t>
            </a:r>
            <a:r>
              <a:rPr lang="ru-RU" dirty="0" smtClean="0"/>
              <a:t> </a:t>
            </a:r>
            <a:r>
              <a:rPr lang="ru-RU" dirty="0" err="1" smtClean="0"/>
              <a:t>сінявокай</a:t>
            </a:r>
            <a:r>
              <a:rPr lang="ru-RU" dirty="0" smtClean="0"/>
              <a:t> </a:t>
            </a:r>
            <a:r>
              <a:rPr lang="ru-RU" dirty="0" err="1" smtClean="0"/>
              <a:t>Беларусі</a:t>
            </a:r>
            <a:r>
              <a:rPr lang="ru-RU" dirty="0" smtClean="0"/>
              <a:t> </a:t>
            </a:r>
            <a:r>
              <a:rPr lang="ru-RU" dirty="0" err="1" smtClean="0"/>
              <a:t>ўваходзілі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склад </a:t>
            </a:r>
            <a:r>
              <a:rPr lang="ru-RU" dirty="0" err="1" smtClean="0"/>
              <a:t>зборнай</a:t>
            </a:r>
            <a:r>
              <a:rPr lang="ru-RU" dirty="0" smtClean="0"/>
              <a:t> СССР на </a:t>
            </a:r>
            <a:r>
              <a:rPr lang="ru-RU" dirty="0" err="1" smtClean="0"/>
              <a:t>дэбютных</a:t>
            </a:r>
            <a:r>
              <a:rPr lang="ru-RU" dirty="0" smtClean="0"/>
              <a:t> для </a:t>
            </a:r>
            <a:r>
              <a:rPr lang="ru-RU" dirty="0" err="1" smtClean="0"/>
              <a:t>каманды</a:t>
            </a:r>
            <a:r>
              <a:rPr lang="ru-RU" dirty="0" smtClean="0"/>
              <a:t> </a:t>
            </a:r>
            <a:r>
              <a:rPr lang="ru-RU" dirty="0" err="1" smtClean="0"/>
              <a:t>Алімпійскіх</a:t>
            </a:r>
            <a:r>
              <a:rPr lang="ru-RU" dirty="0" smtClean="0"/>
              <a:t> </a:t>
            </a:r>
            <a:r>
              <a:rPr lang="ru-RU" dirty="0" err="1" smtClean="0"/>
              <a:t>гульнях</a:t>
            </a:r>
            <a:r>
              <a:rPr lang="ru-RU" dirty="0" smtClean="0"/>
              <a:t> (</a:t>
            </a:r>
            <a:r>
              <a:rPr lang="ru-RU" dirty="0" err="1" smtClean="0"/>
              <a:t>Хельсінкі</a:t>
            </a:r>
            <a:r>
              <a:rPr lang="ru-RU" dirty="0" smtClean="0"/>
              <a:t> 1952 г.). </a:t>
            </a:r>
            <a:r>
              <a:rPr lang="ru-RU" dirty="0" err="1" smtClean="0"/>
              <a:t>Нягледзячы</a:t>
            </a:r>
            <a:r>
              <a:rPr lang="ru-RU" dirty="0" smtClean="0"/>
              <a:t> на ​​тое,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ніхто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іх</a:t>
            </a:r>
            <a:r>
              <a:rPr lang="ru-RU" dirty="0" smtClean="0"/>
              <a:t> не </a:t>
            </a:r>
            <a:r>
              <a:rPr lang="ru-RU" dirty="0" err="1" smtClean="0"/>
              <a:t>заваяваў</a:t>
            </a:r>
            <a:r>
              <a:rPr lang="ru-RU" dirty="0" smtClean="0"/>
              <a:t> </a:t>
            </a:r>
            <a:r>
              <a:rPr lang="ru-RU" dirty="0" err="1" smtClean="0"/>
              <a:t>алімпійскіх</a:t>
            </a:r>
            <a:r>
              <a:rPr lang="ru-RU" dirty="0" smtClean="0"/>
              <a:t> </a:t>
            </a:r>
            <a:r>
              <a:rPr lang="ru-RU" dirty="0" err="1" smtClean="0"/>
              <a:t>узнагарод</a:t>
            </a:r>
            <a:r>
              <a:rPr lang="ru-RU" dirty="0" smtClean="0"/>
              <a:t>, </a:t>
            </a:r>
            <a:r>
              <a:rPr lang="ru-RU" dirty="0" err="1" smtClean="0"/>
              <a:t>яны</a:t>
            </a:r>
            <a:r>
              <a:rPr lang="ru-RU" dirty="0" smtClean="0"/>
              <a:t> </a:t>
            </a:r>
            <a:r>
              <a:rPr lang="ru-RU" dirty="0" err="1" smtClean="0"/>
              <a:t>паказалі</a:t>
            </a:r>
            <a:r>
              <a:rPr lang="ru-RU" dirty="0" smtClean="0"/>
              <a:t> </a:t>
            </a:r>
            <a:r>
              <a:rPr lang="ru-RU" dirty="0" err="1" smtClean="0"/>
              <a:t>добрыя</a:t>
            </a:r>
            <a:r>
              <a:rPr lang="ru-RU" dirty="0" smtClean="0"/>
              <a:t> </a:t>
            </a:r>
            <a:r>
              <a:rPr lang="ru-RU" dirty="0" err="1" smtClean="0"/>
              <a:t>вынікі</a:t>
            </a:r>
            <a:r>
              <a:rPr lang="ru-RU" dirty="0" smtClean="0"/>
              <a:t>, </a:t>
            </a:r>
            <a:r>
              <a:rPr lang="ru-RU" dirty="0" err="1" smtClean="0"/>
              <a:t>якія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</a:t>
            </a:r>
            <a:r>
              <a:rPr lang="ru-RU" dirty="0" err="1" smtClean="0"/>
              <a:t>адпраўной</a:t>
            </a:r>
            <a:r>
              <a:rPr lang="ru-RU" dirty="0" smtClean="0"/>
              <a:t> </a:t>
            </a:r>
            <a:r>
              <a:rPr lang="ru-RU" dirty="0" err="1" smtClean="0"/>
              <a:t>кропкай</a:t>
            </a:r>
            <a:r>
              <a:rPr lang="ru-RU" dirty="0" smtClean="0"/>
              <a:t> у </a:t>
            </a:r>
            <a:r>
              <a:rPr lang="ru-RU" dirty="0" err="1" smtClean="0"/>
              <a:t>іх</a:t>
            </a:r>
            <a:r>
              <a:rPr lang="ru-RU" dirty="0" smtClean="0"/>
              <a:t> </a:t>
            </a:r>
            <a:r>
              <a:rPr lang="ru-RU" dirty="0" err="1" smtClean="0"/>
              <a:t>спартыўнай</a:t>
            </a:r>
            <a:r>
              <a:rPr lang="ru-RU" dirty="0" smtClean="0"/>
              <a:t> </a:t>
            </a:r>
            <a:r>
              <a:rPr lang="ru-RU" dirty="0" err="1" smtClean="0"/>
              <a:t>кар'еры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Наступная</a:t>
            </a:r>
            <a:r>
              <a:rPr lang="ru-RU" dirty="0" smtClean="0"/>
              <a:t> </a:t>
            </a:r>
            <a:r>
              <a:rPr lang="ru-RU" dirty="0" err="1" smtClean="0"/>
              <a:t>алімпіяда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удзелам</a:t>
            </a:r>
            <a:r>
              <a:rPr lang="ru-RU" dirty="0" smtClean="0"/>
              <a:t> </a:t>
            </a:r>
            <a:r>
              <a:rPr lang="ru-RU" dirty="0" err="1" smtClean="0"/>
              <a:t>беларускіх</a:t>
            </a:r>
            <a:r>
              <a:rPr lang="ru-RU" dirty="0" smtClean="0"/>
              <a:t> </a:t>
            </a:r>
            <a:r>
              <a:rPr lang="ru-RU" dirty="0" err="1" smtClean="0"/>
              <a:t>спартсменаў</a:t>
            </a:r>
            <a:r>
              <a:rPr lang="ru-RU" dirty="0" smtClean="0"/>
              <a:t> у </a:t>
            </a:r>
            <a:r>
              <a:rPr lang="ru-RU" dirty="0" err="1" smtClean="0"/>
              <a:t>складзе</a:t>
            </a:r>
            <a:r>
              <a:rPr lang="ru-RU" dirty="0" smtClean="0"/>
              <a:t> </a:t>
            </a:r>
            <a:r>
              <a:rPr lang="ru-RU" dirty="0" err="1" smtClean="0"/>
              <a:t>зборнай</a:t>
            </a:r>
            <a:r>
              <a:rPr lang="ru-RU" dirty="0" smtClean="0"/>
              <a:t> СССР (Мельбурн 1956 г.) </a:t>
            </a:r>
            <a:r>
              <a:rPr lang="ru-RU" dirty="0" err="1" smtClean="0"/>
              <a:t>адкрыла</a:t>
            </a:r>
            <a:r>
              <a:rPr lang="ru-RU" dirty="0" smtClean="0"/>
              <a:t> </a:t>
            </a:r>
            <a:r>
              <a:rPr lang="ru-RU" dirty="0" err="1" smtClean="0"/>
              <a:t>ўсяму</a:t>
            </a:r>
            <a:r>
              <a:rPr lang="ru-RU" dirty="0" smtClean="0"/>
              <a:t> свету </a:t>
            </a:r>
            <a:r>
              <a:rPr lang="ru-RU" dirty="0" err="1" smtClean="0"/>
              <a:t>беларускую</a:t>
            </a:r>
            <a:r>
              <a:rPr lang="ru-RU" dirty="0" smtClean="0"/>
              <a:t> </a:t>
            </a:r>
            <a:r>
              <a:rPr lang="ru-RU" dirty="0" err="1" smtClean="0"/>
              <a:t>гімнастку</a:t>
            </a:r>
            <a:r>
              <a:rPr lang="ru-RU" dirty="0" smtClean="0"/>
              <a:t> </a:t>
            </a:r>
            <a:r>
              <a:rPr lang="ru-RU" dirty="0" err="1" smtClean="0"/>
              <a:t>Ларысу</a:t>
            </a:r>
            <a:r>
              <a:rPr lang="ru-RU" dirty="0" smtClean="0"/>
              <a:t> </a:t>
            </a:r>
            <a:r>
              <a:rPr lang="ru-RU" dirty="0" err="1" smtClean="0"/>
              <a:t>Латыніну</a:t>
            </a:r>
            <a:r>
              <a:rPr lang="ru-RU" dirty="0" smtClean="0"/>
              <a:t>, якая </a:t>
            </a:r>
            <a:r>
              <a:rPr lang="ru-RU" dirty="0" err="1" smtClean="0"/>
              <a:t>перамагла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чатырох</a:t>
            </a:r>
            <a:r>
              <a:rPr lang="ru-RU" dirty="0" smtClean="0"/>
              <a:t> </a:t>
            </a:r>
            <a:r>
              <a:rPr lang="ru-RU" dirty="0" err="1" smtClean="0"/>
              <a:t>відах</a:t>
            </a:r>
            <a:r>
              <a:rPr lang="ru-RU" dirty="0" smtClean="0"/>
              <a:t> </a:t>
            </a:r>
            <a:r>
              <a:rPr lang="ru-RU" dirty="0" err="1" smtClean="0"/>
              <a:t>гімнастычнай</a:t>
            </a:r>
            <a:r>
              <a:rPr lang="ru-RU" dirty="0" smtClean="0"/>
              <a:t> </a:t>
            </a:r>
            <a:r>
              <a:rPr lang="ru-RU" dirty="0" err="1" smtClean="0"/>
              <a:t>праграмы</a:t>
            </a:r>
            <a:r>
              <a:rPr lang="ru-RU" dirty="0" smtClean="0"/>
              <a:t>. </a:t>
            </a:r>
            <a:r>
              <a:rPr lang="ru-RU" dirty="0" err="1" smtClean="0"/>
              <a:t>Наступныя</a:t>
            </a:r>
            <a:r>
              <a:rPr lang="ru-RU" dirty="0" smtClean="0"/>
              <a:t> </a:t>
            </a:r>
            <a:r>
              <a:rPr lang="ru-RU" dirty="0" err="1" smtClean="0"/>
              <a:t>гульні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Рыме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Токіо</a:t>
            </a:r>
            <a:r>
              <a:rPr lang="ru-RU" dirty="0" smtClean="0"/>
              <a:t> </a:t>
            </a:r>
            <a:r>
              <a:rPr lang="ru-RU" dirty="0" err="1" smtClean="0"/>
              <a:t>таксама</a:t>
            </a:r>
            <a:r>
              <a:rPr lang="ru-RU" dirty="0" smtClean="0"/>
              <a:t> стал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шчасл</a:t>
            </a:r>
            <a:r>
              <a:rPr lang="en-US" dirty="0" err="1" smtClean="0"/>
              <a:t>i</a:t>
            </a:r>
            <a:r>
              <a:rPr lang="ru-RU" dirty="0" err="1" smtClean="0"/>
              <a:t>вым</a:t>
            </a:r>
            <a:r>
              <a:rPr lang="en-US" dirty="0" err="1" smtClean="0"/>
              <a:t>i</a:t>
            </a:r>
            <a:r>
              <a:rPr lang="ru-RU" dirty="0" smtClean="0"/>
              <a:t> для </a:t>
            </a:r>
            <a:r>
              <a:rPr lang="ru-RU" dirty="0" err="1" smtClean="0"/>
              <a:t>нашай</a:t>
            </a:r>
            <a:r>
              <a:rPr lang="ru-RU" dirty="0" smtClean="0"/>
              <a:t> </a:t>
            </a:r>
            <a:r>
              <a:rPr lang="ru-RU" dirty="0" err="1" smtClean="0"/>
              <a:t>гімнасткай</a:t>
            </a:r>
            <a:r>
              <a:rPr lang="ru-RU" dirty="0" smtClean="0"/>
              <a:t>. </a:t>
            </a:r>
            <a:r>
              <a:rPr lang="ru-RU" dirty="0" err="1" smtClean="0"/>
              <a:t>Усяго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актыве</a:t>
            </a:r>
            <a:r>
              <a:rPr lang="ru-RU" dirty="0" smtClean="0"/>
              <a:t> </a:t>
            </a:r>
            <a:r>
              <a:rPr lang="ru-RU" dirty="0" err="1" smtClean="0"/>
              <a:t>Ларысы</a:t>
            </a:r>
            <a:r>
              <a:rPr lang="ru-RU" dirty="0" smtClean="0"/>
              <a:t> </a:t>
            </a:r>
            <a:r>
              <a:rPr lang="ru-RU" dirty="0" err="1" smtClean="0"/>
              <a:t>Латынінай</a:t>
            </a:r>
            <a:r>
              <a:rPr lang="ru-RU" dirty="0" smtClean="0"/>
              <a:t> 18 </a:t>
            </a:r>
            <a:r>
              <a:rPr lang="ru-RU" dirty="0" err="1" smtClean="0"/>
              <a:t>алімпійскіх</a:t>
            </a:r>
            <a:r>
              <a:rPr lang="ru-RU" dirty="0" smtClean="0"/>
              <a:t> </a:t>
            </a:r>
            <a:r>
              <a:rPr lang="ru-RU" dirty="0" err="1" smtClean="0"/>
              <a:t>узнагарод</a:t>
            </a:r>
            <a:r>
              <a:rPr lang="ru-RU" dirty="0" smtClean="0"/>
              <a:t>, </a:t>
            </a:r>
            <a:r>
              <a:rPr lang="ru-RU" dirty="0" err="1" smtClean="0"/>
              <a:t>яна</a:t>
            </a:r>
            <a:r>
              <a:rPr lang="ru-RU" dirty="0" smtClean="0"/>
              <a:t> па </a:t>
            </a:r>
            <a:r>
              <a:rPr lang="ru-RU" dirty="0" err="1" smtClean="0"/>
              <a:t>сённяшні</a:t>
            </a:r>
            <a:r>
              <a:rPr lang="ru-RU" dirty="0" smtClean="0"/>
              <a:t> </a:t>
            </a:r>
            <a:r>
              <a:rPr lang="ru-RU" dirty="0" err="1" smtClean="0"/>
              <a:t>дзень</a:t>
            </a:r>
            <a:r>
              <a:rPr lang="ru-RU" dirty="0" smtClean="0"/>
              <a:t> </a:t>
            </a:r>
            <a:r>
              <a:rPr lang="ru-RU" dirty="0" err="1" smtClean="0"/>
              <a:t>з'яўляецца</a:t>
            </a:r>
            <a:r>
              <a:rPr lang="ru-RU" dirty="0" smtClean="0"/>
              <a:t> </a:t>
            </a:r>
            <a:r>
              <a:rPr lang="ru-RU" dirty="0" err="1" smtClean="0"/>
              <a:t>рэкардсменкай</a:t>
            </a:r>
            <a:r>
              <a:rPr lang="ru-RU" dirty="0" smtClean="0"/>
              <a:t> </a:t>
            </a:r>
            <a:r>
              <a:rPr lang="ru-RU" dirty="0" err="1" smtClean="0"/>
              <a:t>па</a:t>
            </a:r>
            <a:r>
              <a:rPr lang="ru-RU" dirty="0" smtClean="0"/>
              <a:t> </a:t>
            </a:r>
            <a:r>
              <a:rPr lang="ru-RU" dirty="0" err="1" smtClean="0"/>
              <a:t>колькасці</a:t>
            </a:r>
            <a:r>
              <a:rPr lang="ru-RU" dirty="0" smtClean="0"/>
              <a:t> </a:t>
            </a:r>
            <a:r>
              <a:rPr lang="ru-RU" dirty="0" err="1" smtClean="0"/>
              <a:t>алімпійскіх</a:t>
            </a:r>
            <a:r>
              <a:rPr lang="ru-RU" dirty="0" smtClean="0"/>
              <a:t> </a:t>
            </a:r>
            <a:r>
              <a:rPr lang="ru-RU" dirty="0" err="1" smtClean="0"/>
              <a:t>медаляў</a:t>
            </a:r>
            <a:r>
              <a:rPr lang="ru-RU" dirty="0" smtClean="0"/>
              <a:t> не </a:t>
            </a:r>
            <a:r>
              <a:rPr lang="ru-RU" dirty="0" err="1" smtClean="0"/>
              <a:t>толькі</a:t>
            </a:r>
            <a:r>
              <a:rPr lang="ru-RU" dirty="0" smtClean="0"/>
              <a:t> </a:t>
            </a:r>
            <a:r>
              <a:rPr lang="ru-RU" dirty="0" err="1" smtClean="0"/>
              <a:t>сярод</a:t>
            </a:r>
            <a:r>
              <a:rPr lang="ru-RU" dirty="0" smtClean="0"/>
              <a:t> </a:t>
            </a:r>
            <a:r>
              <a:rPr lang="ru-RU" dirty="0" err="1" smtClean="0"/>
              <a:t>жанчын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сярод</a:t>
            </a:r>
            <a:r>
              <a:rPr lang="ru-RU" dirty="0" smtClean="0"/>
              <a:t> </a:t>
            </a:r>
            <a:r>
              <a:rPr lang="ru-RU" dirty="0" err="1" smtClean="0"/>
              <a:t>мужчын</a:t>
            </a:r>
            <a:r>
              <a:rPr lang="ru-RU" dirty="0" smtClean="0"/>
              <a:t>. Да </a:t>
            </a:r>
            <a:r>
              <a:rPr lang="ru-RU" dirty="0" err="1" smtClean="0"/>
              <a:t>Алімпійскіх</a:t>
            </a:r>
            <a:r>
              <a:rPr lang="ru-RU" dirty="0" smtClean="0"/>
              <a:t> </a:t>
            </a:r>
            <a:r>
              <a:rPr lang="ru-RU" dirty="0" err="1" smtClean="0"/>
              <a:t>гульняў</a:t>
            </a:r>
            <a:r>
              <a:rPr lang="ru-RU" dirty="0" smtClean="0"/>
              <a:t> у </a:t>
            </a:r>
            <a:r>
              <a:rPr lang="ru-RU" dirty="0" err="1" smtClean="0"/>
              <a:t>Пекіне</a:t>
            </a:r>
            <a:r>
              <a:rPr lang="ru-RU" dirty="0" smtClean="0"/>
              <a:t> (2008 г.) </a:t>
            </a:r>
            <a:r>
              <a:rPr lang="ru-RU" dirty="0" err="1" smtClean="0"/>
              <a:t>ніхто</a:t>
            </a:r>
            <a:r>
              <a:rPr lang="ru-RU" dirty="0" smtClean="0"/>
              <a:t> не </a:t>
            </a:r>
            <a:r>
              <a:rPr lang="ru-RU" dirty="0" err="1" smtClean="0"/>
              <a:t>прэтэндаваў</a:t>
            </a:r>
            <a:r>
              <a:rPr lang="ru-RU" dirty="0" smtClean="0"/>
              <a:t> на </a:t>
            </a:r>
            <a:r>
              <a:rPr lang="ru-RU" dirty="0" err="1" smtClean="0"/>
              <a:t>яе</a:t>
            </a:r>
            <a:r>
              <a:rPr lang="ru-RU" dirty="0" smtClean="0"/>
              <a:t> </a:t>
            </a:r>
            <a:r>
              <a:rPr lang="ru-RU" dirty="0" err="1" smtClean="0"/>
              <a:t>рэкорд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пасля</a:t>
            </a:r>
            <a:r>
              <a:rPr lang="ru-RU" dirty="0" smtClean="0"/>
              <a:t> </a:t>
            </a:r>
            <a:r>
              <a:rPr lang="ru-RU" dirty="0" err="1" smtClean="0"/>
              <a:t>пекінскай</a:t>
            </a:r>
            <a:r>
              <a:rPr lang="ru-RU" dirty="0" smtClean="0"/>
              <a:t> </a:t>
            </a:r>
            <a:r>
              <a:rPr lang="ru-RU" dirty="0" err="1" smtClean="0"/>
              <a:t>Алімпіяды</a:t>
            </a:r>
            <a:r>
              <a:rPr lang="ru-RU" dirty="0" smtClean="0"/>
              <a:t> Майкл </a:t>
            </a:r>
            <a:r>
              <a:rPr lang="ru-RU" dirty="0" err="1" smtClean="0"/>
              <a:t>Фэлпс</a:t>
            </a:r>
            <a:r>
              <a:rPr lang="ru-RU" dirty="0" smtClean="0"/>
              <a:t> мае 16 </a:t>
            </a:r>
            <a:r>
              <a:rPr lang="ru-RU" dirty="0" err="1" smtClean="0"/>
              <a:t>алімпійскіх</a:t>
            </a:r>
            <a:r>
              <a:rPr lang="ru-RU" dirty="0" smtClean="0"/>
              <a:t> </a:t>
            </a:r>
            <a:r>
              <a:rPr lang="ru-RU" dirty="0" err="1" smtClean="0"/>
              <a:t>узнагарод</a:t>
            </a:r>
            <a:r>
              <a:rPr lang="ru-RU" dirty="0" smtClean="0"/>
              <a:t>. У сваю </a:t>
            </a:r>
            <a:r>
              <a:rPr lang="ru-RU" dirty="0" err="1" smtClean="0"/>
              <a:t>чаргу</a:t>
            </a:r>
            <a:r>
              <a:rPr lang="ru-RU" dirty="0" smtClean="0"/>
              <a:t>, </a:t>
            </a:r>
            <a:r>
              <a:rPr lang="ru-RU" dirty="0" err="1" smtClean="0"/>
              <a:t>амерыканскі</a:t>
            </a:r>
            <a:r>
              <a:rPr lang="ru-RU" dirty="0" smtClean="0"/>
              <a:t> </a:t>
            </a:r>
            <a:r>
              <a:rPr lang="ru-RU" dirty="0" err="1" smtClean="0"/>
              <a:t>плывец</a:t>
            </a:r>
            <a:r>
              <a:rPr lang="ru-RU" dirty="0" smtClean="0"/>
              <a:t> </a:t>
            </a:r>
            <a:r>
              <a:rPr lang="ru-RU" dirty="0" err="1" smtClean="0"/>
              <a:t>з'яўляецца</a:t>
            </a:r>
            <a:r>
              <a:rPr lang="ru-RU" dirty="0" smtClean="0"/>
              <a:t> </a:t>
            </a:r>
            <a:r>
              <a:rPr lang="ru-RU" dirty="0" err="1" smtClean="0"/>
              <a:t>рэкардсменам</a:t>
            </a:r>
            <a:r>
              <a:rPr lang="ru-RU" dirty="0" smtClean="0"/>
              <a:t> </a:t>
            </a:r>
            <a:r>
              <a:rPr lang="ru-RU" dirty="0" err="1" smtClean="0"/>
              <a:t>сярод</a:t>
            </a:r>
            <a:r>
              <a:rPr lang="ru-RU" dirty="0" smtClean="0"/>
              <a:t> </a:t>
            </a:r>
            <a:r>
              <a:rPr lang="ru-RU" dirty="0" err="1" smtClean="0"/>
              <a:t>мужчын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жанчын</a:t>
            </a:r>
            <a:r>
              <a:rPr lang="ru-RU" dirty="0" smtClean="0"/>
              <a:t> па </a:t>
            </a:r>
            <a:r>
              <a:rPr lang="ru-RU" dirty="0" err="1" smtClean="0"/>
              <a:t>колькасці</a:t>
            </a:r>
            <a:r>
              <a:rPr lang="ru-RU" dirty="0" smtClean="0"/>
              <a:t> </a:t>
            </a:r>
            <a:r>
              <a:rPr lang="ru-RU" dirty="0" err="1" smtClean="0"/>
              <a:t>залатых</a:t>
            </a:r>
            <a:r>
              <a:rPr lang="ru-RU" dirty="0" smtClean="0"/>
              <a:t> </a:t>
            </a:r>
            <a:r>
              <a:rPr lang="ru-RU" dirty="0" err="1" smtClean="0"/>
              <a:t>медалёў</a:t>
            </a:r>
            <a:r>
              <a:rPr lang="ru-RU" dirty="0" smtClean="0"/>
              <a:t>. </a:t>
            </a:r>
            <a:r>
              <a:rPr lang="ru-RU" dirty="0" err="1" smtClean="0"/>
              <a:t>Ён</a:t>
            </a:r>
            <a:r>
              <a:rPr lang="ru-RU" dirty="0" smtClean="0"/>
              <a:t> - 14-разовы </a:t>
            </a:r>
            <a:r>
              <a:rPr lang="ru-RU" dirty="0" err="1" smtClean="0"/>
              <a:t>алімпійскі</a:t>
            </a:r>
            <a:r>
              <a:rPr lang="ru-RU" dirty="0" smtClean="0"/>
              <a:t> </a:t>
            </a:r>
            <a:r>
              <a:rPr lang="ru-RU" dirty="0" err="1" smtClean="0"/>
              <a:t>чэмпіён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Литературное чтение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Во дворе с утра игра,</a:t>
            </a:r>
          </a:p>
          <a:p>
            <a:pPr>
              <a:buNone/>
            </a:pPr>
            <a:r>
              <a:rPr lang="ru-RU" dirty="0" smtClean="0"/>
              <a:t>Разыгралась детвора.</a:t>
            </a:r>
          </a:p>
          <a:p>
            <a:pPr>
              <a:buNone/>
            </a:pPr>
            <a:r>
              <a:rPr lang="ru-RU" dirty="0" smtClean="0"/>
              <a:t>Крики: "шайбу!", "мимо!", "бей!" -</a:t>
            </a:r>
          </a:p>
          <a:p>
            <a:pPr>
              <a:buNone/>
            </a:pPr>
            <a:r>
              <a:rPr lang="ru-RU" dirty="0" smtClean="0"/>
              <a:t>Значит там игра - ….</a:t>
            </a:r>
          </a:p>
          <a:p>
            <a:pPr>
              <a:buNone/>
            </a:pPr>
            <a:r>
              <a:rPr lang="ru-RU" dirty="0" smtClean="0"/>
              <a:t>Ответ: </a:t>
            </a:r>
            <a:r>
              <a:rPr lang="ru-RU" b="1" dirty="0" smtClean="0"/>
              <a:t>Хоккей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* * *</a:t>
            </a:r>
          </a:p>
          <a:p>
            <a:pPr>
              <a:buNone/>
            </a:pPr>
            <a:r>
              <a:rPr lang="ru-RU" dirty="0" smtClean="0"/>
              <a:t>Он лежать совсем не хочет.</a:t>
            </a:r>
          </a:p>
          <a:p>
            <a:pPr>
              <a:buNone/>
            </a:pPr>
            <a:r>
              <a:rPr lang="ru-RU" dirty="0" smtClean="0"/>
              <a:t>Если бросить, он подскочит.</a:t>
            </a:r>
          </a:p>
          <a:p>
            <a:pPr>
              <a:buNone/>
            </a:pPr>
            <a:r>
              <a:rPr lang="ru-RU" dirty="0" smtClean="0"/>
              <a:t>Бросишь снова, мчится вскачь,</a:t>
            </a:r>
          </a:p>
          <a:p>
            <a:pPr>
              <a:buNone/>
            </a:pPr>
            <a:r>
              <a:rPr lang="ru-RU" dirty="0" smtClean="0"/>
              <a:t>Ну, конечно – это….</a:t>
            </a:r>
          </a:p>
          <a:p>
            <a:pPr>
              <a:buNone/>
            </a:pPr>
            <a:r>
              <a:rPr lang="ru-RU" dirty="0" smtClean="0"/>
              <a:t>Ответ: </a:t>
            </a:r>
            <a:r>
              <a:rPr lang="ru-RU" b="1" dirty="0" smtClean="0"/>
              <a:t>Мяч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***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Кто на льду меня догонит?</a:t>
            </a:r>
          </a:p>
          <a:p>
            <a:pPr>
              <a:buNone/>
            </a:pPr>
            <a:r>
              <a:rPr lang="ru-RU" dirty="0" smtClean="0"/>
              <a:t>Мы бежим вперегонки.</a:t>
            </a:r>
          </a:p>
          <a:p>
            <a:pPr>
              <a:buNone/>
            </a:pPr>
            <a:r>
              <a:rPr lang="ru-RU" dirty="0" smtClean="0"/>
              <a:t>А несут меня не кони,</a:t>
            </a:r>
          </a:p>
          <a:p>
            <a:pPr>
              <a:buNone/>
            </a:pPr>
            <a:r>
              <a:rPr lang="ru-RU" dirty="0" smtClean="0"/>
              <a:t>А блестящие…</a:t>
            </a:r>
          </a:p>
          <a:p>
            <a:pPr>
              <a:buNone/>
            </a:pPr>
            <a:r>
              <a:rPr lang="ru-RU" dirty="0" smtClean="0"/>
              <a:t>Ответ: </a:t>
            </a:r>
            <a:r>
              <a:rPr lang="ru-RU" b="1" dirty="0" smtClean="0"/>
              <a:t>Коньки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***</a:t>
            </a:r>
          </a:p>
          <a:p>
            <a:pPr>
              <a:buNone/>
            </a:pPr>
            <a:r>
              <a:rPr lang="ru-RU" dirty="0" smtClean="0"/>
              <a:t>На снегу две полосы,</a:t>
            </a:r>
          </a:p>
          <a:p>
            <a:pPr>
              <a:buNone/>
            </a:pPr>
            <a:r>
              <a:rPr lang="ru-RU" dirty="0" smtClean="0"/>
              <a:t>Удивились две лисы.</a:t>
            </a:r>
          </a:p>
          <a:p>
            <a:pPr>
              <a:buNone/>
            </a:pPr>
            <a:r>
              <a:rPr lang="ru-RU" dirty="0" smtClean="0"/>
              <a:t>Подошла одна поближе:</a:t>
            </a:r>
          </a:p>
          <a:p>
            <a:pPr>
              <a:buNone/>
            </a:pPr>
            <a:r>
              <a:rPr lang="ru-RU" dirty="0" smtClean="0"/>
              <a:t>Здесь бежали чьи-то …</a:t>
            </a:r>
          </a:p>
          <a:p>
            <a:pPr>
              <a:buNone/>
            </a:pPr>
            <a:r>
              <a:rPr lang="ru-RU" dirty="0" smtClean="0"/>
              <a:t>Ответ:</a:t>
            </a:r>
            <a:r>
              <a:rPr lang="ru-RU" b="1" dirty="0" smtClean="0"/>
              <a:t> Лыжи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***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Ясным утром вдоль дороги</a:t>
            </a:r>
          </a:p>
          <a:p>
            <a:pPr>
              <a:buNone/>
            </a:pPr>
            <a:r>
              <a:rPr lang="ru-RU" dirty="0" smtClean="0"/>
              <a:t>На траве блестит роса,</a:t>
            </a:r>
          </a:p>
          <a:p>
            <a:pPr>
              <a:buNone/>
            </a:pPr>
            <a:r>
              <a:rPr lang="ru-RU" dirty="0" smtClean="0"/>
              <a:t>По дороге едут ноги</a:t>
            </a:r>
          </a:p>
          <a:p>
            <a:pPr>
              <a:buNone/>
            </a:pPr>
            <a:r>
              <a:rPr lang="ru-RU" dirty="0" smtClean="0"/>
              <a:t>И бегут два колеса.</a:t>
            </a:r>
          </a:p>
          <a:p>
            <a:pPr>
              <a:buNone/>
            </a:pPr>
            <a:r>
              <a:rPr lang="ru-RU" dirty="0" smtClean="0"/>
              <a:t>У загадки есть ответ –</a:t>
            </a:r>
          </a:p>
          <a:p>
            <a:pPr>
              <a:buNone/>
            </a:pPr>
            <a:r>
              <a:rPr lang="ru-RU" dirty="0" smtClean="0"/>
              <a:t>Это мой …</a:t>
            </a:r>
          </a:p>
          <a:p>
            <a:pPr>
              <a:buNone/>
            </a:pPr>
            <a:r>
              <a:rPr lang="ru-RU" dirty="0" smtClean="0"/>
              <a:t>Ответ: </a:t>
            </a:r>
            <a:r>
              <a:rPr lang="ru-RU" b="1" dirty="0" smtClean="0"/>
              <a:t>Велосипед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67151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Таксама</a:t>
            </a:r>
            <a:r>
              <a:rPr lang="ru-RU" dirty="0" smtClean="0"/>
              <a:t> </a:t>
            </a:r>
            <a:r>
              <a:rPr lang="ru-RU" dirty="0" err="1" smtClean="0"/>
              <a:t>гонарам</a:t>
            </a:r>
            <a:r>
              <a:rPr lang="ru-RU" dirty="0" smtClean="0"/>
              <a:t> </a:t>
            </a:r>
            <a:r>
              <a:rPr lang="ru-RU" dirty="0" err="1" smtClean="0"/>
              <a:t>нашай</a:t>
            </a:r>
            <a:r>
              <a:rPr lang="ru-RU" dirty="0" smtClean="0"/>
              <a:t> </a:t>
            </a:r>
            <a:r>
              <a:rPr lang="ru-RU" dirty="0" err="1" smtClean="0"/>
              <a:t>краіны</a:t>
            </a:r>
            <a:r>
              <a:rPr lang="ru-RU" dirty="0" smtClean="0"/>
              <a:t> </a:t>
            </a:r>
            <a:r>
              <a:rPr lang="ru-RU" dirty="0" err="1" smtClean="0"/>
              <a:t>з'яўляецца</a:t>
            </a:r>
            <a:r>
              <a:rPr lang="ru-RU" dirty="0" smtClean="0"/>
              <a:t> </a:t>
            </a:r>
            <a:r>
              <a:rPr lang="ru-RU" dirty="0" err="1" smtClean="0"/>
              <a:t>баскетбаліст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Едешко</a:t>
            </a:r>
            <a:r>
              <a:rPr lang="ru-RU" dirty="0" smtClean="0"/>
              <a:t>. Яго «</a:t>
            </a:r>
            <a:r>
              <a:rPr lang="ru-RU" dirty="0" err="1" smtClean="0"/>
              <a:t>залаты</a:t>
            </a:r>
            <a:r>
              <a:rPr lang="ru-RU" dirty="0" smtClean="0"/>
              <a:t> пас» </a:t>
            </a:r>
            <a:r>
              <a:rPr lang="ru-RU" dirty="0" err="1" smtClean="0"/>
              <a:t>праз</a:t>
            </a:r>
            <a:r>
              <a:rPr lang="ru-RU" dirty="0" smtClean="0"/>
              <a:t> </a:t>
            </a:r>
            <a:r>
              <a:rPr lang="ru-RU" dirty="0" err="1" smtClean="0"/>
              <a:t>усю</a:t>
            </a:r>
            <a:r>
              <a:rPr lang="ru-RU" dirty="0" smtClean="0"/>
              <a:t> </a:t>
            </a:r>
            <a:r>
              <a:rPr lang="ru-RU" dirty="0" err="1" smtClean="0"/>
              <a:t>пляцоўку</a:t>
            </a:r>
            <a:r>
              <a:rPr lang="ru-RU" dirty="0" smtClean="0"/>
              <a:t> за 3 секунды да </a:t>
            </a:r>
            <a:r>
              <a:rPr lang="ru-RU" dirty="0" err="1" smtClean="0"/>
              <a:t>канца</a:t>
            </a:r>
            <a:r>
              <a:rPr lang="ru-RU" dirty="0" smtClean="0"/>
              <a:t> </a:t>
            </a:r>
            <a:r>
              <a:rPr lang="ru-RU" dirty="0" err="1" smtClean="0"/>
              <a:t>фінальнай</a:t>
            </a:r>
            <a:r>
              <a:rPr lang="ru-RU" dirty="0" smtClean="0"/>
              <a:t> </a:t>
            </a:r>
            <a:r>
              <a:rPr lang="ru-RU" dirty="0" err="1" smtClean="0"/>
              <a:t>гульні</a:t>
            </a:r>
            <a:r>
              <a:rPr lang="ru-RU" dirty="0" smtClean="0"/>
              <a:t> </a:t>
            </a:r>
            <a:r>
              <a:rPr lang="ru-RU" dirty="0" err="1" smtClean="0"/>
              <a:t>вырашыў</a:t>
            </a:r>
            <a:r>
              <a:rPr lang="ru-RU" dirty="0" smtClean="0"/>
              <a:t> лёс </a:t>
            </a:r>
            <a:r>
              <a:rPr lang="ru-RU" dirty="0" err="1" smtClean="0"/>
              <a:t>залатых</a:t>
            </a:r>
            <a:r>
              <a:rPr lang="ru-RU" dirty="0" smtClean="0"/>
              <a:t> </a:t>
            </a:r>
            <a:r>
              <a:rPr lang="ru-RU" dirty="0" err="1" smtClean="0"/>
              <a:t>медалёў</a:t>
            </a:r>
            <a:r>
              <a:rPr lang="ru-RU" dirty="0" smtClean="0"/>
              <a:t> </a:t>
            </a:r>
            <a:r>
              <a:rPr lang="ru-RU" dirty="0" err="1" smtClean="0"/>
              <a:t>Мюнхенскай</a:t>
            </a:r>
            <a:r>
              <a:rPr lang="ru-RU" dirty="0" smtClean="0"/>
              <a:t> </a:t>
            </a:r>
            <a:r>
              <a:rPr lang="ru-RU" dirty="0" err="1" smtClean="0"/>
              <a:t>Алімпіяды</a:t>
            </a:r>
            <a:r>
              <a:rPr lang="ru-RU" dirty="0" smtClean="0"/>
              <a:t> (1972 г.). </a:t>
            </a:r>
            <a:r>
              <a:rPr lang="ru-RU" dirty="0" err="1" smtClean="0"/>
              <a:t>Гэта</a:t>
            </a:r>
            <a:r>
              <a:rPr lang="ru-RU" dirty="0" smtClean="0"/>
              <a:t> </a:t>
            </a:r>
            <a:r>
              <a:rPr lang="ru-RU" dirty="0" err="1" smtClean="0"/>
              <a:t>адзіны</a:t>
            </a:r>
            <a:r>
              <a:rPr lang="ru-RU" dirty="0" smtClean="0"/>
              <a:t> </a:t>
            </a:r>
            <a:r>
              <a:rPr lang="ru-RU" dirty="0" err="1" smtClean="0"/>
              <a:t>беларускі</a:t>
            </a:r>
            <a:r>
              <a:rPr lang="ru-RU" dirty="0" smtClean="0"/>
              <a:t> </a:t>
            </a:r>
            <a:r>
              <a:rPr lang="ru-RU" dirty="0" err="1" smtClean="0"/>
              <a:t>алімпійскі</a:t>
            </a:r>
            <a:r>
              <a:rPr lang="ru-RU" dirty="0" smtClean="0"/>
              <a:t> </a:t>
            </a:r>
            <a:r>
              <a:rPr lang="ru-RU" dirty="0" err="1" smtClean="0"/>
              <a:t>чэмпіён</a:t>
            </a:r>
            <a:r>
              <a:rPr lang="ru-RU" dirty="0" smtClean="0"/>
              <a:t> па баскетболе. </a:t>
            </a:r>
          </a:p>
          <a:p>
            <a:pPr>
              <a:buNone/>
            </a:pPr>
            <a:r>
              <a:rPr lang="ru-RU" dirty="0" smtClean="0"/>
              <a:t>Героем </a:t>
            </a:r>
            <a:r>
              <a:rPr lang="ru-RU" dirty="0" err="1" smtClean="0"/>
              <a:t>Алімпійскіх</a:t>
            </a:r>
            <a:r>
              <a:rPr lang="ru-RU" dirty="0" smtClean="0"/>
              <a:t> </a:t>
            </a:r>
            <a:r>
              <a:rPr lang="ru-RU" dirty="0" err="1" smtClean="0"/>
              <a:t>гульняў</a:t>
            </a:r>
            <a:r>
              <a:rPr lang="ru-RU" dirty="0" smtClean="0"/>
              <a:t> у Барселоне (1992 г.) </a:t>
            </a:r>
            <a:r>
              <a:rPr lang="ru-RU" dirty="0" err="1" smtClean="0"/>
              <a:t>стаў</a:t>
            </a:r>
            <a:r>
              <a:rPr lang="ru-RU" dirty="0" smtClean="0"/>
              <a:t> </a:t>
            </a:r>
            <a:r>
              <a:rPr lang="ru-RU" dirty="0" err="1" smtClean="0"/>
              <a:t>беларускі</a:t>
            </a:r>
            <a:r>
              <a:rPr lang="ru-RU" dirty="0" smtClean="0"/>
              <a:t> </a:t>
            </a:r>
            <a:r>
              <a:rPr lang="ru-RU" dirty="0" err="1" smtClean="0"/>
              <a:t>гімнаст</a:t>
            </a:r>
            <a:r>
              <a:rPr lang="ru-RU" dirty="0" smtClean="0"/>
              <a:t> </a:t>
            </a:r>
            <a:r>
              <a:rPr lang="ru-RU" dirty="0" err="1" smtClean="0"/>
              <a:t>Віталь</a:t>
            </a:r>
            <a:r>
              <a:rPr lang="ru-RU" dirty="0" smtClean="0"/>
              <a:t> </a:t>
            </a:r>
            <a:r>
              <a:rPr lang="ru-RU" dirty="0" err="1" smtClean="0"/>
              <a:t>Шчэрба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заваяваў</a:t>
            </a:r>
            <a:r>
              <a:rPr lang="ru-RU" dirty="0" smtClean="0"/>
              <a:t> 6 </a:t>
            </a:r>
            <a:r>
              <a:rPr lang="ru-RU" dirty="0" err="1" smtClean="0"/>
              <a:t>медалёў</a:t>
            </a:r>
            <a:r>
              <a:rPr lang="ru-RU" dirty="0" smtClean="0"/>
              <a:t> </a:t>
            </a:r>
            <a:r>
              <a:rPr lang="ru-RU" dirty="0" err="1" smtClean="0"/>
              <a:t>вышэйшай</a:t>
            </a:r>
            <a:r>
              <a:rPr lang="ru-RU" dirty="0" smtClean="0"/>
              <a:t> пробы. </a:t>
            </a:r>
            <a:r>
              <a:rPr lang="ru-RU" dirty="0" err="1" smtClean="0"/>
              <a:t>Такога</a:t>
            </a:r>
            <a:r>
              <a:rPr lang="ru-RU" dirty="0" smtClean="0"/>
              <a:t> </a:t>
            </a:r>
            <a:r>
              <a:rPr lang="ru-RU" dirty="0" err="1" smtClean="0"/>
              <a:t>гісторыя</a:t>
            </a:r>
            <a:r>
              <a:rPr lang="ru-RU" dirty="0" smtClean="0"/>
              <a:t> </a:t>
            </a:r>
            <a:r>
              <a:rPr lang="ru-RU" dirty="0" err="1" smtClean="0"/>
              <a:t>алімпійскай</a:t>
            </a:r>
            <a:r>
              <a:rPr lang="ru-RU" dirty="0" smtClean="0"/>
              <a:t> </a:t>
            </a:r>
            <a:r>
              <a:rPr lang="ru-RU" dirty="0" err="1" smtClean="0"/>
              <a:t>гімнастыкі</a:t>
            </a:r>
            <a:r>
              <a:rPr lang="ru-RU" dirty="0" smtClean="0"/>
              <a:t> </a:t>
            </a:r>
            <a:r>
              <a:rPr lang="ru-RU" dirty="0" err="1" smtClean="0"/>
              <a:t>яшчэ</a:t>
            </a:r>
            <a:r>
              <a:rPr lang="ru-RU" dirty="0" smtClean="0"/>
              <a:t> не ведала. </a:t>
            </a:r>
            <a:r>
              <a:rPr lang="ru-RU" dirty="0" err="1" smtClean="0"/>
              <a:t>Віталь</a:t>
            </a:r>
            <a:r>
              <a:rPr lang="ru-RU" dirty="0" smtClean="0"/>
              <a:t> </a:t>
            </a:r>
            <a:r>
              <a:rPr lang="ru-RU" dirty="0" err="1" smtClean="0"/>
              <a:t>узнагароджаны</a:t>
            </a:r>
            <a:r>
              <a:rPr lang="ru-RU" dirty="0" smtClean="0"/>
              <a:t> </a:t>
            </a:r>
            <a:r>
              <a:rPr lang="ru-RU" dirty="0" err="1" smtClean="0"/>
              <a:t>прызам</a:t>
            </a:r>
            <a:r>
              <a:rPr lang="ru-RU" dirty="0" smtClean="0"/>
              <a:t> «</a:t>
            </a:r>
            <a:r>
              <a:rPr lang="ru-RU" dirty="0" err="1" smtClean="0"/>
              <a:t>Джэсі</a:t>
            </a:r>
            <a:r>
              <a:rPr lang="ru-RU" dirty="0" smtClean="0"/>
              <a:t> </a:t>
            </a:r>
            <a:r>
              <a:rPr lang="ru-RU" dirty="0" err="1" smtClean="0"/>
              <a:t>Оуэнса</a:t>
            </a:r>
            <a:r>
              <a:rPr lang="ru-RU" dirty="0" smtClean="0"/>
              <a:t>» як </a:t>
            </a:r>
            <a:r>
              <a:rPr lang="ru-RU" dirty="0" err="1" smtClean="0"/>
              <a:t>найлепшы</a:t>
            </a:r>
            <a:r>
              <a:rPr lang="ru-RU" dirty="0" smtClean="0"/>
              <a:t> </a:t>
            </a:r>
            <a:r>
              <a:rPr lang="ru-RU" dirty="0" err="1" smtClean="0"/>
              <a:t>спапцмен</a:t>
            </a:r>
            <a:r>
              <a:rPr lang="ru-RU" dirty="0" smtClean="0"/>
              <a:t> планеты 1992 года. </a:t>
            </a:r>
          </a:p>
          <a:p>
            <a:pPr>
              <a:buNone/>
            </a:pPr>
            <a:r>
              <a:rPr lang="ru-RU" dirty="0" smtClean="0"/>
              <a:t>З </a:t>
            </a:r>
            <a:r>
              <a:rPr lang="ru-RU" dirty="0" err="1" smtClean="0"/>
              <a:t>спартсменаў</a:t>
            </a:r>
            <a:r>
              <a:rPr lang="ru-RU" dirty="0" smtClean="0"/>
              <a:t>, </a:t>
            </a:r>
            <a:r>
              <a:rPr lang="ru-RU" dirty="0" err="1" smtClean="0"/>
              <a:t>якія</a:t>
            </a:r>
            <a:r>
              <a:rPr lang="ru-RU" dirty="0" smtClean="0"/>
              <a:t> </a:t>
            </a:r>
            <a:r>
              <a:rPr lang="ru-RU" dirty="0" err="1" smtClean="0"/>
              <a:t>выступаюць</a:t>
            </a:r>
            <a:r>
              <a:rPr lang="ru-RU" dirty="0" smtClean="0"/>
              <a:t> за </a:t>
            </a:r>
            <a:r>
              <a:rPr lang="ru-RU" dirty="0" err="1" smtClean="0"/>
              <a:t>каманду</a:t>
            </a:r>
            <a:r>
              <a:rPr lang="ru-RU" dirty="0" smtClean="0"/>
              <a:t> </a:t>
            </a:r>
            <a:r>
              <a:rPr lang="ru-RU" dirty="0" err="1" smtClean="0"/>
              <a:t>Рэспублікі</a:t>
            </a:r>
            <a:r>
              <a:rPr lang="ru-RU" dirty="0" smtClean="0"/>
              <a:t> Беларусь </a:t>
            </a:r>
            <a:r>
              <a:rPr lang="ru-RU" dirty="0" err="1" smtClean="0"/>
              <a:t>варта</a:t>
            </a:r>
            <a:r>
              <a:rPr lang="ru-RU" dirty="0" smtClean="0"/>
              <a:t> </a:t>
            </a:r>
            <a:r>
              <a:rPr lang="ru-RU" dirty="0" err="1" smtClean="0"/>
              <a:t>надаць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«</a:t>
            </a:r>
            <a:r>
              <a:rPr lang="ru-RU" dirty="0" err="1" smtClean="0"/>
              <a:t>белай</a:t>
            </a:r>
            <a:r>
              <a:rPr lang="ru-RU" dirty="0" smtClean="0"/>
              <a:t> </a:t>
            </a:r>
            <a:r>
              <a:rPr lang="ru-RU" dirty="0" err="1" smtClean="0"/>
              <a:t>маланкі</a:t>
            </a:r>
            <a:r>
              <a:rPr lang="ru-RU" dirty="0" smtClean="0"/>
              <a:t>» </a:t>
            </a:r>
            <a:r>
              <a:rPr lang="ru-RU" dirty="0" err="1" smtClean="0"/>
              <a:t>Афін</a:t>
            </a:r>
            <a:r>
              <a:rPr lang="ru-RU" dirty="0" smtClean="0"/>
              <a:t> - </a:t>
            </a:r>
            <a:r>
              <a:rPr lang="ru-RU" dirty="0" err="1" smtClean="0"/>
              <a:t>Юліі</a:t>
            </a:r>
            <a:r>
              <a:rPr lang="ru-RU" dirty="0" smtClean="0"/>
              <a:t> </a:t>
            </a:r>
            <a:r>
              <a:rPr lang="ru-RU" dirty="0" err="1" smtClean="0"/>
              <a:t>Несцярэнка</a:t>
            </a:r>
            <a:r>
              <a:rPr lang="ru-RU" dirty="0" smtClean="0"/>
              <a:t>, </a:t>
            </a:r>
            <a:r>
              <a:rPr lang="ru-RU" dirty="0" err="1" smtClean="0"/>
              <a:t>аднаму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лепшых</a:t>
            </a:r>
            <a:r>
              <a:rPr lang="ru-RU" dirty="0" smtClean="0"/>
              <a:t> </a:t>
            </a:r>
            <a:r>
              <a:rPr lang="ru-RU" dirty="0" err="1" smtClean="0"/>
              <a:t>дзесяціборцаў</a:t>
            </a:r>
            <a:r>
              <a:rPr lang="ru-RU" dirty="0" smtClean="0"/>
              <a:t> свету - </a:t>
            </a:r>
            <a:r>
              <a:rPr lang="ru-RU" dirty="0" err="1" smtClean="0"/>
              <a:t>Андрэю</a:t>
            </a:r>
            <a:r>
              <a:rPr lang="ru-RU" dirty="0" smtClean="0"/>
              <a:t> </a:t>
            </a:r>
            <a:r>
              <a:rPr lang="ru-RU" dirty="0" err="1" smtClean="0"/>
              <a:t>Краўчанка</a:t>
            </a:r>
            <a:r>
              <a:rPr lang="ru-RU" dirty="0" smtClean="0"/>
              <a:t>, </a:t>
            </a:r>
            <a:r>
              <a:rPr lang="ru-RU" dirty="0" err="1" smtClean="0"/>
              <a:t>цяжкаатлету</a:t>
            </a:r>
            <a:r>
              <a:rPr lang="ru-RU" dirty="0" smtClean="0"/>
              <a:t> - </a:t>
            </a:r>
            <a:r>
              <a:rPr lang="ru-RU" dirty="0" err="1" smtClean="0"/>
              <a:t>Андрэю</a:t>
            </a:r>
            <a:r>
              <a:rPr lang="ru-RU" dirty="0" smtClean="0"/>
              <a:t> </a:t>
            </a:r>
            <a:r>
              <a:rPr lang="ru-RU" dirty="0" err="1" smtClean="0"/>
              <a:t>Арамнаву</a:t>
            </a:r>
            <a:r>
              <a:rPr lang="ru-RU" dirty="0" smtClean="0"/>
              <a:t>. Але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большай</a:t>
            </a:r>
            <a:r>
              <a:rPr lang="ru-RU" dirty="0" smtClean="0"/>
              <a:t> </a:t>
            </a:r>
            <a:r>
              <a:rPr lang="ru-RU" dirty="0" err="1" smtClean="0"/>
              <a:t>ступені</a:t>
            </a:r>
            <a:r>
              <a:rPr lang="ru-RU" dirty="0" smtClean="0"/>
              <a:t> </a:t>
            </a:r>
            <a:r>
              <a:rPr lang="ru-RU" dirty="0" err="1" smtClean="0"/>
              <a:t>лаўраў</a:t>
            </a:r>
            <a:r>
              <a:rPr lang="ru-RU" dirty="0" smtClean="0"/>
              <a:t> </a:t>
            </a:r>
            <a:r>
              <a:rPr lang="ru-RU" dirty="0" err="1" smtClean="0"/>
              <a:t>лепшага</a:t>
            </a:r>
            <a:r>
              <a:rPr lang="ru-RU" dirty="0" smtClean="0"/>
              <a:t>, на </a:t>
            </a:r>
            <a:r>
              <a:rPr lang="ru-RU" dirty="0" err="1" smtClean="0"/>
              <a:t>дадзены</a:t>
            </a:r>
            <a:r>
              <a:rPr lang="ru-RU" dirty="0" smtClean="0"/>
              <a:t> </a:t>
            </a:r>
            <a:r>
              <a:rPr lang="ru-RU" dirty="0" err="1" smtClean="0"/>
              <a:t>момант</a:t>
            </a:r>
            <a:r>
              <a:rPr lang="ru-RU" dirty="0" smtClean="0"/>
              <a:t>, </a:t>
            </a:r>
            <a:r>
              <a:rPr lang="ru-RU" dirty="0" err="1" smtClean="0"/>
              <a:t>беларускага</a:t>
            </a:r>
            <a:r>
              <a:rPr lang="ru-RU" dirty="0" smtClean="0"/>
              <a:t> </a:t>
            </a:r>
            <a:r>
              <a:rPr lang="ru-RU" dirty="0" err="1" smtClean="0"/>
              <a:t>спартоўца</a:t>
            </a:r>
            <a:r>
              <a:rPr lang="ru-RU" dirty="0" smtClean="0"/>
              <a:t> годны </a:t>
            </a:r>
            <a:r>
              <a:rPr lang="ru-RU" dirty="0" err="1" smtClean="0"/>
              <a:t>першы</a:t>
            </a:r>
            <a:r>
              <a:rPr lang="ru-RU" dirty="0" smtClean="0"/>
              <a:t> </a:t>
            </a:r>
            <a:r>
              <a:rPr lang="ru-RU" dirty="0" err="1" smtClean="0"/>
              <a:t>алімпійскі</a:t>
            </a:r>
            <a:r>
              <a:rPr lang="ru-RU" dirty="0" smtClean="0"/>
              <a:t> </a:t>
            </a:r>
            <a:r>
              <a:rPr lang="ru-RU" dirty="0" err="1" smtClean="0"/>
              <a:t>чэмпіён</a:t>
            </a:r>
            <a:r>
              <a:rPr lang="ru-RU" dirty="0" smtClean="0"/>
              <a:t> </a:t>
            </a:r>
            <a:r>
              <a:rPr lang="ru-RU" dirty="0" err="1" smtClean="0"/>
              <a:t>зімовых</a:t>
            </a:r>
            <a:r>
              <a:rPr lang="ru-RU" dirty="0" smtClean="0"/>
              <a:t> </a:t>
            </a:r>
            <a:r>
              <a:rPr lang="ru-RU" dirty="0" err="1" smtClean="0"/>
              <a:t>Алімпійскіх</a:t>
            </a:r>
            <a:r>
              <a:rPr lang="ru-RU" dirty="0" smtClean="0"/>
              <a:t> </a:t>
            </a:r>
            <a:r>
              <a:rPr lang="ru-RU" dirty="0" err="1" smtClean="0"/>
              <a:t>гульняў</a:t>
            </a:r>
            <a:r>
              <a:rPr lang="ru-RU" dirty="0" smtClean="0"/>
              <a:t> для </a:t>
            </a:r>
            <a:r>
              <a:rPr lang="ru-RU" dirty="0" err="1" smtClean="0"/>
              <a:t>суверэннай</a:t>
            </a:r>
            <a:r>
              <a:rPr lang="ru-RU" dirty="0" smtClean="0"/>
              <a:t> </a:t>
            </a:r>
            <a:r>
              <a:rPr lang="ru-RU" dirty="0" err="1" smtClean="0"/>
              <a:t>Рэспублікі</a:t>
            </a:r>
            <a:r>
              <a:rPr lang="ru-RU" dirty="0" smtClean="0"/>
              <a:t> Беларусь - </a:t>
            </a:r>
            <a:r>
              <a:rPr lang="ru-RU" dirty="0" err="1" smtClean="0"/>
              <a:t>Аляксей</a:t>
            </a:r>
            <a:r>
              <a:rPr lang="ru-RU" dirty="0" smtClean="0"/>
              <a:t> </a:t>
            </a:r>
            <a:r>
              <a:rPr lang="ru-RU" dirty="0" err="1" smtClean="0"/>
              <a:t>Грышын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Юлія</a:t>
            </a:r>
            <a:r>
              <a:rPr lang="ru-RU" dirty="0" smtClean="0"/>
              <a:t> </a:t>
            </a:r>
            <a:r>
              <a:rPr lang="ru-RU" dirty="0" err="1" smtClean="0"/>
              <a:t>Несцярэнка</a:t>
            </a:r>
            <a:r>
              <a:rPr lang="ru-RU" dirty="0" smtClean="0"/>
              <a:t> на </a:t>
            </a:r>
            <a:r>
              <a:rPr lang="ru-RU" dirty="0" err="1" smtClean="0"/>
              <a:t>Алімпійскіх</a:t>
            </a:r>
            <a:r>
              <a:rPr lang="ru-RU" dirty="0" smtClean="0"/>
              <a:t> </a:t>
            </a:r>
            <a:r>
              <a:rPr lang="ru-RU" dirty="0" err="1" smtClean="0"/>
              <a:t>гульнях</a:t>
            </a:r>
            <a:r>
              <a:rPr lang="ru-RU" dirty="0" smtClean="0"/>
              <a:t> у </a:t>
            </a:r>
            <a:r>
              <a:rPr lang="ru-RU" dirty="0" err="1" smtClean="0"/>
              <a:t>Афінах</a:t>
            </a:r>
            <a:r>
              <a:rPr lang="ru-RU" dirty="0" smtClean="0"/>
              <a:t> (2004 г.) </a:t>
            </a:r>
            <a:r>
              <a:rPr lang="ru-RU" dirty="0" err="1" smtClean="0"/>
              <a:t>спын</a:t>
            </a:r>
            <a:r>
              <a:rPr lang="en-US" dirty="0" err="1" smtClean="0"/>
              <a:t>i</a:t>
            </a:r>
            <a:r>
              <a:rPr lang="ru-RU" dirty="0" err="1" smtClean="0"/>
              <a:t>ла</a:t>
            </a:r>
            <a:r>
              <a:rPr lang="ru-RU" dirty="0" smtClean="0"/>
              <a:t> </a:t>
            </a:r>
            <a:r>
              <a:rPr lang="ru-RU" dirty="0" err="1" smtClean="0"/>
              <a:t>гегемонію</a:t>
            </a:r>
            <a:r>
              <a:rPr lang="ru-RU" dirty="0" smtClean="0"/>
              <a:t> </a:t>
            </a:r>
            <a:r>
              <a:rPr lang="ru-RU" dirty="0" err="1" smtClean="0"/>
              <a:t>цемнаскурых</a:t>
            </a:r>
            <a:r>
              <a:rPr lang="ru-RU" dirty="0" smtClean="0"/>
              <a:t> </a:t>
            </a:r>
            <a:r>
              <a:rPr lang="ru-RU" dirty="0" err="1" smtClean="0"/>
              <a:t>спартсменаў</a:t>
            </a:r>
            <a:r>
              <a:rPr lang="ru-RU" dirty="0" smtClean="0"/>
              <a:t> на </a:t>
            </a:r>
            <a:r>
              <a:rPr lang="ru-RU" dirty="0" err="1" smtClean="0"/>
              <a:t>дыстанцыі</a:t>
            </a:r>
            <a:r>
              <a:rPr lang="ru-RU" dirty="0" smtClean="0"/>
              <a:t> 100 </a:t>
            </a:r>
            <a:r>
              <a:rPr lang="ru-RU" dirty="0" err="1" smtClean="0"/>
              <a:t>метраў</a:t>
            </a:r>
            <a:r>
              <a:rPr lang="ru-RU" dirty="0" smtClean="0"/>
              <a:t>. </a:t>
            </a:r>
            <a:r>
              <a:rPr lang="ru-RU" dirty="0" err="1" smtClean="0"/>
              <a:t>Паказаўшы</a:t>
            </a:r>
            <a:r>
              <a:rPr lang="ru-RU" dirty="0" smtClean="0"/>
              <a:t> </a:t>
            </a:r>
            <a:r>
              <a:rPr lang="ru-RU" dirty="0" err="1" smtClean="0"/>
              <a:t>вынік</a:t>
            </a:r>
            <a:r>
              <a:rPr lang="ru-RU" dirty="0" smtClean="0"/>
              <a:t> 10,93 с. </a:t>
            </a:r>
            <a:r>
              <a:rPr lang="ru-RU" dirty="0" err="1" smtClean="0"/>
              <a:t>Пачынаючы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папярэдніх</a:t>
            </a:r>
            <a:r>
              <a:rPr lang="ru-RU" dirty="0" smtClean="0"/>
              <a:t> </a:t>
            </a:r>
            <a:r>
              <a:rPr lang="ru-RU" dirty="0" err="1" smtClean="0"/>
              <a:t>забегаў</a:t>
            </a:r>
            <a:r>
              <a:rPr lang="ru-RU" dirty="0" smtClean="0"/>
              <a:t> наша </a:t>
            </a:r>
            <a:r>
              <a:rPr lang="ru-RU" dirty="0" err="1" smtClean="0"/>
              <a:t>бягунка</a:t>
            </a:r>
            <a:r>
              <a:rPr lang="ru-RU" dirty="0" smtClean="0"/>
              <a:t> </a:t>
            </a:r>
            <a:r>
              <a:rPr lang="ru-RU" dirty="0" err="1" smtClean="0"/>
              <a:t>паляпшаў</a:t>
            </a:r>
            <a:r>
              <a:rPr lang="ru-RU" dirty="0" smtClean="0"/>
              <a:t> </a:t>
            </a:r>
            <a:r>
              <a:rPr lang="ru-RU" dirty="0" err="1" smtClean="0"/>
              <a:t>вынікі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такога</a:t>
            </a:r>
            <a:r>
              <a:rPr lang="ru-RU" dirty="0" smtClean="0"/>
              <a:t> </a:t>
            </a:r>
            <a:r>
              <a:rPr lang="ru-RU" dirty="0" err="1" smtClean="0"/>
              <a:t>фіналу</a:t>
            </a:r>
            <a:r>
              <a:rPr lang="ru-RU" dirty="0" smtClean="0"/>
              <a:t> не </a:t>
            </a:r>
            <a:r>
              <a:rPr lang="ru-RU" dirty="0" err="1" smtClean="0"/>
              <a:t>чакаў</a:t>
            </a:r>
            <a:r>
              <a:rPr lang="ru-RU" dirty="0" smtClean="0"/>
              <a:t> </a:t>
            </a:r>
            <a:r>
              <a:rPr lang="ru-RU" dirty="0" err="1" smtClean="0"/>
              <a:t>ніхто</a:t>
            </a:r>
            <a:r>
              <a:rPr lang="ru-RU" dirty="0" smtClean="0"/>
              <a:t>. </a:t>
            </a:r>
            <a:r>
              <a:rPr lang="ru-RU" dirty="0" err="1" smtClean="0"/>
              <a:t>Бягуння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Еўропы</a:t>
            </a:r>
            <a:r>
              <a:rPr lang="ru-RU" dirty="0" smtClean="0"/>
              <a:t> стала </a:t>
            </a:r>
            <a:r>
              <a:rPr lang="ru-RU" dirty="0" err="1" smtClean="0"/>
              <a:t>алімпійскай</a:t>
            </a:r>
            <a:r>
              <a:rPr lang="ru-RU" dirty="0" smtClean="0"/>
              <a:t> </a:t>
            </a:r>
            <a:r>
              <a:rPr lang="ru-RU" dirty="0" err="1" smtClean="0"/>
              <a:t>чэмпіёнкай</a:t>
            </a:r>
            <a:r>
              <a:rPr lang="ru-RU" dirty="0" smtClean="0"/>
              <a:t>. </a:t>
            </a:r>
            <a:r>
              <a:rPr lang="ru-RU" dirty="0" err="1" smtClean="0"/>
              <a:t>Пасля</a:t>
            </a:r>
            <a:r>
              <a:rPr lang="ru-RU" dirty="0" smtClean="0"/>
              <a:t> </a:t>
            </a:r>
            <a:r>
              <a:rPr lang="ru-RU" dirty="0" err="1" smtClean="0"/>
              <a:t>гэтага</a:t>
            </a:r>
            <a:r>
              <a:rPr lang="ru-RU" dirty="0" smtClean="0"/>
              <a:t> </a:t>
            </a:r>
            <a:r>
              <a:rPr lang="ru-RU" dirty="0" err="1" smtClean="0"/>
              <a:t>феерычнага</a:t>
            </a:r>
            <a:r>
              <a:rPr lang="ru-RU" dirty="0" smtClean="0"/>
              <a:t> выступу, па </a:t>
            </a:r>
            <a:r>
              <a:rPr lang="ru-RU" dirty="0" err="1" smtClean="0"/>
              <a:t>многіх</a:t>
            </a:r>
            <a:r>
              <a:rPr lang="ru-RU" dirty="0" smtClean="0"/>
              <a:t> </a:t>
            </a:r>
            <a:r>
              <a:rPr lang="ru-RU" dirty="0" err="1" smtClean="0"/>
              <a:t>прычынах</a:t>
            </a:r>
            <a:r>
              <a:rPr lang="ru-RU" dirty="0" smtClean="0"/>
              <a:t>, </a:t>
            </a:r>
            <a:r>
              <a:rPr lang="ru-RU" dirty="0" err="1" smtClean="0"/>
              <a:t>Нестярэнка</a:t>
            </a:r>
            <a:r>
              <a:rPr lang="ru-RU" dirty="0" smtClean="0"/>
              <a:t> не </a:t>
            </a:r>
            <a:r>
              <a:rPr lang="ru-RU" dirty="0" err="1" smtClean="0"/>
              <a:t>паказвала</a:t>
            </a:r>
            <a:r>
              <a:rPr lang="ru-RU" dirty="0" smtClean="0"/>
              <a:t> </a:t>
            </a:r>
            <a:r>
              <a:rPr lang="ru-RU" dirty="0" err="1" smtClean="0"/>
              <a:t>належных</a:t>
            </a:r>
            <a:r>
              <a:rPr lang="ru-RU" dirty="0" smtClean="0"/>
              <a:t> </a:t>
            </a:r>
            <a:r>
              <a:rPr lang="ru-RU" dirty="0" err="1" smtClean="0"/>
              <a:t>вынікаў</a:t>
            </a:r>
            <a:r>
              <a:rPr lang="ru-RU" dirty="0" smtClean="0"/>
              <a:t>, </a:t>
            </a:r>
            <a:r>
              <a:rPr lang="ru-RU" dirty="0" err="1" smtClean="0"/>
              <a:t>многія</a:t>
            </a:r>
            <a:r>
              <a:rPr lang="ru-RU" dirty="0" smtClean="0"/>
              <a:t> </a:t>
            </a:r>
            <a:r>
              <a:rPr lang="ru-RU" dirty="0" err="1" smtClean="0"/>
              <a:t>казалі</a:t>
            </a:r>
            <a:r>
              <a:rPr lang="ru-RU" dirty="0" smtClean="0"/>
              <a:t> </a:t>
            </a:r>
            <a:r>
              <a:rPr lang="ru-RU" dirty="0" err="1" smtClean="0"/>
              <a:t>пра</a:t>
            </a:r>
            <a:r>
              <a:rPr lang="ru-RU" dirty="0" smtClean="0"/>
              <a:t> </a:t>
            </a:r>
            <a:r>
              <a:rPr lang="ru-RU" dirty="0" err="1" smtClean="0"/>
              <a:t>фартуну</a:t>
            </a:r>
            <a:r>
              <a:rPr lang="ru-RU" dirty="0" smtClean="0"/>
              <a:t>, </a:t>
            </a:r>
            <a:r>
              <a:rPr lang="ru-RU" dirty="0" err="1" smtClean="0"/>
              <a:t>містыку</a:t>
            </a:r>
            <a:r>
              <a:rPr lang="ru-RU" dirty="0" smtClean="0"/>
              <a:t> на </a:t>
            </a:r>
            <a:r>
              <a:rPr lang="ru-RU" dirty="0" err="1" smtClean="0"/>
              <a:t>Алімпіядзе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алімпійскі</a:t>
            </a:r>
            <a:r>
              <a:rPr lang="ru-RU" dirty="0" smtClean="0"/>
              <a:t> </a:t>
            </a:r>
            <a:r>
              <a:rPr lang="ru-RU" dirty="0" err="1" smtClean="0"/>
              <a:t>чэмпіён</a:t>
            </a:r>
            <a:r>
              <a:rPr lang="ru-RU" dirty="0" smtClean="0"/>
              <a:t> </a:t>
            </a:r>
            <a:r>
              <a:rPr lang="ru-RU" dirty="0" err="1" smtClean="0"/>
              <a:t>ніколі</a:t>
            </a:r>
            <a:r>
              <a:rPr lang="ru-RU" dirty="0" smtClean="0"/>
              <a:t> не </a:t>
            </a:r>
            <a:r>
              <a:rPr lang="ru-RU" dirty="0" err="1" smtClean="0"/>
              <a:t>становіцца</a:t>
            </a:r>
            <a:r>
              <a:rPr lang="ru-RU" dirty="0" smtClean="0"/>
              <a:t> </a:t>
            </a:r>
            <a:r>
              <a:rPr lang="ru-RU" dirty="0" err="1" smtClean="0"/>
              <a:t>экс-алімпійскім</a:t>
            </a:r>
            <a:r>
              <a:rPr lang="ru-RU" dirty="0" smtClean="0"/>
              <a:t> </a:t>
            </a:r>
            <a:r>
              <a:rPr lang="ru-RU" dirty="0" err="1" smtClean="0"/>
              <a:t>чэмпіёнам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67151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Кароль</a:t>
            </a:r>
            <a:r>
              <a:rPr lang="ru-RU" dirty="0" smtClean="0"/>
              <a:t> </a:t>
            </a:r>
            <a:r>
              <a:rPr lang="ru-RU" dirty="0" err="1" smtClean="0"/>
              <a:t>дзесяці</a:t>
            </a:r>
            <a:r>
              <a:rPr lang="ru-RU" dirty="0" smtClean="0"/>
              <a:t> </a:t>
            </a:r>
            <a:r>
              <a:rPr lang="ru-RU" dirty="0" err="1" smtClean="0"/>
              <a:t>відаў</a:t>
            </a:r>
            <a:r>
              <a:rPr lang="ru-RU" dirty="0" smtClean="0"/>
              <a:t> </a:t>
            </a:r>
            <a:r>
              <a:rPr lang="ru-RU" dirty="0" err="1" smtClean="0"/>
              <a:t>лёгкай</a:t>
            </a:r>
            <a:r>
              <a:rPr lang="ru-RU" dirty="0" smtClean="0"/>
              <a:t> </a:t>
            </a:r>
            <a:r>
              <a:rPr lang="ru-RU" dirty="0" err="1" smtClean="0"/>
              <a:t>атлетыкі</a:t>
            </a:r>
            <a:r>
              <a:rPr lang="ru-RU" dirty="0" smtClean="0"/>
              <a:t> - </a:t>
            </a:r>
            <a:r>
              <a:rPr lang="ru-RU" dirty="0" err="1" smtClean="0"/>
              <a:t>Андрэй</a:t>
            </a:r>
            <a:r>
              <a:rPr lang="ru-RU" dirty="0" smtClean="0"/>
              <a:t> </a:t>
            </a:r>
            <a:r>
              <a:rPr lang="ru-RU" dirty="0" err="1" smtClean="0"/>
              <a:t>Краўчанка</a:t>
            </a:r>
            <a:r>
              <a:rPr lang="ru-RU" dirty="0" smtClean="0"/>
              <a:t>, </a:t>
            </a:r>
            <a:r>
              <a:rPr lang="ru-RU" dirty="0" err="1" smtClean="0"/>
              <a:t>даўно</a:t>
            </a:r>
            <a:r>
              <a:rPr lang="ru-RU" dirty="0" smtClean="0"/>
              <a:t> </a:t>
            </a:r>
            <a:r>
              <a:rPr lang="ru-RU" dirty="0" err="1" smtClean="0"/>
              <a:t>стаў</a:t>
            </a:r>
            <a:r>
              <a:rPr lang="ru-RU" dirty="0" smtClean="0"/>
              <a:t> флагманам </a:t>
            </a:r>
            <a:r>
              <a:rPr lang="ru-RU" dirty="0" err="1" smtClean="0"/>
              <a:t>нашай</a:t>
            </a:r>
            <a:r>
              <a:rPr lang="ru-RU" dirty="0" smtClean="0"/>
              <a:t> </a:t>
            </a:r>
            <a:r>
              <a:rPr lang="ru-RU" dirty="0" err="1" smtClean="0"/>
              <a:t>краіны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гэтым</a:t>
            </a:r>
            <a:r>
              <a:rPr lang="ru-RU" dirty="0" smtClean="0"/>
              <a:t> </a:t>
            </a:r>
            <a:r>
              <a:rPr lang="ru-RU" dirty="0" err="1" smtClean="0"/>
              <a:t>відзе</a:t>
            </a:r>
            <a:r>
              <a:rPr lang="ru-RU" dirty="0" smtClean="0"/>
              <a:t> </a:t>
            </a:r>
            <a:r>
              <a:rPr lang="ru-RU" dirty="0" err="1" smtClean="0"/>
              <a:t>праграмы</a:t>
            </a:r>
            <a:r>
              <a:rPr lang="ru-RU" dirty="0" smtClean="0"/>
              <a:t> </a:t>
            </a:r>
            <a:r>
              <a:rPr lang="ru-RU" dirty="0" err="1" smtClean="0"/>
              <a:t>каралевы</a:t>
            </a:r>
            <a:r>
              <a:rPr lang="ru-RU" dirty="0" smtClean="0"/>
              <a:t> спорту. </a:t>
            </a:r>
            <a:r>
              <a:rPr lang="ru-RU" dirty="0" err="1" smtClean="0"/>
              <a:t>Нягледзячы</a:t>
            </a:r>
            <a:r>
              <a:rPr lang="ru-RU" dirty="0" smtClean="0"/>
              <a:t> на ​​свае </a:t>
            </a:r>
            <a:r>
              <a:rPr lang="ru-RU" dirty="0" err="1" smtClean="0"/>
              <a:t>маладыя</a:t>
            </a:r>
            <a:r>
              <a:rPr lang="ru-RU" dirty="0" smtClean="0"/>
              <a:t> гады, </a:t>
            </a:r>
            <a:r>
              <a:rPr lang="ru-RU" dirty="0" err="1" smtClean="0"/>
              <a:t>Андрэй</a:t>
            </a:r>
            <a:r>
              <a:rPr lang="ru-RU" dirty="0" smtClean="0"/>
              <a:t> ужо не </a:t>
            </a:r>
            <a:r>
              <a:rPr lang="ru-RU" dirty="0" err="1" smtClean="0"/>
              <a:t>аднойчы</a:t>
            </a:r>
            <a:r>
              <a:rPr lang="ru-RU" dirty="0" smtClean="0"/>
              <a:t> </a:t>
            </a:r>
            <a:r>
              <a:rPr lang="ru-RU" dirty="0" err="1" smtClean="0"/>
              <a:t>станавіўся</a:t>
            </a:r>
            <a:r>
              <a:rPr lang="ru-RU" dirty="0" smtClean="0"/>
              <a:t> </a:t>
            </a:r>
            <a:r>
              <a:rPr lang="ru-RU" dirty="0" err="1" smtClean="0"/>
              <a:t>прызёрам</a:t>
            </a:r>
            <a:r>
              <a:rPr lang="ru-RU" dirty="0" smtClean="0"/>
              <a:t> розных </a:t>
            </a:r>
            <a:r>
              <a:rPr lang="ru-RU" dirty="0" err="1" smtClean="0"/>
              <a:t>міжнародных</a:t>
            </a:r>
            <a:r>
              <a:rPr lang="ru-RU" dirty="0" smtClean="0"/>
              <a:t> </a:t>
            </a:r>
            <a:r>
              <a:rPr lang="ru-RU" dirty="0" err="1" smtClean="0"/>
              <a:t>спаборніцтваў</a:t>
            </a:r>
            <a:r>
              <a:rPr lang="ru-RU" dirty="0" smtClean="0"/>
              <a:t>, а </a:t>
            </a:r>
            <a:r>
              <a:rPr lang="ru-RU" dirty="0" err="1" smtClean="0"/>
              <a:t>галоўнае</a:t>
            </a:r>
            <a:r>
              <a:rPr lang="ru-RU" dirty="0" smtClean="0"/>
              <a:t> </a:t>
            </a:r>
            <a:r>
              <a:rPr lang="ru-RU" dirty="0" err="1" smtClean="0"/>
              <a:t>яго</a:t>
            </a:r>
            <a:r>
              <a:rPr lang="ru-RU" dirty="0" smtClean="0"/>
              <a:t> </a:t>
            </a:r>
            <a:r>
              <a:rPr lang="ru-RU" dirty="0" err="1" smtClean="0"/>
              <a:t>дасягненне</a:t>
            </a:r>
            <a:r>
              <a:rPr lang="ru-RU" dirty="0" smtClean="0"/>
              <a:t> на </a:t>
            </a:r>
            <a:r>
              <a:rPr lang="ru-RU" dirty="0" err="1" smtClean="0"/>
              <a:t>дадзены</a:t>
            </a:r>
            <a:r>
              <a:rPr lang="ru-RU" dirty="0" smtClean="0"/>
              <a:t> </a:t>
            </a:r>
            <a:r>
              <a:rPr lang="ru-RU" dirty="0" err="1" smtClean="0"/>
              <a:t>момант</a:t>
            </a:r>
            <a:r>
              <a:rPr lang="ru-RU" dirty="0" smtClean="0"/>
              <a:t> - </a:t>
            </a:r>
            <a:r>
              <a:rPr lang="ru-RU" dirty="0" err="1" smtClean="0"/>
              <a:t>гэта</a:t>
            </a:r>
            <a:r>
              <a:rPr lang="ru-RU" dirty="0" smtClean="0"/>
              <a:t> </a:t>
            </a:r>
            <a:r>
              <a:rPr lang="ru-RU" dirty="0" err="1" smtClean="0"/>
              <a:t>алімпійскае</a:t>
            </a:r>
            <a:r>
              <a:rPr lang="ru-RU" dirty="0" smtClean="0"/>
              <a:t> </a:t>
            </a:r>
            <a:r>
              <a:rPr lang="ru-RU" dirty="0" err="1" smtClean="0"/>
              <a:t>срэбра</a:t>
            </a:r>
            <a:r>
              <a:rPr lang="ru-RU" dirty="0" smtClean="0"/>
              <a:t> </a:t>
            </a:r>
            <a:r>
              <a:rPr lang="ru-RU" dirty="0" err="1" smtClean="0"/>
              <a:t>Пекіна</a:t>
            </a:r>
            <a:r>
              <a:rPr lang="ru-RU" dirty="0" smtClean="0"/>
              <a:t>, </a:t>
            </a:r>
            <a:r>
              <a:rPr lang="ru-RU" dirty="0" err="1" smtClean="0"/>
              <a:t>якое</a:t>
            </a:r>
            <a:r>
              <a:rPr lang="ru-RU" dirty="0" smtClean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вырваў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апошніх</a:t>
            </a:r>
            <a:r>
              <a:rPr lang="ru-RU" dirty="0" smtClean="0"/>
              <a:t> метрах </a:t>
            </a:r>
            <a:r>
              <a:rPr lang="ru-RU" dirty="0" err="1" smtClean="0"/>
              <a:t>фінальнага</a:t>
            </a:r>
            <a:r>
              <a:rPr lang="ru-RU" dirty="0" smtClean="0"/>
              <a:t> забегу (1500 м) у </a:t>
            </a:r>
            <a:r>
              <a:rPr lang="ru-RU" dirty="0" err="1" smtClean="0"/>
              <a:t>кубінца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стаў</a:t>
            </a:r>
            <a:r>
              <a:rPr lang="ru-RU" dirty="0" smtClean="0"/>
              <a:t> </a:t>
            </a:r>
            <a:r>
              <a:rPr lang="ru-RU" dirty="0" err="1" smtClean="0"/>
              <a:t>бронзавым</a:t>
            </a:r>
            <a:r>
              <a:rPr lang="ru-RU" dirty="0" smtClean="0"/>
              <a:t> </a:t>
            </a:r>
            <a:r>
              <a:rPr lang="ru-RU" dirty="0" err="1" smtClean="0"/>
              <a:t>прызёрам</a:t>
            </a:r>
            <a:r>
              <a:rPr lang="ru-RU" dirty="0" smtClean="0"/>
              <a:t>. У 2011 г. </a:t>
            </a:r>
            <a:r>
              <a:rPr lang="ru-RU" dirty="0" err="1" smtClean="0"/>
              <a:t>Андрэй</a:t>
            </a:r>
            <a:r>
              <a:rPr lang="ru-RU" dirty="0" smtClean="0"/>
              <a:t> </a:t>
            </a:r>
            <a:r>
              <a:rPr lang="ru-RU" dirty="0" err="1" smtClean="0"/>
              <a:t>Краўчанка</a:t>
            </a:r>
            <a:r>
              <a:rPr lang="ru-RU" dirty="0" smtClean="0"/>
              <a:t> </a:t>
            </a:r>
            <a:r>
              <a:rPr lang="ru-RU" dirty="0" err="1" smtClean="0"/>
              <a:t>ажыццявіў</a:t>
            </a:r>
            <a:r>
              <a:rPr lang="ru-RU" dirty="0" smtClean="0"/>
              <a:t> </a:t>
            </a:r>
            <a:r>
              <a:rPr lang="ru-RU" dirty="0" err="1" smtClean="0"/>
              <a:t>мару</a:t>
            </a:r>
            <a:r>
              <a:rPr lang="ru-RU" dirty="0" smtClean="0"/>
              <a:t> - </a:t>
            </a:r>
            <a:r>
              <a:rPr lang="ru-RU" dirty="0" err="1" smtClean="0"/>
              <a:t>стаў</a:t>
            </a:r>
            <a:r>
              <a:rPr lang="ru-RU" dirty="0" smtClean="0"/>
              <a:t> </a:t>
            </a:r>
            <a:r>
              <a:rPr lang="ru-RU" dirty="0" err="1" smtClean="0"/>
              <a:t>пераможцам</a:t>
            </a:r>
            <a:r>
              <a:rPr lang="ru-RU" dirty="0" smtClean="0"/>
              <a:t> </a:t>
            </a:r>
            <a:r>
              <a:rPr lang="ru-RU" dirty="0" err="1" smtClean="0"/>
              <a:t>Чэмпіянату</a:t>
            </a:r>
            <a:r>
              <a:rPr lang="ru-RU" dirty="0" smtClean="0"/>
              <a:t> </a:t>
            </a:r>
            <a:r>
              <a:rPr lang="ru-RU" dirty="0" err="1" smtClean="0"/>
              <a:t>Еўропы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закрытых </a:t>
            </a:r>
            <a:r>
              <a:rPr lang="ru-RU" dirty="0" err="1" smtClean="0"/>
              <a:t>памяшканнях</a:t>
            </a:r>
            <a:r>
              <a:rPr lang="ru-RU" dirty="0" smtClean="0"/>
              <a:t>, </a:t>
            </a:r>
            <a:r>
              <a:rPr lang="ru-RU" dirty="0" err="1" smtClean="0"/>
              <a:t>тым</a:t>
            </a:r>
            <a:r>
              <a:rPr lang="ru-RU" dirty="0" smtClean="0"/>
              <a:t> самым </a:t>
            </a:r>
            <a:r>
              <a:rPr lang="ru-RU" dirty="0" err="1" smtClean="0"/>
              <a:t>усталяваў</a:t>
            </a:r>
            <a:r>
              <a:rPr lang="ru-RU" dirty="0" smtClean="0"/>
              <a:t> новы </a:t>
            </a:r>
            <a:r>
              <a:rPr lang="ru-RU" dirty="0" err="1" smtClean="0"/>
              <a:t>рэкорд</a:t>
            </a:r>
            <a:r>
              <a:rPr lang="ru-RU" dirty="0" smtClean="0"/>
              <a:t> </a:t>
            </a:r>
            <a:r>
              <a:rPr lang="ru-RU" dirty="0" err="1" smtClean="0"/>
              <a:t>Рэспублікі</a:t>
            </a:r>
            <a:r>
              <a:rPr lang="ru-RU" dirty="0" smtClean="0"/>
              <a:t> Беларусь. Але </a:t>
            </a:r>
            <a:r>
              <a:rPr lang="ru-RU" dirty="0" err="1" smtClean="0"/>
              <a:t>галоўная</a:t>
            </a:r>
            <a:r>
              <a:rPr lang="ru-RU" dirty="0" smtClean="0"/>
              <a:t> </a:t>
            </a:r>
            <a:r>
              <a:rPr lang="ru-RU" dirty="0" err="1" smtClean="0"/>
              <a:t>перамога</a:t>
            </a:r>
            <a:r>
              <a:rPr lang="ru-RU" dirty="0" smtClean="0"/>
              <a:t> </a:t>
            </a:r>
            <a:r>
              <a:rPr lang="ru-RU" dirty="0" err="1" smtClean="0"/>
              <a:t>Андрэя</a:t>
            </a:r>
            <a:r>
              <a:rPr lang="ru-RU" dirty="0" smtClean="0"/>
              <a:t> </a:t>
            </a:r>
            <a:r>
              <a:rPr lang="ru-RU" dirty="0" err="1" smtClean="0"/>
              <a:t>будзе</a:t>
            </a:r>
            <a:r>
              <a:rPr lang="ru-RU" dirty="0" smtClean="0"/>
              <a:t> </a:t>
            </a:r>
            <a:r>
              <a:rPr lang="ru-RU" dirty="0" err="1" smtClean="0"/>
              <a:t>наперадзе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Андрэй</a:t>
            </a:r>
            <a:r>
              <a:rPr lang="ru-RU" dirty="0" smtClean="0"/>
              <a:t> </a:t>
            </a:r>
            <a:r>
              <a:rPr lang="ru-RU" dirty="0" err="1" smtClean="0"/>
              <a:t>Арамнаў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20 </a:t>
            </a:r>
            <a:r>
              <a:rPr lang="ru-RU" dirty="0" err="1" smtClean="0"/>
              <a:t>гадоў</a:t>
            </a:r>
            <a:r>
              <a:rPr lang="ru-RU" dirty="0" smtClean="0"/>
              <a:t> </a:t>
            </a:r>
            <a:r>
              <a:rPr lang="ru-RU" dirty="0" err="1" smtClean="0"/>
              <a:t>стаў</a:t>
            </a:r>
            <a:r>
              <a:rPr lang="ru-RU" dirty="0" smtClean="0"/>
              <a:t>, </a:t>
            </a:r>
            <a:r>
              <a:rPr lang="ru-RU" dirty="0" err="1" smtClean="0"/>
              <a:t>алімпійскім</a:t>
            </a:r>
            <a:r>
              <a:rPr lang="ru-RU" dirty="0" smtClean="0"/>
              <a:t> </a:t>
            </a:r>
            <a:r>
              <a:rPr lang="ru-RU" dirty="0" err="1" smtClean="0"/>
              <a:t>чэмпіёнам</a:t>
            </a:r>
            <a:r>
              <a:rPr lang="ru-RU" dirty="0" smtClean="0"/>
              <a:t> (</a:t>
            </a:r>
            <a:r>
              <a:rPr lang="ru-RU" dirty="0" err="1" smtClean="0"/>
              <a:t>Пякін</a:t>
            </a:r>
            <a:r>
              <a:rPr lang="ru-RU" dirty="0" smtClean="0"/>
              <a:t> 2008),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аб</a:t>
            </a:r>
            <a:r>
              <a:rPr lang="ru-RU" dirty="0" smtClean="0"/>
              <a:t> </a:t>
            </a:r>
            <a:r>
              <a:rPr lang="ru-RU" dirty="0" err="1" smtClean="0"/>
              <a:t>гэтым</a:t>
            </a:r>
            <a:r>
              <a:rPr lang="ru-RU" dirty="0" smtClean="0"/>
              <a:t> </a:t>
            </a:r>
            <a:r>
              <a:rPr lang="ru-RU" dirty="0" err="1" smtClean="0"/>
              <a:t>маладым</a:t>
            </a:r>
            <a:r>
              <a:rPr lang="ru-RU" dirty="0" smtClean="0"/>
              <a:t> </a:t>
            </a:r>
            <a:r>
              <a:rPr lang="ru-RU" dirty="0" err="1" smtClean="0"/>
              <a:t>дараванні</a:t>
            </a:r>
            <a:r>
              <a:rPr lang="ru-RU" dirty="0" smtClean="0"/>
              <a:t> </a:t>
            </a:r>
            <a:r>
              <a:rPr lang="ru-RU" dirty="0" err="1" smtClean="0"/>
              <a:t>ўвесь</a:t>
            </a:r>
            <a:r>
              <a:rPr lang="ru-RU" dirty="0" smtClean="0"/>
              <a:t> свет </a:t>
            </a:r>
            <a:r>
              <a:rPr lang="ru-RU" dirty="0" err="1" smtClean="0"/>
              <a:t>казаў</a:t>
            </a:r>
            <a:r>
              <a:rPr lang="ru-RU" dirty="0" smtClean="0"/>
              <a:t> </a:t>
            </a:r>
            <a:r>
              <a:rPr lang="ru-RU" dirty="0" err="1" smtClean="0"/>
              <a:t>задоўга</a:t>
            </a:r>
            <a:r>
              <a:rPr lang="ru-RU" dirty="0" smtClean="0"/>
              <a:t> да </a:t>
            </a:r>
            <a:r>
              <a:rPr lang="ru-RU" dirty="0" err="1" smtClean="0"/>
              <a:t>Пекіна</a:t>
            </a:r>
            <a:r>
              <a:rPr lang="ru-RU" dirty="0" smtClean="0"/>
              <a:t>. З </a:t>
            </a:r>
            <a:r>
              <a:rPr lang="ru-RU" dirty="0" err="1" smtClean="0"/>
              <a:t>пачатаку</a:t>
            </a:r>
            <a:r>
              <a:rPr lang="ru-RU" dirty="0" smtClean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стаў</a:t>
            </a:r>
            <a:r>
              <a:rPr lang="ru-RU" dirty="0" smtClean="0"/>
              <a:t> </a:t>
            </a:r>
            <a:r>
              <a:rPr lang="ru-RU" dirty="0" err="1" smtClean="0"/>
              <a:t>чэмпіёнам</a:t>
            </a:r>
            <a:r>
              <a:rPr lang="ru-RU" dirty="0" smtClean="0"/>
              <a:t> свету </a:t>
            </a:r>
            <a:r>
              <a:rPr lang="ru-RU" dirty="0" err="1" smtClean="0"/>
              <a:t>сярод</a:t>
            </a:r>
            <a:r>
              <a:rPr lang="ru-RU" dirty="0" smtClean="0"/>
              <a:t> </a:t>
            </a:r>
            <a:r>
              <a:rPr lang="ru-RU" dirty="0" err="1" smtClean="0"/>
              <a:t>юніёраў</a:t>
            </a:r>
            <a:r>
              <a:rPr lang="ru-RU" dirty="0" smtClean="0"/>
              <a:t>, а </a:t>
            </a:r>
            <a:r>
              <a:rPr lang="ru-RU" dirty="0" err="1" smtClean="0"/>
              <a:t>затым</a:t>
            </a:r>
            <a:r>
              <a:rPr lang="ru-RU" dirty="0" smtClean="0"/>
              <a:t> </a:t>
            </a:r>
            <a:r>
              <a:rPr lang="ru-RU" dirty="0" err="1" smtClean="0"/>
              <a:t>стаў</a:t>
            </a:r>
            <a:r>
              <a:rPr lang="ru-RU" dirty="0" smtClean="0"/>
              <a:t> </a:t>
            </a:r>
            <a:r>
              <a:rPr lang="ru-RU" dirty="0" err="1" smtClean="0"/>
              <a:t>лепшым</a:t>
            </a:r>
            <a:r>
              <a:rPr lang="ru-RU" dirty="0" smtClean="0"/>
              <a:t> на </a:t>
            </a:r>
            <a:r>
              <a:rPr lang="ru-RU" dirty="0" err="1" smtClean="0"/>
              <a:t>дарослым</a:t>
            </a:r>
            <a:r>
              <a:rPr lang="ru-RU" dirty="0" smtClean="0"/>
              <a:t> </a:t>
            </a:r>
            <a:r>
              <a:rPr lang="ru-RU" dirty="0" err="1" smtClean="0"/>
              <a:t>сусветным</a:t>
            </a:r>
            <a:r>
              <a:rPr lang="ru-RU" dirty="0" smtClean="0"/>
              <a:t> </a:t>
            </a:r>
            <a:r>
              <a:rPr lang="ru-RU" dirty="0" err="1" smtClean="0"/>
              <a:t>першынстве</a:t>
            </a:r>
            <a:r>
              <a:rPr lang="ru-RU" dirty="0" smtClean="0"/>
              <a:t>. </a:t>
            </a:r>
            <a:r>
              <a:rPr lang="ru-RU" dirty="0" err="1" smtClean="0"/>
              <a:t>Алімпіяду</a:t>
            </a:r>
            <a:r>
              <a:rPr lang="ru-RU" dirty="0" smtClean="0"/>
              <a:t> 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Пякіне</a:t>
            </a:r>
            <a:r>
              <a:rPr lang="ru-RU" dirty="0" smtClean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хацеў</a:t>
            </a:r>
            <a:r>
              <a:rPr lang="ru-RU" dirty="0" smtClean="0"/>
              <a:t> </a:t>
            </a:r>
            <a:r>
              <a:rPr lang="ru-RU" dirty="0" err="1" smtClean="0"/>
              <a:t>выйграць</a:t>
            </a:r>
            <a:r>
              <a:rPr lang="ru-RU" dirty="0" smtClean="0"/>
              <a:t> </a:t>
            </a:r>
            <a:r>
              <a:rPr lang="ru-RU" dirty="0" err="1" smtClean="0"/>
              <a:t>прыгожа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ўпэўнена</a:t>
            </a:r>
            <a:r>
              <a:rPr lang="ru-RU" dirty="0" smtClean="0"/>
              <a:t>, так усё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адбылося</a:t>
            </a:r>
            <a:r>
              <a:rPr lang="ru-RU" dirty="0" smtClean="0"/>
              <a:t>: </a:t>
            </a:r>
            <a:r>
              <a:rPr lang="ru-RU" dirty="0" err="1" smtClean="0"/>
              <a:t>пра</a:t>
            </a:r>
            <a:r>
              <a:rPr lang="ru-RU" dirty="0" smtClean="0"/>
              <a:t> </a:t>
            </a:r>
            <a:r>
              <a:rPr lang="ru-RU" dirty="0" err="1" smtClean="0"/>
              <a:t>гэта</a:t>
            </a:r>
            <a:r>
              <a:rPr lang="ru-RU" dirty="0" smtClean="0"/>
              <a:t> </a:t>
            </a:r>
            <a:r>
              <a:rPr lang="ru-RU" dirty="0" err="1" smtClean="0"/>
              <a:t>кажуць</a:t>
            </a:r>
            <a:r>
              <a:rPr lang="ru-RU" dirty="0" smtClean="0"/>
              <a:t> </a:t>
            </a:r>
            <a:r>
              <a:rPr lang="ru-RU" dirty="0" err="1" smtClean="0"/>
              <a:t>сусветныя</a:t>
            </a:r>
            <a:r>
              <a:rPr lang="ru-RU" dirty="0" smtClean="0"/>
              <a:t> </a:t>
            </a:r>
            <a:r>
              <a:rPr lang="ru-RU" dirty="0" err="1" smtClean="0"/>
              <a:t>рэкорды</a:t>
            </a:r>
            <a:r>
              <a:rPr lang="ru-RU" dirty="0" smtClean="0"/>
              <a:t>, </a:t>
            </a:r>
            <a:r>
              <a:rPr lang="ru-RU" dirty="0" err="1" smtClean="0"/>
              <a:t>устаноўленыя</a:t>
            </a:r>
            <a:r>
              <a:rPr lang="ru-RU" dirty="0" smtClean="0"/>
              <a:t> </a:t>
            </a:r>
            <a:r>
              <a:rPr lang="ru-RU" dirty="0" err="1" smtClean="0"/>
              <a:t>Арамнавым</a:t>
            </a:r>
            <a:r>
              <a:rPr lang="ru-RU" dirty="0" smtClean="0"/>
              <a:t> на </a:t>
            </a:r>
            <a:r>
              <a:rPr lang="ru-RU" dirty="0" err="1" smtClean="0"/>
              <a:t>алімпійскай</a:t>
            </a:r>
            <a:r>
              <a:rPr lang="ru-RU" dirty="0" smtClean="0"/>
              <a:t> </a:t>
            </a:r>
            <a:r>
              <a:rPr lang="ru-RU" dirty="0" err="1" smtClean="0"/>
              <a:t>памосце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Героем </a:t>
            </a:r>
            <a:r>
              <a:rPr lang="ru-RU" dirty="0" err="1" smtClean="0"/>
              <a:t>Беларусі</a:t>
            </a:r>
            <a:r>
              <a:rPr lang="ru-RU" dirty="0" smtClean="0"/>
              <a:t> </a:t>
            </a:r>
            <a:r>
              <a:rPr lang="ru-RU" dirty="0" err="1" smtClean="0"/>
              <a:t>пасля</a:t>
            </a:r>
            <a:r>
              <a:rPr lang="ru-RU" dirty="0" smtClean="0"/>
              <a:t> </a:t>
            </a:r>
            <a:r>
              <a:rPr lang="ru-RU" dirty="0" err="1" smtClean="0"/>
              <a:t>зімовай</a:t>
            </a:r>
            <a:r>
              <a:rPr lang="ru-RU" dirty="0" smtClean="0"/>
              <a:t> </a:t>
            </a:r>
            <a:r>
              <a:rPr lang="ru-RU" dirty="0" err="1" smtClean="0"/>
              <a:t>алімпіяды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Ванкуверы</a:t>
            </a:r>
            <a:r>
              <a:rPr lang="ru-RU" dirty="0" smtClean="0"/>
              <a:t> </a:t>
            </a:r>
            <a:r>
              <a:rPr lang="ru-RU" dirty="0" err="1" smtClean="0"/>
              <a:t>стаў</a:t>
            </a:r>
            <a:r>
              <a:rPr lang="ru-RU" dirty="0" smtClean="0"/>
              <a:t> </a:t>
            </a:r>
            <a:r>
              <a:rPr lang="ru-RU" dirty="0" err="1" smtClean="0"/>
              <a:t>Аляксей</a:t>
            </a:r>
            <a:r>
              <a:rPr lang="ru-RU" dirty="0" smtClean="0"/>
              <a:t> </a:t>
            </a:r>
            <a:r>
              <a:rPr lang="ru-RU" dirty="0" err="1" smtClean="0"/>
              <a:t>Грышын</a:t>
            </a:r>
            <a:r>
              <a:rPr lang="ru-RU" dirty="0" smtClean="0"/>
              <a:t>. </a:t>
            </a:r>
            <a:r>
              <a:rPr lang="ru-RU" dirty="0" err="1" smtClean="0"/>
              <a:t>Менавіта</a:t>
            </a:r>
            <a:r>
              <a:rPr lang="ru-RU" dirty="0" smtClean="0"/>
              <a:t> </a:t>
            </a:r>
            <a:r>
              <a:rPr lang="ru-RU" dirty="0" err="1" smtClean="0"/>
              <a:t>гэты</a:t>
            </a:r>
            <a:r>
              <a:rPr lang="ru-RU" dirty="0" smtClean="0"/>
              <a:t> </a:t>
            </a:r>
            <a:r>
              <a:rPr lang="ru-RU" dirty="0" err="1" smtClean="0"/>
              <a:t>чалавек</a:t>
            </a:r>
            <a:r>
              <a:rPr lang="ru-RU" dirty="0" smtClean="0"/>
              <a:t> </a:t>
            </a:r>
            <a:r>
              <a:rPr lang="ru-RU" dirty="0" err="1" smtClean="0"/>
              <a:t>адкрыў</a:t>
            </a:r>
            <a:r>
              <a:rPr lang="ru-RU" dirty="0" smtClean="0"/>
              <a:t> </a:t>
            </a:r>
            <a:r>
              <a:rPr lang="ru-RU" dirty="0" err="1" smtClean="0"/>
              <a:t>скарбонку</a:t>
            </a:r>
            <a:r>
              <a:rPr lang="ru-RU" dirty="0" smtClean="0"/>
              <a:t> </a:t>
            </a:r>
            <a:r>
              <a:rPr lang="ru-RU" dirty="0" err="1" smtClean="0"/>
              <a:t>залатых</a:t>
            </a:r>
            <a:r>
              <a:rPr lang="ru-RU" dirty="0" smtClean="0"/>
              <a:t> </a:t>
            </a:r>
            <a:r>
              <a:rPr lang="ru-RU" dirty="0" err="1" smtClean="0"/>
              <a:t>алімпійскіх</a:t>
            </a:r>
            <a:r>
              <a:rPr lang="ru-RU" dirty="0" smtClean="0"/>
              <a:t> </a:t>
            </a:r>
            <a:r>
              <a:rPr lang="ru-RU" dirty="0" err="1" smtClean="0"/>
              <a:t>узнагарод</a:t>
            </a:r>
            <a:r>
              <a:rPr lang="ru-RU" dirty="0" smtClean="0"/>
              <a:t> для </a:t>
            </a:r>
            <a:r>
              <a:rPr lang="ru-RU" dirty="0" err="1" smtClean="0"/>
              <a:t>суверэннай</a:t>
            </a:r>
            <a:r>
              <a:rPr lang="ru-RU" dirty="0" smtClean="0"/>
              <a:t> </a:t>
            </a:r>
            <a:r>
              <a:rPr lang="ru-RU" dirty="0" err="1" smtClean="0"/>
              <a:t>Рэспублікі</a:t>
            </a:r>
            <a:r>
              <a:rPr lang="ru-RU" dirty="0" smtClean="0"/>
              <a:t> Беларусь. </a:t>
            </a:r>
            <a:r>
              <a:rPr lang="ru-RU" dirty="0" err="1" smtClean="0"/>
              <a:t>Нягледзячы</a:t>
            </a:r>
            <a:r>
              <a:rPr lang="ru-RU" dirty="0" smtClean="0"/>
              <a:t> на ​​тое,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плыні</a:t>
            </a:r>
            <a:r>
              <a:rPr lang="ru-RU" dirty="0" smtClean="0"/>
              <a:t> </a:t>
            </a:r>
            <a:r>
              <a:rPr lang="ru-RU" dirty="0" err="1" smtClean="0"/>
              <a:t>ўсяго</a:t>
            </a:r>
            <a:r>
              <a:rPr lang="ru-RU" dirty="0" smtClean="0"/>
              <a:t> </a:t>
            </a:r>
            <a:r>
              <a:rPr lang="ru-RU" dirty="0" err="1" smtClean="0"/>
              <a:t>алімпійскага</a:t>
            </a:r>
            <a:r>
              <a:rPr lang="ru-RU" dirty="0" smtClean="0"/>
              <a:t> </a:t>
            </a:r>
            <a:r>
              <a:rPr lang="ru-RU" dirty="0" err="1" smtClean="0"/>
              <a:t>цыкла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прыватнасці</a:t>
            </a:r>
            <a:r>
              <a:rPr lang="ru-RU" dirty="0" smtClean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не </a:t>
            </a:r>
            <a:r>
              <a:rPr lang="ru-RU" dirty="0" err="1" smtClean="0"/>
              <a:t>заўсёды</a:t>
            </a:r>
            <a:r>
              <a:rPr lang="ru-RU" dirty="0" smtClean="0"/>
              <a:t> </a:t>
            </a:r>
            <a:r>
              <a:rPr lang="ru-RU" dirty="0" err="1" smtClean="0"/>
              <a:t>быў</a:t>
            </a:r>
            <a:r>
              <a:rPr lang="ru-RU" dirty="0" smtClean="0"/>
              <a:t> на </a:t>
            </a:r>
            <a:r>
              <a:rPr lang="ru-RU" dirty="0" err="1" smtClean="0"/>
              <a:t>п'едэстале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галоўны</a:t>
            </a:r>
            <a:r>
              <a:rPr lang="ru-RU" dirty="0" smtClean="0"/>
              <a:t> </a:t>
            </a:r>
            <a:r>
              <a:rPr lang="ru-RU" dirty="0" err="1" smtClean="0"/>
              <a:t>алімпійскі</a:t>
            </a:r>
            <a:r>
              <a:rPr lang="ru-RU" dirty="0" smtClean="0"/>
              <a:t> </a:t>
            </a:r>
            <a:r>
              <a:rPr lang="ru-RU" dirty="0" err="1" smtClean="0"/>
              <a:t>трамплін</a:t>
            </a:r>
            <a:r>
              <a:rPr lang="ru-RU" dirty="0" smtClean="0"/>
              <a:t> </a:t>
            </a:r>
            <a:r>
              <a:rPr lang="ru-RU" dirty="0" err="1" smtClean="0"/>
              <a:t>быў</a:t>
            </a:r>
            <a:r>
              <a:rPr lang="ru-RU" dirty="0" smtClean="0"/>
              <a:t> </a:t>
            </a:r>
            <a:r>
              <a:rPr lang="ru-RU" dirty="0" err="1" smtClean="0"/>
              <a:t>заваяваны</a:t>
            </a:r>
            <a:r>
              <a:rPr lang="ru-RU" dirty="0" smtClean="0"/>
              <a:t>. </a:t>
            </a:r>
            <a:r>
              <a:rPr lang="ru-RU" dirty="0" err="1" smtClean="0"/>
              <a:t>Грышын</a:t>
            </a:r>
            <a:r>
              <a:rPr lang="ru-RU" dirty="0" smtClean="0"/>
              <a:t> </a:t>
            </a:r>
            <a:r>
              <a:rPr lang="ru-RU" dirty="0" err="1" smtClean="0"/>
              <a:t>стаў</a:t>
            </a:r>
            <a:r>
              <a:rPr lang="ru-RU" dirty="0" smtClean="0"/>
              <a:t> </a:t>
            </a:r>
            <a:r>
              <a:rPr lang="ru-RU" dirty="0" err="1" smtClean="0"/>
              <a:t>алімпійскім</a:t>
            </a:r>
            <a:r>
              <a:rPr lang="ru-RU" dirty="0" smtClean="0"/>
              <a:t> </a:t>
            </a:r>
            <a:r>
              <a:rPr lang="ru-RU" dirty="0" err="1" smtClean="0"/>
              <a:t>чэмпіёнам</a:t>
            </a:r>
            <a:r>
              <a:rPr lang="ru-RU" dirty="0" smtClean="0"/>
              <a:t>, </a:t>
            </a:r>
            <a:r>
              <a:rPr lang="ru-RU" dirty="0" err="1" smtClean="0"/>
              <a:t>тым</a:t>
            </a:r>
            <a:r>
              <a:rPr lang="ru-RU" dirty="0" smtClean="0"/>
              <a:t> самым </a:t>
            </a:r>
            <a:r>
              <a:rPr lang="ru-RU" dirty="0" err="1" smtClean="0"/>
              <a:t>ажыццявіў</a:t>
            </a:r>
            <a:r>
              <a:rPr lang="ru-RU" dirty="0" smtClean="0"/>
              <a:t> </a:t>
            </a:r>
            <a:r>
              <a:rPr lang="ru-RU" dirty="0" err="1" smtClean="0"/>
              <a:t>адну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сваіх</a:t>
            </a:r>
            <a:r>
              <a:rPr lang="ru-RU" dirty="0" smtClean="0"/>
              <a:t> </a:t>
            </a:r>
            <a:r>
              <a:rPr lang="ru-RU" dirty="0" err="1" smtClean="0"/>
              <a:t>запаветных</a:t>
            </a:r>
            <a:r>
              <a:rPr lang="ru-RU" dirty="0" smtClean="0"/>
              <a:t> </a:t>
            </a:r>
            <a:r>
              <a:rPr lang="ru-RU" dirty="0" err="1" smtClean="0"/>
              <a:t>мараў</a:t>
            </a:r>
            <a:r>
              <a:rPr lang="ru-RU" dirty="0" smtClean="0"/>
              <a:t> у </a:t>
            </a:r>
            <a:r>
              <a:rPr lang="ru-RU" dirty="0" err="1" smtClean="0"/>
              <a:t>жыцці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 smtClean="0"/>
              <a:t>Аднак</a:t>
            </a:r>
            <a:r>
              <a:rPr lang="ru-RU" dirty="0" smtClean="0"/>
              <a:t> Беларусь </a:t>
            </a:r>
            <a:r>
              <a:rPr lang="ru-RU" dirty="0" err="1" smtClean="0"/>
              <a:t>багата</a:t>
            </a:r>
            <a:r>
              <a:rPr lang="ru-RU" dirty="0" smtClean="0"/>
              <a:t> не </a:t>
            </a:r>
            <a:r>
              <a:rPr lang="ru-RU" dirty="0" err="1" smtClean="0"/>
              <a:t>толькі</a:t>
            </a:r>
            <a:r>
              <a:rPr lang="ru-RU" dirty="0" smtClean="0"/>
              <a:t> </a:t>
            </a:r>
            <a:r>
              <a:rPr lang="ru-RU" dirty="0" err="1" smtClean="0"/>
              <a:t>вялікімі</a:t>
            </a:r>
            <a:r>
              <a:rPr lang="ru-RU" dirty="0" smtClean="0"/>
              <a:t> </a:t>
            </a:r>
            <a:r>
              <a:rPr lang="ru-RU" dirty="0" err="1" smtClean="0"/>
              <a:t>спартсменамі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вялікімі</a:t>
            </a:r>
            <a:r>
              <a:rPr lang="ru-RU" dirty="0" smtClean="0"/>
              <a:t> </a:t>
            </a:r>
            <a:r>
              <a:rPr lang="ru-RU" dirty="0" err="1" smtClean="0"/>
              <a:t>трэнерамі</a:t>
            </a:r>
            <a:r>
              <a:rPr lang="ru-RU" dirty="0" smtClean="0"/>
              <a:t>, </a:t>
            </a:r>
            <a:r>
              <a:rPr lang="ru-RU" dirty="0" err="1" smtClean="0"/>
              <a:t>дзякуючы</a:t>
            </a:r>
            <a:r>
              <a:rPr lang="ru-RU" dirty="0" smtClean="0"/>
              <a:t> </a:t>
            </a:r>
            <a:r>
              <a:rPr lang="ru-RU" dirty="0" err="1" smtClean="0"/>
              <a:t>якім</a:t>
            </a:r>
            <a:r>
              <a:rPr lang="ru-RU" dirty="0" smtClean="0"/>
              <a:t> мы </a:t>
            </a:r>
            <a:r>
              <a:rPr lang="ru-RU" dirty="0" err="1" smtClean="0"/>
              <a:t>і</a:t>
            </a:r>
            <a:r>
              <a:rPr lang="ru-RU" dirty="0" smtClean="0"/>
              <a:t> радуемся </a:t>
            </a:r>
            <a:r>
              <a:rPr lang="ru-RU" dirty="0" err="1" smtClean="0"/>
              <a:t>спартыўнымі</a:t>
            </a:r>
            <a:r>
              <a:rPr lang="ru-RU" dirty="0" smtClean="0"/>
              <a:t> </a:t>
            </a:r>
            <a:r>
              <a:rPr lang="ru-RU" dirty="0" err="1" smtClean="0"/>
              <a:t>дасягненнямі</a:t>
            </a:r>
            <a:r>
              <a:rPr lang="ru-RU" dirty="0" smtClean="0"/>
              <a:t> </a:t>
            </a:r>
            <a:r>
              <a:rPr lang="ru-RU" dirty="0" err="1" smtClean="0"/>
              <a:t>нашых</a:t>
            </a:r>
            <a:r>
              <a:rPr lang="ru-RU" dirty="0" smtClean="0"/>
              <a:t> </a:t>
            </a:r>
            <a:r>
              <a:rPr lang="ru-RU" dirty="0" err="1" smtClean="0"/>
              <a:t>спартсменаў</a:t>
            </a:r>
            <a:r>
              <a:rPr lang="ru-RU" dirty="0" smtClean="0"/>
              <a:t> </a:t>
            </a:r>
            <a:r>
              <a:rPr lang="ru-RU" dirty="0" err="1" smtClean="0"/>
              <a:t>суайчыннікаў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Спачатку</a:t>
            </a:r>
            <a:r>
              <a:rPr lang="ru-RU" dirty="0" smtClean="0"/>
              <a:t> </a:t>
            </a:r>
            <a:r>
              <a:rPr lang="ru-RU" dirty="0" err="1" smtClean="0"/>
              <a:t>хочацца</a:t>
            </a:r>
            <a:r>
              <a:rPr lang="ru-RU" dirty="0" smtClean="0"/>
              <a:t> </a:t>
            </a:r>
            <a:r>
              <a:rPr lang="ru-RU" dirty="0" err="1" smtClean="0"/>
              <a:t>ўспомніць</a:t>
            </a:r>
            <a:r>
              <a:rPr lang="ru-RU" dirty="0" smtClean="0"/>
              <a:t> </a:t>
            </a:r>
            <a:r>
              <a:rPr lang="ru-RU" dirty="0" err="1" smtClean="0"/>
              <a:t>аб</a:t>
            </a:r>
            <a:r>
              <a:rPr lang="ru-RU" dirty="0" smtClean="0"/>
              <a:t> </a:t>
            </a:r>
            <a:r>
              <a:rPr lang="ru-RU" dirty="0" err="1" smtClean="0"/>
              <a:t>вялікім</a:t>
            </a:r>
            <a:r>
              <a:rPr lang="ru-RU" dirty="0" smtClean="0"/>
              <a:t> Спартаку </a:t>
            </a:r>
            <a:r>
              <a:rPr lang="ru-RU" dirty="0" err="1" smtClean="0"/>
              <a:t>Мірановічы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кіраваў</a:t>
            </a:r>
            <a:r>
              <a:rPr lang="ru-RU" dirty="0" smtClean="0"/>
              <a:t> </a:t>
            </a:r>
            <a:r>
              <a:rPr lang="ru-RU" dirty="0" err="1" smtClean="0"/>
              <a:t>савецкай</a:t>
            </a:r>
            <a:r>
              <a:rPr lang="ru-RU" dirty="0" smtClean="0"/>
              <a:t> </a:t>
            </a:r>
            <a:r>
              <a:rPr lang="ru-RU" dirty="0" err="1" smtClean="0"/>
              <a:t>зборнай</a:t>
            </a:r>
            <a:r>
              <a:rPr lang="ru-RU" dirty="0" smtClean="0"/>
              <a:t> па гандболе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непераможным</a:t>
            </a:r>
            <a:r>
              <a:rPr lang="ru-RU" dirty="0" smtClean="0"/>
              <a:t> СКА (</a:t>
            </a:r>
            <a:r>
              <a:rPr lang="ru-RU" dirty="0" err="1" smtClean="0"/>
              <a:t>спартыўны</a:t>
            </a:r>
            <a:r>
              <a:rPr lang="ru-RU" dirty="0" smtClean="0"/>
              <a:t> клуб </a:t>
            </a:r>
            <a:r>
              <a:rPr lang="ru-RU" dirty="0" err="1" smtClean="0"/>
              <a:t>арміі</a:t>
            </a:r>
            <a:r>
              <a:rPr lang="ru-RU" dirty="0" smtClean="0"/>
              <a:t>). Клуб </a:t>
            </a:r>
            <a:r>
              <a:rPr lang="ru-RU" dirty="0" err="1" smtClean="0"/>
              <a:t>беларускага</a:t>
            </a:r>
            <a:r>
              <a:rPr lang="ru-RU" dirty="0" smtClean="0"/>
              <a:t> </a:t>
            </a:r>
            <a:r>
              <a:rPr lang="ru-RU" dirty="0" err="1" smtClean="0"/>
              <a:t>спецыяліста</a:t>
            </a:r>
            <a:r>
              <a:rPr lang="ru-RU" dirty="0" smtClean="0"/>
              <a:t> </a:t>
            </a:r>
            <a:r>
              <a:rPr lang="ru-RU" dirty="0" err="1" smtClean="0"/>
              <a:t>з'яўляўся</a:t>
            </a:r>
            <a:r>
              <a:rPr lang="ru-RU" dirty="0" smtClean="0"/>
              <a:t> </a:t>
            </a:r>
            <a:r>
              <a:rPr lang="ru-RU" dirty="0" err="1" smtClean="0"/>
              <a:t>галоўным</a:t>
            </a:r>
            <a:r>
              <a:rPr lang="ru-RU" dirty="0" smtClean="0"/>
              <a:t> клубам СССР на </a:t>
            </a:r>
            <a:r>
              <a:rPr lang="ru-RU" dirty="0" err="1" smtClean="0"/>
              <a:t>міжнародным</a:t>
            </a:r>
            <a:r>
              <a:rPr lang="ru-RU" dirty="0" smtClean="0"/>
              <a:t> </a:t>
            </a:r>
            <a:r>
              <a:rPr lang="ru-RU" dirty="0" err="1" smtClean="0"/>
              <a:t>узроўні</a:t>
            </a:r>
            <a:r>
              <a:rPr lang="ru-RU" dirty="0" smtClean="0"/>
              <a:t>. </a:t>
            </a:r>
            <a:r>
              <a:rPr lang="ru-RU" dirty="0" err="1" smtClean="0"/>
              <a:t>Характэрна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ўсе</a:t>
            </a:r>
            <a:r>
              <a:rPr lang="ru-RU" dirty="0" smtClean="0"/>
              <a:t> </a:t>
            </a:r>
            <a:r>
              <a:rPr lang="ru-RU" dirty="0" err="1" smtClean="0"/>
              <a:t>майстры</a:t>
            </a:r>
            <a:r>
              <a:rPr lang="ru-RU" dirty="0" smtClean="0"/>
              <a:t> спорту </a:t>
            </a:r>
            <a:r>
              <a:rPr lang="ru-RU" dirty="0" err="1" smtClean="0"/>
              <a:t>траплялі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склад «</a:t>
            </a:r>
            <a:r>
              <a:rPr lang="ru-RU" dirty="0" err="1" smtClean="0"/>
              <a:t>вялікага</a:t>
            </a:r>
            <a:r>
              <a:rPr lang="ru-RU" dirty="0" smtClean="0"/>
              <a:t> клуба», у </a:t>
            </a:r>
            <a:r>
              <a:rPr lang="ru-RU" dirty="0" err="1" smtClean="0"/>
              <a:t>ім</a:t>
            </a:r>
            <a:r>
              <a:rPr lang="ru-RU" dirty="0" smtClean="0"/>
              <a:t> </a:t>
            </a:r>
            <a:r>
              <a:rPr lang="ru-RU" dirty="0" err="1" smtClean="0"/>
              <a:t>гульнямі</a:t>
            </a:r>
            <a:r>
              <a:rPr lang="ru-RU" dirty="0" smtClean="0"/>
              <a:t> - </a:t>
            </a:r>
            <a:r>
              <a:rPr lang="ru-RU" dirty="0" err="1" smtClean="0"/>
              <a:t>заслужаныя</a:t>
            </a:r>
            <a:r>
              <a:rPr lang="ru-RU" dirty="0" smtClean="0"/>
              <a:t> </a:t>
            </a:r>
            <a:r>
              <a:rPr lang="ru-RU" dirty="0" err="1" smtClean="0"/>
              <a:t>майстры</a:t>
            </a:r>
            <a:r>
              <a:rPr lang="ru-RU" dirty="0" smtClean="0"/>
              <a:t> спорту. </a:t>
            </a:r>
          </a:p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складзе</a:t>
            </a:r>
            <a:r>
              <a:rPr lang="ru-RU" dirty="0" smtClean="0"/>
              <a:t> клуба </a:t>
            </a:r>
            <a:r>
              <a:rPr lang="ru-RU" dirty="0" err="1" smtClean="0"/>
              <a:t>гулялі</a:t>
            </a:r>
            <a:r>
              <a:rPr lang="ru-RU" dirty="0" smtClean="0"/>
              <a:t> </a:t>
            </a:r>
            <a:r>
              <a:rPr lang="ru-RU" dirty="0" err="1" smtClean="0"/>
              <a:t>такія</a:t>
            </a:r>
            <a:r>
              <a:rPr lang="ru-RU" dirty="0" smtClean="0"/>
              <a:t> </a:t>
            </a:r>
            <a:r>
              <a:rPr lang="ru-RU" dirty="0" err="1" smtClean="0"/>
              <a:t>знакамітыя</a:t>
            </a:r>
            <a:r>
              <a:rPr lang="ru-RU" dirty="0" smtClean="0"/>
              <a:t> </a:t>
            </a:r>
            <a:r>
              <a:rPr lang="ru-RU" dirty="0" err="1" smtClean="0"/>
              <a:t>беларусы</a:t>
            </a:r>
            <a:r>
              <a:rPr lang="ru-RU" dirty="0" smtClean="0"/>
              <a:t> </a:t>
            </a:r>
            <a:r>
              <a:rPr lang="ru-RU" dirty="0" err="1" smtClean="0"/>
              <a:t>Каршакевіч</a:t>
            </a:r>
            <a:r>
              <a:rPr lang="ru-RU" dirty="0" smtClean="0"/>
              <a:t> </a:t>
            </a:r>
            <a:r>
              <a:rPr lang="ru-RU" dirty="0" err="1" smtClean="0"/>
              <a:t>Аляксандр</a:t>
            </a:r>
            <a:r>
              <a:rPr lang="ru-RU" dirty="0" smtClean="0"/>
              <a:t>, М</a:t>
            </a:r>
            <a:r>
              <a:rPr lang="en-US" dirty="0" err="1" smtClean="0"/>
              <a:t>i</a:t>
            </a:r>
            <a:r>
              <a:rPr lang="ru-RU" dirty="0" err="1" smtClean="0"/>
              <a:t>невўск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Андрэй</a:t>
            </a:r>
            <a:r>
              <a:rPr lang="ru-RU" dirty="0" smtClean="0"/>
              <a:t>, </a:t>
            </a:r>
            <a:r>
              <a:rPr lang="ru-RU" dirty="0" err="1" smtClean="0"/>
              <a:t>Свірыдзенка</a:t>
            </a:r>
            <a:r>
              <a:rPr lang="ru-RU" dirty="0" smtClean="0"/>
              <a:t> </a:t>
            </a:r>
            <a:r>
              <a:rPr lang="ru-RU" dirty="0" err="1" smtClean="0"/>
              <a:t>Георгій</a:t>
            </a:r>
            <a:r>
              <a:rPr lang="ru-RU" dirty="0" smtClean="0"/>
              <a:t>, </a:t>
            </a:r>
            <a:r>
              <a:rPr lang="ru-RU" dirty="0" err="1" smtClean="0"/>
              <a:t>Тучкин</a:t>
            </a:r>
            <a:r>
              <a:rPr lang="ru-RU" dirty="0" smtClean="0"/>
              <a:t> </a:t>
            </a:r>
            <a:r>
              <a:rPr lang="ru-RU" dirty="0" err="1" smtClean="0"/>
              <a:t>Аляксандр</a:t>
            </a:r>
            <a:r>
              <a:rPr lang="ru-RU" dirty="0" smtClean="0"/>
              <a:t>, </a:t>
            </a:r>
            <a:r>
              <a:rPr lang="ru-RU" dirty="0" err="1" smtClean="0"/>
              <a:t>Шаравараў</a:t>
            </a:r>
            <a:r>
              <a:rPr lang="ru-RU" dirty="0" smtClean="0"/>
              <a:t> </a:t>
            </a:r>
            <a:r>
              <a:rPr lang="ru-RU" dirty="0" err="1" smtClean="0"/>
              <a:t>Канстанцін</a:t>
            </a:r>
            <a:r>
              <a:rPr lang="ru-RU" dirty="0" smtClean="0"/>
              <a:t>, </a:t>
            </a:r>
            <a:r>
              <a:rPr lang="ru-RU" dirty="0" err="1" smtClean="0"/>
              <a:t>Шаўцоў</a:t>
            </a:r>
            <a:r>
              <a:rPr lang="ru-RU" dirty="0" smtClean="0"/>
              <a:t> </a:t>
            </a:r>
            <a:r>
              <a:rPr lang="ru-RU" dirty="0" err="1" smtClean="0"/>
              <a:t>Юрый</a:t>
            </a:r>
            <a:r>
              <a:rPr lang="ru-RU" dirty="0" smtClean="0"/>
              <a:t>, </a:t>
            </a:r>
            <a:r>
              <a:rPr lang="ru-RU" dirty="0" err="1" smtClean="0"/>
              <a:t>Якімовіч</a:t>
            </a:r>
            <a:r>
              <a:rPr lang="ru-RU" dirty="0" smtClean="0"/>
              <a:t> </a:t>
            </a:r>
            <a:r>
              <a:rPr lang="ru-RU" dirty="0" err="1" smtClean="0"/>
              <a:t>Міхаіл</a:t>
            </a:r>
            <a:r>
              <a:rPr lang="ru-RU" dirty="0" smtClean="0"/>
              <a:t>. </a:t>
            </a:r>
            <a:r>
              <a:rPr lang="ru-RU" dirty="0" err="1" smtClean="0"/>
              <a:t>Многія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іх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ўжо</a:t>
            </a:r>
            <a:r>
              <a:rPr lang="ru-RU" dirty="0" smtClean="0"/>
              <a:t> </a:t>
            </a:r>
            <a:r>
              <a:rPr lang="ru-RU" dirty="0" err="1" smtClean="0"/>
              <a:t>трэнера</a:t>
            </a:r>
            <a:r>
              <a:rPr lang="ru-RU" dirty="0" smtClean="0"/>
              <a:t>, </a:t>
            </a:r>
            <a:r>
              <a:rPr lang="ru-RU" dirty="0" err="1" smtClean="0"/>
              <a:t>некаторыя</a:t>
            </a:r>
            <a:r>
              <a:rPr lang="ru-RU" dirty="0" smtClean="0"/>
              <a:t> </a:t>
            </a:r>
            <a:r>
              <a:rPr lang="ru-RU" dirty="0" err="1" smtClean="0"/>
              <a:t>ўжо</a:t>
            </a:r>
            <a:r>
              <a:rPr lang="ru-RU" dirty="0" smtClean="0"/>
              <a:t> </a:t>
            </a:r>
            <a:r>
              <a:rPr lang="ru-RU" dirty="0" err="1" smtClean="0"/>
              <a:t>адчулі</a:t>
            </a:r>
            <a:r>
              <a:rPr lang="ru-RU" dirty="0" smtClean="0"/>
              <a:t> на </a:t>
            </a:r>
            <a:r>
              <a:rPr lang="ru-RU" dirty="0" err="1" smtClean="0"/>
              <a:t>сабе</a:t>
            </a:r>
            <a:r>
              <a:rPr lang="ru-RU" dirty="0" smtClean="0"/>
              <a:t> </a:t>
            </a:r>
            <a:r>
              <a:rPr lang="ru-RU" dirty="0" err="1" smtClean="0"/>
              <a:t>адказнасць</a:t>
            </a:r>
            <a:r>
              <a:rPr lang="ru-RU" dirty="0" smtClean="0"/>
              <a:t> за </a:t>
            </a:r>
            <a:r>
              <a:rPr lang="ru-RU" dirty="0" err="1" smtClean="0"/>
              <a:t>вынікі</a:t>
            </a:r>
            <a:r>
              <a:rPr lang="ru-RU" dirty="0" smtClean="0"/>
              <a:t> </a:t>
            </a:r>
            <a:r>
              <a:rPr lang="ru-RU" dirty="0" err="1" smtClean="0"/>
              <a:t>нацыянальнай</a:t>
            </a:r>
            <a:r>
              <a:rPr lang="ru-RU" dirty="0" smtClean="0"/>
              <a:t> </a:t>
            </a:r>
            <a:r>
              <a:rPr lang="ru-RU" dirty="0" err="1" smtClean="0"/>
              <a:t>зборнай</a:t>
            </a:r>
            <a:r>
              <a:rPr lang="ru-RU" dirty="0" smtClean="0"/>
              <a:t> (</a:t>
            </a:r>
            <a:r>
              <a:rPr lang="ru-RU" dirty="0" err="1" smtClean="0"/>
              <a:t>жаночай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мужчынскай</a:t>
            </a:r>
            <a:r>
              <a:rPr lang="ru-RU" dirty="0" smtClean="0"/>
              <a:t>). </a:t>
            </a:r>
          </a:p>
          <a:p>
            <a:pPr>
              <a:buNone/>
            </a:pPr>
            <a:r>
              <a:rPr lang="ru-RU" dirty="0" err="1" smtClean="0"/>
              <a:t>Таксама</a:t>
            </a:r>
            <a:r>
              <a:rPr lang="ru-RU" dirty="0" smtClean="0"/>
              <a:t> </a:t>
            </a:r>
            <a:r>
              <a:rPr lang="ru-RU" dirty="0" err="1" smtClean="0"/>
              <a:t>заслугоўвае</a:t>
            </a:r>
            <a:r>
              <a:rPr lang="ru-RU" dirty="0" smtClean="0"/>
              <a:t> </a:t>
            </a:r>
            <a:r>
              <a:rPr lang="ru-RU" dirty="0" err="1" smtClean="0"/>
              <a:t>ўвагі</a:t>
            </a:r>
            <a:r>
              <a:rPr lang="ru-RU" dirty="0" smtClean="0"/>
              <a:t> </a:t>
            </a:r>
            <a:r>
              <a:rPr lang="ru-RU" dirty="0" err="1" smtClean="0"/>
              <a:t>трэнер</a:t>
            </a:r>
            <a:r>
              <a:rPr lang="ru-RU" dirty="0" smtClean="0"/>
              <a:t> </a:t>
            </a:r>
            <a:r>
              <a:rPr lang="ru-RU" dirty="0" err="1" smtClean="0"/>
              <a:t>нацыянальнай</a:t>
            </a:r>
            <a:r>
              <a:rPr lang="ru-RU" dirty="0" smtClean="0"/>
              <a:t> </a:t>
            </a:r>
            <a:r>
              <a:rPr lang="ru-RU" dirty="0" err="1" smtClean="0"/>
              <a:t>зборнай</a:t>
            </a:r>
            <a:r>
              <a:rPr lang="ru-RU" dirty="0" smtClean="0"/>
              <a:t> па </a:t>
            </a:r>
            <a:r>
              <a:rPr lang="ru-RU" dirty="0" err="1" smtClean="0"/>
              <a:t>веславанні</a:t>
            </a:r>
            <a:r>
              <a:rPr lang="ru-RU" dirty="0" smtClean="0"/>
              <a:t> на байдарках </a:t>
            </a:r>
            <a:r>
              <a:rPr lang="ru-RU" dirty="0" err="1" smtClean="0"/>
              <a:t>і</a:t>
            </a:r>
            <a:r>
              <a:rPr lang="ru-RU" dirty="0" smtClean="0"/>
              <a:t> каноэ. </a:t>
            </a:r>
            <a:r>
              <a:rPr lang="ru-RU" dirty="0" err="1" smtClean="0"/>
              <a:t>Гэта</a:t>
            </a:r>
            <a:r>
              <a:rPr lang="ru-RU" dirty="0" smtClean="0"/>
              <a:t> - </a:t>
            </a:r>
            <a:r>
              <a:rPr lang="ru-RU" dirty="0" err="1" smtClean="0"/>
              <a:t>Уладзімір</a:t>
            </a:r>
            <a:r>
              <a:rPr lang="ru-RU" dirty="0" smtClean="0"/>
              <a:t> </a:t>
            </a:r>
            <a:r>
              <a:rPr lang="ru-RU" dirty="0" err="1" smtClean="0"/>
              <a:t>Шантаровіч</a:t>
            </a:r>
            <a:r>
              <a:rPr lang="ru-RU" dirty="0" smtClean="0"/>
              <a:t>. </a:t>
            </a:r>
            <a:r>
              <a:rPr lang="ru-RU" dirty="0" err="1" smtClean="0"/>
              <a:t>Дзякуючы</a:t>
            </a:r>
            <a:r>
              <a:rPr lang="ru-RU" dirty="0" smtClean="0"/>
              <a:t> яму </a:t>
            </a:r>
            <a:r>
              <a:rPr lang="ru-RU" dirty="0" err="1" smtClean="0"/>
              <a:t>пра</a:t>
            </a:r>
            <a:r>
              <a:rPr lang="ru-RU" dirty="0" smtClean="0"/>
              <a:t> </a:t>
            </a:r>
            <a:r>
              <a:rPr lang="ru-RU" dirty="0" err="1" smtClean="0"/>
              <a:t>беларускую</a:t>
            </a:r>
            <a:r>
              <a:rPr lang="ru-RU" dirty="0" smtClean="0"/>
              <a:t> школу </a:t>
            </a:r>
            <a:r>
              <a:rPr lang="ru-RU" dirty="0" err="1" smtClean="0"/>
              <a:t>веславання</a:t>
            </a:r>
            <a:r>
              <a:rPr lang="ru-RU" dirty="0" smtClean="0"/>
              <a:t> </a:t>
            </a:r>
            <a:r>
              <a:rPr lang="ru-RU" dirty="0" err="1" smtClean="0"/>
              <a:t>даведаўся</a:t>
            </a:r>
            <a:r>
              <a:rPr lang="ru-RU" dirty="0" smtClean="0"/>
              <a:t> </a:t>
            </a:r>
            <a:r>
              <a:rPr lang="ru-RU" dirty="0" err="1" smtClean="0"/>
              <a:t>ўвесь</a:t>
            </a:r>
            <a:r>
              <a:rPr lang="ru-RU" dirty="0" smtClean="0"/>
              <a:t> свет. Яго </a:t>
            </a:r>
            <a:r>
              <a:rPr lang="ru-RU" dirty="0" err="1" smtClean="0"/>
              <a:t>падапечныя</a:t>
            </a:r>
            <a:r>
              <a:rPr lang="ru-RU" dirty="0" smtClean="0"/>
              <a:t> </a:t>
            </a:r>
            <a:r>
              <a:rPr lang="ru-RU" dirty="0" err="1" smtClean="0"/>
              <a:t>Раман</a:t>
            </a:r>
            <a:r>
              <a:rPr lang="ru-RU" dirty="0" smtClean="0"/>
              <a:t> </a:t>
            </a:r>
            <a:r>
              <a:rPr lang="ru-RU" dirty="0" err="1" smtClean="0"/>
              <a:t>Петрушэнка</a:t>
            </a:r>
            <a:r>
              <a:rPr lang="ru-RU" dirty="0" smtClean="0"/>
              <a:t>, </a:t>
            </a:r>
            <a:r>
              <a:rPr lang="ru-RU" dirty="0" err="1" smtClean="0"/>
              <a:t>Вадзім</a:t>
            </a:r>
            <a:r>
              <a:rPr lang="ru-RU" dirty="0" smtClean="0"/>
              <a:t> </a:t>
            </a:r>
            <a:r>
              <a:rPr lang="ru-RU" dirty="0" err="1" smtClean="0"/>
              <a:t>Махнеў</a:t>
            </a:r>
            <a:r>
              <a:rPr lang="ru-RU" dirty="0" smtClean="0"/>
              <a:t>, Артур </a:t>
            </a:r>
            <a:r>
              <a:rPr lang="ru-RU" dirty="0" err="1" smtClean="0"/>
              <a:t>Літвінчук</a:t>
            </a:r>
            <a:r>
              <a:rPr lang="ru-RU" dirty="0" smtClean="0"/>
              <a:t>, </a:t>
            </a:r>
            <a:r>
              <a:rPr lang="ru-RU" dirty="0" err="1" smtClean="0"/>
              <a:t>Аляксей</a:t>
            </a:r>
            <a:r>
              <a:rPr lang="ru-RU" dirty="0" smtClean="0"/>
              <a:t> </a:t>
            </a:r>
            <a:r>
              <a:rPr lang="ru-RU" dirty="0" err="1" smtClean="0"/>
              <a:t>Абалмасаў</a:t>
            </a:r>
            <a:r>
              <a:rPr lang="ru-RU" dirty="0" smtClean="0"/>
              <a:t>, </a:t>
            </a:r>
            <a:r>
              <a:rPr lang="ru-RU" dirty="0" err="1" smtClean="0"/>
              <a:t>браты</a:t>
            </a:r>
            <a:r>
              <a:rPr lang="ru-RU" dirty="0" smtClean="0"/>
              <a:t> </a:t>
            </a:r>
            <a:r>
              <a:rPr lang="ru-RU" dirty="0" err="1" smtClean="0"/>
              <a:t>Багдановічы</a:t>
            </a:r>
            <a:r>
              <a:rPr lang="ru-RU" dirty="0" smtClean="0"/>
              <a:t> </a:t>
            </a:r>
            <a:r>
              <a:rPr lang="ru-RU" dirty="0" err="1" smtClean="0"/>
              <a:t>ўжо</a:t>
            </a:r>
            <a:r>
              <a:rPr lang="ru-RU" dirty="0" smtClean="0"/>
              <a:t> не </a:t>
            </a:r>
            <a:r>
              <a:rPr lang="ru-RU" dirty="0" err="1" smtClean="0"/>
              <a:t>аднойчы</a:t>
            </a:r>
            <a:r>
              <a:rPr lang="ru-RU" dirty="0" smtClean="0"/>
              <a:t> </a:t>
            </a:r>
            <a:r>
              <a:rPr lang="ru-RU" dirty="0" err="1" smtClean="0"/>
              <a:t>станавіліся</a:t>
            </a:r>
            <a:r>
              <a:rPr lang="ru-RU" dirty="0" smtClean="0"/>
              <a:t> </a:t>
            </a:r>
            <a:r>
              <a:rPr lang="ru-RU" dirty="0" err="1" smtClean="0"/>
              <a:t>прызёрамі</a:t>
            </a:r>
            <a:r>
              <a:rPr lang="ru-RU" dirty="0" smtClean="0"/>
              <a:t> </a:t>
            </a:r>
            <a:r>
              <a:rPr lang="ru-RU" dirty="0" err="1" smtClean="0"/>
              <a:t>сусветных</a:t>
            </a:r>
            <a:r>
              <a:rPr lang="ru-RU" dirty="0" smtClean="0"/>
              <a:t> </a:t>
            </a:r>
            <a:r>
              <a:rPr lang="ru-RU" dirty="0" err="1" smtClean="0"/>
              <a:t>першынстваў</a:t>
            </a:r>
            <a:r>
              <a:rPr lang="ru-RU" dirty="0" smtClean="0"/>
              <a:t>, а </a:t>
            </a:r>
            <a:r>
              <a:rPr lang="ru-RU" dirty="0" err="1" smtClean="0"/>
              <a:t>галоўнае</a:t>
            </a:r>
            <a:r>
              <a:rPr lang="ru-RU" dirty="0" smtClean="0"/>
              <a:t> </a:t>
            </a:r>
            <a:r>
              <a:rPr lang="ru-RU" dirty="0" err="1" smtClean="0"/>
              <a:t>яны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</a:t>
            </a:r>
            <a:r>
              <a:rPr lang="ru-RU" dirty="0" err="1" smtClean="0"/>
              <a:t>алімпійскімі</a:t>
            </a:r>
            <a:r>
              <a:rPr lang="ru-RU" dirty="0" smtClean="0"/>
              <a:t> </a:t>
            </a:r>
            <a:r>
              <a:rPr lang="ru-RU" dirty="0" err="1" smtClean="0"/>
              <a:t>чэмпіёнамі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Мікалай</a:t>
            </a:r>
            <a:r>
              <a:rPr lang="ru-RU" dirty="0" smtClean="0"/>
              <a:t> </a:t>
            </a:r>
            <a:r>
              <a:rPr lang="ru-RU" dirty="0" err="1" smtClean="0"/>
              <a:t>Казека</a:t>
            </a:r>
            <a:r>
              <a:rPr lang="ru-RU" dirty="0" smtClean="0"/>
              <a:t> </a:t>
            </a:r>
            <a:r>
              <a:rPr lang="ru-RU" dirty="0" err="1" smtClean="0"/>
              <a:t>ўжо</a:t>
            </a:r>
            <a:r>
              <a:rPr lang="ru-RU" dirty="0" smtClean="0"/>
              <a:t> </a:t>
            </a:r>
            <a:r>
              <a:rPr lang="ru-RU" dirty="0" err="1" smtClean="0"/>
              <a:t>даўно</a:t>
            </a:r>
            <a:r>
              <a:rPr lang="ru-RU" dirty="0" smtClean="0"/>
              <a:t> </a:t>
            </a:r>
            <a:r>
              <a:rPr lang="ru-RU" dirty="0" err="1" smtClean="0"/>
              <a:t>даказаў</a:t>
            </a:r>
            <a:r>
              <a:rPr lang="ru-RU" dirty="0" smtClean="0"/>
              <a:t>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сваімі</a:t>
            </a:r>
            <a:r>
              <a:rPr lang="ru-RU" dirty="0" smtClean="0"/>
              <a:t> </a:t>
            </a:r>
            <a:r>
              <a:rPr lang="ru-RU" dirty="0" err="1" smtClean="0"/>
              <a:t>падапечнымі</a:t>
            </a:r>
            <a:r>
              <a:rPr lang="ru-RU" dirty="0" smtClean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здольны</a:t>
            </a:r>
            <a:r>
              <a:rPr lang="ru-RU" dirty="0" smtClean="0"/>
              <a:t> на </a:t>
            </a:r>
            <a:r>
              <a:rPr lang="ru-RU" dirty="0" err="1" smtClean="0"/>
              <a:t>многае</a:t>
            </a:r>
            <a:r>
              <a:rPr lang="ru-RU" dirty="0" smtClean="0"/>
              <a:t>. Ужо </a:t>
            </a:r>
            <a:r>
              <a:rPr lang="ru-RU" dirty="0" err="1" smtClean="0"/>
              <a:t>чатыры</a:t>
            </a:r>
            <a:r>
              <a:rPr lang="ru-RU" dirty="0" smtClean="0"/>
              <a:t> </a:t>
            </a:r>
            <a:r>
              <a:rPr lang="ru-RU" dirty="0" err="1" smtClean="0"/>
              <a:t>алімпіяды</a:t>
            </a:r>
            <a:r>
              <a:rPr lang="ru-RU" dirty="0" smtClean="0"/>
              <a:t> </a:t>
            </a:r>
            <a:r>
              <a:rPr lang="ru-RU" dirty="0" err="1" smtClean="0"/>
              <a:t>запар</a:t>
            </a:r>
            <a:r>
              <a:rPr lang="ru-RU" dirty="0" smtClean="0"/>
              <a:t> </a:t>
            </a:r>
            <a:r>
              <a:rPr lang="ru-RU" dirty="0" err="1" smtClean="0"/>
              <a:t>беларускія</a:t>
            </a:r>
            <a:r>
              <a:rPr lang="ru-RU" dirty="0" smtClean="0"/>
              <a:t> </a:t>
            </a:r>
            <a:r>
              <a:rPr lang="ru-RU" dirty="0" err="1" smtClean="0"/>
              <a:t>фрыстайлісты</a:t>
            </a:r>
            <a:r>
              <a:rPr lang="ru-RU" dirty="0" smtClean="0"/>
              <a:t> на </a:t>
            </a:r>
            <a:r>
              <a:rPr lang="ru-RU" dirty="0" err="1" smtClean="0"/>
              <a:t>п'едэстале</a:t>
            </a:r>
            <a:r>
              <a:rPr lang="ru-RU" dirty="0" smtClean="0"/>
              <a:t> </a:t>
            </a:r>
            <a:r>
              <a:rPr lang="ru-RU" dirty="0" err="1" smtClean="0"/>
              <a:t>гонару</a:t>
            </a:r>
            <a:r>
              <a:rPr lang="ru-RU" dirty="0" smtClean="0"/>
              <a:t>. </a:t>
            </a:r>
            <a:r>
              <a:rPr lang="ru-RU" dirty="0" err="1" smtClean="0"/>
              <a:t>Гэта</a:t>
            </a:r>
            <a:r>
              <a:rPr lang="ru-RU" dirty="0" smtClean="0"/>
              <a:t> кажа </a:t>
            </a:r>
            <a:r>
              <a:rPr lang="ru-RU" dirty="0" err="1" smtClean="0"/>
              <a:t>аб</a:t>
            </a:r>
            <a:r>
              <a:rPr lang="ru-RU" dirty="0" smtClean="0"/>
              <a:t> </a:t>
            </a:r>
            <a:r>
              <a:rPr lang="ru-RU" dirty="0" err="1" smtClean="0"/>
              <a:t>тым</a:t>
            </a:r>
            <a:r>
              <a:rPr lang="ru-RU" dirty="0" smtClean="0"/>
              <a:t>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чалавек</a:t>
            </a:r>
            <a:r>
              <a:rPr lang="ru-RU" dirty="0" smtClean="0"/>
              <a:t> </a:t>
            </a:r>
            <a:r>
              <a:rPr lang="ru-RU" dirty="0" err="1" smtClean="0"/>
              <a:t>знайшоў</a:t>
            </a:r>
            <a:r>
              <a:rPr lang="ru-RU" dirty="0" smtClean="0"/>
              <a:t> сваё </a:t>
            </a:r>
            <a:r>
              <a:rPr lang="ru-RU" dirty="0" err="1" smtClean="0"/>
              <a:t>занятак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зараз </a:t>
            </a:r>
            <a:r>
              <a:rPr lang="ru-RU" dirty="0" err="1" smtClean="0"/>
              <a:t>дзякуючы</a:t>
            </a:r>
            <a:r>
              <a:rPr lang="ru-RU" dirty="0" smtClean="0"/>
              <a:t> яму, Беларусь </a:t>
            </a:r>
            <a:r>
              <a:rPr lang="ru-RU" dirty="0" err="1" smtClean="0"/>
              <a:t>можа</a:t>
            </a:r>
            <a:r>
              <a:rPr lang="ru-RU" dirty="0" smtClean="0"/>
              <a:t> </a:t>
            </a:r>
            <a:r>
              <a:rPr lang="ru-RU" dirty="0" err="1" smtClean="0"/>
              <a:t>ганарыцца</a:t>
            </a:r>
            <a:r>
              <a:rPr lang="ru-RU" dirty="0" smtClean="0"/>
              <a:t> </a:t>
            </a:r>
            <a:r>
              <a:rPr lang="ru-RU" dirty="0" err="1" smtClean="0"/>
              <a:t>сваімі</a:t>
            </a:r>
            <a:r>
              <a:rPr lang="ru-RU" dirty="0" smtClean="0"/>
              <a:t> лётным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лыжнікамі</a:t>
            </a:r>
            <a:r>
              <a:rPr lang="ru-RU" dirty="0" smtClean="0"/>
              <a:t>. А </a:t>
            </a:r>
            <a:r>
              <a:rPr lang="ru-RU" dirty="0" err="1" smtClean="0"/>
              <a:t>пачынаў</a:t>
            </a:r>
            <a:r>
              <a:rPr lang="ru-RU" dirty="0" smtClean="0"/>
              <a:t> </a:t>
            </a:r>
            <a:r>
              <a:rPr lang="ru-RU" dirty="0" err="1" smtClean="0"/>
              <a:t>Мікалай</a:t>
            </a:r>
            <a:r>
              <a:rPr lang="ru-RU" dirty="0" smtClean="0"/>
              <a:t> </a:t>
            </a:r>
            <a:r>
              <a:rPr lang="ru-RU" dirty="0" err="1" smtClean="0"/>
              <a:t>Мікалаевіч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нулю, у </a:t>
            </a:r>
            <a:r>
              <a:rPr lang="ru-RU" dirty="0" err="1" smtClean="0"/>
              <a:t>краіне</a:t>
            </a:r>
            <a:r>
              <a:rPr lang="ru-RU" dirty="0" smtClean="0"/>
              <a:t>, </a:t>
            </a:r>
            <a:r>
              <a:rPr lang="ru-RU" dirty="0" err="1" smtClean="0"/>
              <a:t>дзе</a:t>
            </a:r>
            <a:r>
              <a:rPr lang="ru-RU" dirty="0" smtClean="0"/>
              <a:t> </a:t>
            </a:r>
            <a:r>
              <a:rPr lang="ru-RU" dirty="0" err="1" smtClean="0"/>
              <a:t>аб</a:t>
            </a:r>
            <a:r>
              <a:rPr lang="ru-RU" dirty="0" smtClean="0"/>
              <a:t> </a:t>
            </a:r>
            <a:r>
              <a:rPr lang="ru-RU" dirty="0" err="1" smtClean="0"/>
              <a:t>такім</a:t>
            </a:r>
            <a:r>
              <a:rPr lang="ru-RU" dirty="0" smtClean="0"/>
              <a:t> </a:t>
            </a:r>
            <a:r>
              <a:rPr lang="ru-RU" dirty="0" err="1" smtClean="0"/>
              <a:t>спорце</a:t>
            </a:r>
            <a:r>
              <a:rPr lang="ru-RU" dirty="0" smtClean="0"/>
              <a:t> мала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ведаў</a:t>
            </a:r>
            <a:r>
              <a:rPr lang="ru-RU" dirty="0" smtClean="0"/>
              <a:t>. </a:t>
            </a:r>
            <a:r>
              <a:rPr lang="ru-RU" dirty="0" err="1" smtClean="0"/>
              <a:t>Вынікі</a:t>
            </a:r>
            <a:r>
              <a:rPr lang="ru-RU" dirty="0" smtClean="0"/>
              <a:t> </a:t>
            </a:r>
            <a:r>
              <a:rPr lang="ru-RU" dirty="0" err="1" smtClean="0"/>
              <a:t>гэтай</a:t>
            </a:r>
            <a:r>
              <a:rPr lang="ru-RU" dirty="0" smtClean="0"/>
              <a:t> </a:t>
            </a:r>
            <a:r>
              <a:rPr lang="ru-RU" dirty="0" err="1" smtClean="0"/>
              <a:t>працы</a:t>
            </a:r>
            <a:r>
              <a:rPr lang="ru-RU" dirty="0" smtClean="0"/>
              <a:t> на </a:t>
            </a:r>
            <a:r>
              <a:rPr lang="ru-RU" dirty="0" err="1" smtClean="0"/>
              <a:t>твар</a:t>
            </a:r>
            <a:r>
              <a:rPr lang="ru-RU" dirty="0" smtClean="0"/>
              <a:t>: 2-х </a:t>
            </a:r>
            <a:r>
              <a:rPr lang="ru-RU" dirty="0" err="1" smtClean="0"/>
              <a:t>разовы</a:t>
            </a:r>
            <a:r>
              <a:rPr lang="ru-RU" dirty="0" smtClean="0"/>
              <a:t> </a:t>
            </a:r>
            <a:r>
              <a:rPr lang="ru-RU" dirty="0" err="1" smtClean="0"/>
              <a:t>прызёр</a:t>
            </a:r>
            <a:r>
              <a:rPr lang="ru-RU" dirty="0" smtClean="0"/>
              <a:t> </a:t>
            </a:r>
            <a:r>
              <a:rPr lang="ru-RU" dirty="0" err="1" smtClean="0"/>
              <a:t>алімпійскіх</a:t>
            </a:r>
            <a:r>
              <a:rPr lang="ru-RU" dirty="0" smtClean="0"/>
              <a:t> </a:t>
            </a:r>
            <a:r>
              <a:rPr lang="ru-RU" dirty="0" err="1" smtClean="0"/>
              <a:t>гульняў</a:t>
            </a:r>
            <a:r>
              <a:rPr lang="ru-RU" dirty="0" smtClean="0"/>
              <a:t> - </a:t>
            </a:r>
            <a:r>
              <a:rPr lang="ru-RU" dirty="0" err="1" smtClean="0"/>
              <a:t>Дзмітрый</a:t>
            </a:r>
            <a:r>
              <a:rPr lang="ru-RU" dirty="0" smtClean="0"/>
              <a:t> </a:t>
            </a:r>
            <a:r>
              <a:rPr lang="ru-RU" dirty="0" err="1" smtClean="0"/>
              <a:t>Дашчынскі</a:t>
            </a:r>
            <a:r>
              <a:rPr lang="ru-RU" dirty="0" smtClean="0"/>
              <a:t>, </a:t>
            </a:r>
            <a:r>
              <a:rPr lang="ru-RU" dirty="0" err="1" smtClean="0"/>
              <a:t>чэмпіён</a:t>
            </a:r>
            <a:r>
              <a:rPr lang="ru-RU" dirty="0" smtClean="0"/>
              <a:t> </a:t>
            </a:r>
            <a:r>
              <a:rPr lang="ru-RU" dirty="0" err="1" smtClean="0"/>
              <a:t>алімпійскіх</a:t>
            </a:r>
            <a:r>
              <a:rPr lang="ru-RU" dirty="0" smtClean="0"/>
              <a:t> </a:t>
            </a:r>
            <a:r>
              <a:rPr lang="ru-RU" dirty="0" err="1" smtClean="0"/>
              <a:t>гульняў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бронзавы</a:t>
            </a:r>
            <a:r>
              <a:rPr lang="ru-RU" dirty="0" smtClean="0"/>
              <a:t> </a:t>
            </a:r>
            <a:r>
              <a:rPr lang="ru-RU" dirty="0" err="1" smtClean="0"/>
              <a:t>прызёр</a:t>
            </a:r>
            <a:r>
              <a:rPr lang="ru-RU" dirty="0" smtClean="0"/>
              <a:t> - </a:t>
            </a:r>
            <a:r>
              <a:rPr lang="ru-RU" dirty="0" err="1" smtClean="0"/>
              <a:t>Аляксей</a:t>
            </a:r>
            <a:r>
              <a:rPr lang="ru-RU" dirty="0" smtClean="0"/>
              <a:t> </a:t>
            </a:r>
            <a:r>
              <a:rPr lang="ru-RU" dirty="0" err="1" smtClean="0"/>
              <a:t>Грышын</a:t>
            </a:r>
            <a:r>
              <a:rPr lang="ru-RU" dirty="0" smtClean="0"/>
              <a:t>, </a:t>
            </a:r>
            <a:r>
              <a:rPr lang="ru-RU" dirty="0" err="1" smtClean="0"/>
              <a:t>уладальнік</a:t>
            </a:r>
            <a:r>
              <a:rPr lang="ru-RU" dirty="0" smtClean="0"/>
              <a:t> Кубка Свету - 2010г. - Антон </a:t>
            </a:r>
            <a:r>
              <a:rPr lang="ru-RU" dirty="0" err="1" smtClean="0"/>
              <a:t>Кушнір</a:t>
            </a:r>
            <a:r>
              <a:rPr lang="ru-RU" dirty="0" smtClean="0"/>
              <a:t>, а </a:t>
            </a:r>
            <a:r>
              <a:rPr lang="ru-RU" dirty="0" err="1" smtClean="0"/>
              <a:t>таксама</a:t>
            </a:r>
            <a:r>
              <a:rPr lang="ru-RU" dirty="0" smtClean="0"/>
              <a:t> </a:t>
            </a:r>
            <a:r>
              <a:rPr lang="ru-RU" dirty="0" err="1" smtClean="0"/>
              <a:t>маладыя</a:t>
            </a:r>
            <a:r>
              <a:rPr lang="ru-RU" dirty="0" smtClean="0"/>
              <a:t> </a:t>
            </a:r>
            <a:r>
              <a:rPr lang="ru-RU" dirty="0" err="1" smtClean="0"/>
              <a:t>перспектыўныя</a:t>
            </a:r>
            <a:r>
              <a:rPr lang="ru-RU" dirty="0" smtClean="0"/>
              <a:t> </a:t>
            </a:r>
            <a:r>
              <a:rPr lang="ru-RU" dirty="0" err="1" smtClean="0"/>
              <a:t>фрыстайлісты</a:t>
            </a:r>
            <a:r>
              <a:rPr lang="ru-RU" dirty="0" smtClean="0"/>
              <a:t> </a:t>
            </a:r>
            <a:r>
              <a:rPr lang="ru-RU" dirty="0" err="1" smtClean="0"/>
              <a:t>Максім</a:t>
            </a:r>
            <a:r>
              <a:rPr lang="ru-RU" dirty="0" smtClean="0"/>
              <a:t> </a:t>
            </a:r>
            <a:r>
              <a:rPr lang="ru-RU" dirty="0" err="1" smtClean="0"/>
              <a:t>Гусцік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Ганна </a:t>
            </a:r>
            <a:r>
              <a:rPr lang="ru-RU" dirty="0" err="1" smtClean="0"/>
              <a:t>Гуськова</a:t>
            </a:r>
            <a:r>
              <a:rPr lang="ru-RU" dirty="0" smtClean="0"/>
              <a:t> </a:t>
            </a:r>
            <a:r>
              <a:rPr lang="ru-RU" dirty="0" err="1" smtClean="0"/>
              <a:t>перамогі</a:t>
            </a:r>
            <a:r>
              <a:rPr lang="ru-RU" dirty="0" smtClean="0"/>
              <a:t> </a:t>
            </a:r>
            <a:r>
              <a:rPr lang="ru-RU" dirty="0" err="1" smtClean="0"/>
              <a:t>якіх</a:t>
            </a:r>
            <a:r>
              <a:rPr lang="ru-RU" dirty="0" smtClean="0"/>
              <a:t> </a:t>
            </a:r>
            <a:r>
              <a:rPr lang="ru-RU" dirty="0" err="1" smtClean="0"/>
              <a:t>наперадзе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Беларусь </a:t>
            </a:r>
            <a:r>
              <a:rPr lang="ru-RU" dirty="0" err="1" smtClean="0"/>
              <a:t>багатая</a:t>
            </a:r>
            <a:r>
              <a:rPr lang="ru-RU" dirty="0" smtClean="0"/>
              <a:t> як </a:t>
            </a:r>
            <a:r>
              <a:rPr lang="ru-RU" dirty="0" err="1" smtClean="0"/>
              <a:t>вялікімі</a:t>
            </a:r>
            <a:r>
              <a:rPr lang="ru-RU" dirty="0" smtClean="0"/>
              <a:t> </a:t>
            </a:r>
            <a:r>
              <a:rPr lang="ru-RU" dirty="0" err="1" smtClean="0"/>
              <a:t>спартсменамі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вялікімі</a:t>
            </a:r>
            <a:r>
              <a:rPr lang="ru-RU" dirty="0" smtClean="0"/>
              <a:t> </a:t>
            </a:r>
            <a:r>
              <a:rPr lang="ru-RU" dirty="0" err="1" smtClean="0"/>
              <a:t>трэнерамі</a:t>
            </a:r>
            <a:r>
              <a:rPr lang="ru-RU" dirty="0" smtClean="0"/>
              <a:t>. </a:t>
            </a:r>
            <a:r>
              <a:rPr lang="ru-RU" dirty="0" err="1" smtClean="0"/>
              <a:t>Дзякуючы</a:t>
            </a:r>
            <a:r>
              <a:rPr lang="ru-RU" dirty="0" smtClean="0"/>
              <a:t> </a:t>
            </a:r>
            <a:r>
              <a:rPr lang="ru-RU" dirty="0" err="1" smtClean="0"/>
              <a:t>гэтым</a:t>
            </a:r>
            <a:r>
              <a:rPr lang="ru-RU" dirty="0" smtClean="0"/>
              <a:t> </a:t>
            </a:r>
            <a:r>
              <a:rPr lang="ru-RU" dirty="0" err="1" smtClean="0"/>
              <a:t>людзям</a:t>
            </a:r>
            <a:r>
              <a:rPr lang="ru-RU" dirty="0" smtClean="0"/>
              <a:t> </a:t>
            </a:r>
            <a:r>
              <a:rPr lang="ru-RU" dirty="0" err="1" smtClean="0"/>
              <a:t>аб</a:t>
            </a:r>
            <a:r>
              <a:rPr lang="ru-RU" dirty="0" smtClean="0"/>
              <a:t> </a:t>
            </a:r>
            <a:r>
              <a:rPr lang="ru-RU" dirty="0" err="1" smtClean="0"/>
              <a:t>Беларусі</a:t>
            </a:r>
            <a:r>
              <a:rPr lang="ru-RU" dirty="0" smtClean="0"/>
              <a:t> </a:t>
            </a:r>
            <a:r>
              <a:rPr lang="ru-RU" dirty="0" err="1" smtClean="0"/>
              <a:t>ведаюць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ўсіх</a:t>
            </a:r>
            <a:r>
              <a:rPr lang="ru-RU" dirty="0" smtClean="0"/>
              <a:t> кутках свету.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472518" cy="12144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Компьютеры можно использовать для показа церемоний открытия и закрытия Олимпийских игр, моментов соревнований, церемоний награждения.</a:t>
            </a:r>
            <a:endParaRPr lang="ru-RU" dirty="0"/>
          </a:p>
        </p:txBody>
      </p:sp>
      <p:pic>
        <p:nvPicPr>
          <p:cNvPr id="11266" name="Picture 2" descr="open1%20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400049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open1%20(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86058"/>
            <a:ext cx="44291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62865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Олимпийское образование следует рассматривать не как отдельный предмет, группу предметов, учебную дисциплину или спецкурс, а как </a:t>
            </a:r>
            <a:r>
              <a:rPr lang="ru-RU" sz="2400" dirty="0" err="1" smtClean="0">
                <a:solidFill>
                  <a:srgbClr val="002060"/>
                </a:solidFill>
              </a:rPr>
              <a:t>метапредмет</a:t>
            </a:r>
            <a:r>
              <a:rPr lang="ru-RU" sz="2400" dirty="0" smtClean="0">
                <a:solidFill>
                  <a:srgbClr val="002060"/>
                </a:solidFill>
              </a:rPr>
              <a:t>. Оно должно быть направлено на то, чтобы сформировать у детей интерес к спорту, потребность в систематических занятиях спортом, стремление показывать как можно более высокие спортивные результаты и качества, те знания, которые способствуют достижению именно этих результатов. Совместное использование различных видов деятельности, органичное объединение спорта, искусства и других духовно-творческих мероприятий позволяют создать условия для гармоничного, разностороннего развития личности. А стремление использовать разнообразные спортивные игры и соревнования, позволяют повысить их привлекательность и доступность для лиц различного пола, возраста, физического состояния и подготовленности.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3579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Кто спортом занимается, тот силы набирается.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Начинай новую жизнь не с понедельника, а с утренней зарядки</a:t>
            </a:r>
          </a:p>
          <a:p>
            <a:pPr>
              <a:buNone/>
            </a:pPr>
            <a:r>
              <a:rPr lang="ru-RU" b="1" dirty="0" smtClean="0"/>
              <a:t>Солнце, воздух и вода — наши лучшие друзья…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Крепок телом - богат и делом.</a:t>
            </a:r>
          </a:p>
          <a:p>
            <a:pPr>
              <a:buNone/>
            </a:pPr>
            <a:r>
              <a:rPr lang="ru-RU" b="1" dirty="0" smtClean="0"/>
              <a:t>В спорте, как и в казино, выиграть случайно очень трудно.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спорте мания величия помогает плохо. Но хорошо помогает мания преследования.</a:t>
            </a:r>
          </a:p>
          <a:p>
            <a:pPr>
              <a:buNone/>
            </a:pPr>
            <a:r>
              <a:rPr lang="ru-RU" b="1" dirty="0" smtClean="0"/>
              <a:t>Со спортом не дружишь - не раз о том потужишь.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Пешком ходить — долго жить.</a:t>
            </a:r>
          </a:p>
          <a:p>
            <a:pPr>
              <a:buNone/>
            </a:pPr>
            <a:r>
              <a:rPr lang="ru-RU" b="1" dirty="0" smtClean="0"/>
              <a:t>Отдай спорту время, а взамен получи здоровье.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Без осанки и конь — корова.</a:t>
            </a:r>
          </a:p>
          <a:p>
            <a:pPr>
              <a:buNone/>
            </a:pPr>
            <a:r>
              <a:rPr lang="ru-RU" b="1" dirty="0" smtClean="0"/>
              <a:t>В здоровом теле – здоровый дух.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Главное соревнование - борьба с самим собой.</a:t>
            </a:r>
          </a:p>
          <a:p>
            <a:pPr>
              <a:buNone/>
            </a:pPr>
            <a:r>
              <a:rPr lang="ru-RU" b="1" dirty="0" smtClean="0"/>
              <a:t>Закаляй свое тело с пользой для дела.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Холода не бойся, сам по пояс мойся. </a:t>
            </a:r>
          </a:p>
          <a:p>
            <a:pPr>
              <a:buNone/>
            </a:pPr>
            <a:r>
              <a:rPr lang="ru-RU" b="1" dirty="0" smtClean="0"/>
              <a:t>Солнце, воздух и вода помогают нам всегда.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Кто любит спорт, тот здоров и бодр. </a:t>
            </a:r>
          </a:p>
          <a:p>
            <a:pPr>
              <a:buNone/>
            </a:pPr>
            <a:r>
              <a:rPr lang="ru-RU" b="1" dirty="0" smtClean="0"/>
              <a:t>Смекалка нужна, и закалка важна.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Паруса да снасти у спортсмена во власти. </a:t>
            </a:r>
          </a:p>
          <a:p>
            <a:pPr>
              <a:buNone/>
            </a:pPr>
            <a:r>
              <a:rPr lang="ru-RU" b="1" dirty="0" smtClean="0"/>
              <a:t>Смолоду закалишься, на весь век сгодишься.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Начинай новую жизнь не с понедельника, а с утренней зарядки. </a:t>
            </a:r>
          </a:p>
          <a:p>
            <a:pPr>
              <a:buNone/>
            </a:pPr>
            <a:r>
              <a:rPr lang="ru-RU" b="1" dirty="0" smtClean="0"/>
              <a:t>Крепок телом - богат и делом.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7000924" cy="56436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1)Выписать слова, которые пишутся с большой буквы. Объяснить почему пишется большая или маленькая буква.</a:t>
            </a:r>
          </a:p>
          <a:p>
            <a:pPr>
              <a:buNone/>
            </a:pPr>
            <a:r>
              <a:rPr lang="ru-RU" b="1" dirty="0" smtClean="0"/>
              <a:t>Беларусь, гимн, стадион, Андрей Кравченко, Олимпийские игры, Пекин, страна, Днепр, Сочи, талисман, медаль, олимпийский чемпион, спорт, Джеймс </a:t>
            </a:r>
            <a:r>
              <a:rPr lang="ru-RU" b="1" dirty="0" err="1" smtClean="0"/>
              <a:t>Конноли</a:t>
            </a:r>
            <a:r>
              <a:rPr lang="ru-RU" b="1" dirty="0" smtClean="0"/>
              <a:t>, Национальный олимпийский комитет, Международный олимпийский комитет, Олимп, Зевс, </a:t>
            </a:r>
            <a:r>
              <a:rPr lang="ru-RU" b="1" dirty="0" err="1" smtClean="0"/>
              <a:t>юлия</a:t>
            </a:r>
            <a:r>
              <a:rPr lang="ru-RU" b="1" dirty="0" smtClean="0"/>
              <a:t> Нестеренко, биатлон, Лариса </a:t>
            </a:r>
            <a:r>
              <a:rPr lang="ru-RU" b="1" dirty="0" err="1" smtClean="0"/>
              <a:t>Латынина</a:t>
            </a:r>
            <a:r>
              <a:rPr lang="ru-RU" b="1" dirty="0" smtClean="0"/>
              <a:t>, фристайл.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2)Разделите слова на слоги:</a:t>
            </a:r>
          </a:p>
          <a:p>
            <a:pPr>
              <a:buNone/>
            </a:pPr>
            <a:r>
              <a:rPr lang="ru-RU" b="1" dirty="0" smtClean="0"/>
              <a:t>Олимпиада, </a:t>
            </a:r>
            <a:r>
              <a:rPr lang="ru-RU" b="1" dirty="0" err="1" smtClean="0"/>
              <a:t>олимпионик</a:t>
            </a:r>
            <a:r>
              <a:rPr lang="ru-RU" b="1" dirty="0" smtClean="0"/>
              <a:t>, награда, золото, пьедестал, слава, марафон, стрельба, церемониал, плавание, рекордсмен, эмблема.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3)Найти лексическое значение слов: </a:t>
            </a:r>
          </a:p>
          <a:p>
            <a:pPr>
              <a:buNone/>
            </a:pPr>
            <a:r>
              <a:rPr lang="ru-RU" b="1" dirty="0" smtClean="0"/>
              <a:t>Юниор, чемпион, тайм, спринтер, спортсмен, пьедестал почета, балл, медаль, ничья, олимпиада, олимпийские игры, пенальти.</a:t>
            </a:r>
            <a:endParaRPr lang="ru-RU" dirty="0" smtClean="0"/>
          </a:p>
        </p:txBody>
      </p:sp>
      <p:pic>
        <p:nvPicPr>
          <p:cNvPr id="4" name="Рисунок 3" descr="235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286124"/>
            <a:ext cx="2285984" cy="35718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Беларуская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401080" cy="600079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rgbClr val="00B0F0"/>
                </a:solidFill>
              </a:rPr>
              <a:t>Тэкст</a:t>
            </a:r>
            <a:r>
              <a:rPr lang="ru-RU" dirty="0" smtClean="0">
                <a:solidFill>
                  <a:srgbClr val="00B0F0"/>
                </a:solidFill>
              </a:rPr>
              <a:t> для </a:t>
            </a:r>
            <a:r>
              <a:rPr lang="ru-RU" dirty="0" err="1" smtClean="0">
                <a:solidFill>
                  <a:srgbClr val="00B0F0"/>
                </a:solidFill>
              </a:rPr>
              <a:t>кантрольнага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сп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ru-RU" dirty="0" err="1" smtClean="0">
                <a:solidFill>
                  <a:srgbClr val="00B0F0"/>
                </a:solidFill>
              </a:rPr>
              <a:t>свання</a:t>
            </a:r>
            <a:r>
              <a:rPr lang="ru-RU" dirty="0" smtClean="0">
                <a:solidFill>
                  <a:srgbClr val="00B0F0"/>
                </a:solidFill>
              </a:rPr>
              <a:t>:</a:t>
            </a:r>
          </a:p>
          <a:p>
            <a:pPr>
              <a:buNone/>
            </a:pPr>
            <a:r>
              <a:rPr lang="ru-RU" dirty="0" err="1" smtClean="0"/>
              <a:t>Алімпійскі</a:t>
            </a:r>
            <a:r>
              <a:rPr lang="ru-RU" dirty="0" smtClean="0"/>
              <a:t> </a:t>
            </a:r>
            <a:r>
              <a:rPr lang="ru-RU" dirty="0" err="1" smtClean="0"/>
              <a:t>чэмпіён</a:t>
            </a:r>
            <a:r>
              <a:rPr lang="en-US" dirty="0" smtClean="0"/>
              <a:t> - </a:t>
            </a:r>
            <a:r>
              <a:rPr lang="ru-RU" dirty="0" err="1" smtClean="0"/>
              <a:t>спартыўны</a:t>
            </a:r>
            <a:r>
              <a:rPr lang="ru-RU" dirty="0" smtClean="0"/>
              <a:t> </a:t>
            </a:r>
            <a:r>
              <a:rPr lang="ru-RU" dirty="0" err="1" smtClean="0"/>
              <a:t>тытул</a:t>
            </a:r>
            <a:r>
              <a:rPr lang="en-US" dirty="0" smtClean="0"/>
              <a:t>. </a:t>
            </a:r>
            <a:r>
              <a:rPr lang="ru-RU" dirty="0" err="1" smtClean="0"/>
              <a:t>Азначае</a:t>
            </a:r>
            <a:r>
              <a:rPr lang="ru-RU" dirty="0" smtClean="0"/>
              <a:t>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спартсмен</a:t>
            </a:r>
            <a:r>
              <a:rPr lang="en-US" dirty="0" smtClean="0"/>
              <a:t>, </a:t>
            </a:r>
            <a:r>
              <a:rPr lang="ru-RU" dirty="0" err="1" smtClean="0"/>
              <a:t>уладальнік</a:t>
            </a:r>
            <a:r>
              <a:rPr lang="ru-RU" dirty="0" smtClean="0"/>
              <a:t> </a:t>
            </a:r>
            <a:r>
              <a:rPr lang="ru-RU" dirty="0" err="1" smtClean="0"/>
              <a:t>гэтага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en-US" dirty="0" smtClean="0"/>
              <a:t>, </a:t>
            </a:r>
            <a:r>
              <a:rPr lang="ru-RU" dirty="0" err="1" smtClean="0"/>
              <a:t>з</a:t>
            </a:r>
            <a:r>
              <a:rPr lang="en-US" dirty="0" smtClean="0"/>
              <a:t>'</a:t>
            </a:r>
            <a:r>
              <a:rPr lang="ru-RU" dirty="0" err="1" smtClean="0"/>
              <a:t>яўляецца</a:t>
            </a:r>
            <a:r>
              <a:rPr lang="ru-RU" dirty="0" smtClean="0"/>
              <a:t> </a:t>
            </a:r>
            <a:r>
              <a:rPr lang="ru-RU" dirty="0" err="1" smtClean="0"/>
              <a:t>пераможцам</a:t>
            </a:r>
            <a:r>
              <a:rPr lang="ru-RU" dirty="0" smtClean="0"/>
              <a:t> </a:t>
            </a:r>
            <a:r>
              <a:rPr lang="ru-RU" dirty="0" err="1" smtClean="0"/>
              <a:t>турніру</a:t>
            </a:r>
            <a:r>
              <a:rPr lang="en-US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праводзіўся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рамках </a:t>
            </a:r>
            <a:r>
              <a:rPr lang="ru-RU" dirty="0" err="1" smtClean="0"/>
              <a:t>Алімпійскіх</a:t>
            </a:r>
            <a:r>
              <a:rPr lang="ru-RU" dirty="0" smtClean="0"/>
              <a:t> </a:t>
            </a:r>
            <a:r>
              <a:rPr lang="ru-RU" dirty="0" err="1" smtClean="0"/>
              <a:t>гульняў</a:t>
            </a:r>
            <a:r>
              <a:rPr lang="en-US" dirty="0" smtClean="0"/>
              <a:t>. </a:t>
            </a:r>
            <a:r>
              <a:rPr lang="ru-RU" dirty="0" smtClean="0"/>
              <a:t>З</a:t>
            </a:r>
            <a:r>
              <a:rPr lang="en-US" dirty="0" smtClean="0"/>
              <a:t>'</a:t>
            </a:r>
            <a:r>
              <a:rPr lang="ru-RU" dirty="0" err="1" smtClean="0"/>
              <a:t>яўляецца</a:t>
            </a:r>
            <a:r>
              <a:rPr lang="ru-RU" dirty="0" smtClean="0"/>
              <a:t> </a:t>
            </a:r>
            <a:r>
              <a:rPr lang="ru-RU" dirty="0" err="1" smtClean="0"/>
              <a:t>неадчуджальнным</a:t>
            </a:r>
            <a:r>
              <a:rPr lang="ru-RU" dirty="0" smtClean="0"/>
              <a:t> </a:t>
            </a:r>
            <a:r>
              <a:rPr lang="ru-RU" dirty="0" err="1" smtClean="0"/>
              <a:t>званнем</a:t>
            </a:r>
            <a:r>
              <a:rPr lang="en-US" dirty="0" smtClean="0"/>
              <a:t>. </a:t>
            </a:r>
            <a:r>
              <a:rPr lang="ru-RU" dirty="0" err="1" smtClean="0"/>
              <a:t>Чэмпіён</a:t>
            </a:r>
            <a:r>
              <a:rPr lang="ru-RU" dirty="0" smtClean="0"/>
              <a:t> свету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кантынента</a:t>
            </a:r>
            <a:r>
              <a:rPr lang="en-US" dirty="0" smtClean="0"/>
              <a:t>, </a:t>
            </a:r>
            <a:r>
              <a:rPr lang="ru-RU" dirty="0" smtClean="0"/>
              <a:t>у </a:t>
            </a:r>
            <a:r>
              <a:rPr lang="ru-RU" dirty="0" err="1" smtClean="0"/>
              <a:t>выпадку</a:t>
            </a:r>
            <a:r>
              <a:rPr lang="en-US" dirty="0" smtClean="0"/>
              <a:t>, </a:t>
            </a:r>
            <a:r>
              <a:rPr lang="ru-RU" dirty="0" err="1" smtClean="0"/>
              <a:t>калі</a:t>
            </a:r>
            <a:r>
              <a:rPr lang="ru-RU" dirty="0" smtClean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не </a:t>
            </a:r>
            <a:r>
              <a:rPr lang="ru-RU" dirty="0" err="1" smtClean="0"/>
              <a:t>перамог</a:t>
            </a:r>
            <a:r>
              <a:rPr lang="ru-RU" dirty="0" smtClean="0"/>
              <a:t> на </a:t>
            </a:r>
            <a:r>
              <a:rPr lang="ru-RU" dirty="0" err="1" smtClean="0"/>
              <a:t>наступным</a:t>
            </a:r>
            <a:r>
              <a:rPr lang="ru-RU" dirty="0" smtClean="0"/>
              <a:t> </a:t>
            </a:r>
            <a:r>
              <a:rPr lang="ru-RU" dirty="0" err="1" smtClean="0"/>
              <a:t>чэмпіянаце</a:t>
            </a:r>
            <a:r>
              <a:rPr lang="ru-RU" dirty="0" smtClean="0"/>
              <a:t> </a:t>
            </a:r>
            <a:r>
              <a:rPr lang="ru-RU" dirty="0" err="1" smtClean="0"/>
              <a:t>спыняе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en-US" dirty="0" smtClean="0"/>
              <a:t>'</a:t>
            </a:r>
            <a:r>
              <a:rPr lang="ru-RU" dirty="0" err="1" smtClean="0"/>
              <a:t>яўляцца</a:t>
            </a:r>
            <a:r>
              <a:rPr lang="ru-RU" dirty="0" smtClean="0"/>
              <a:t> </a:t>
            </a:r>
            <a:r>
              <a:rPr lang="ru-RU" dirty="0" err="1" smtClean="0"/>
              <a:t>чэмпіёнам</a:t>
            </a:r>
            <a:r>
              <a:rPr lang="en-US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да </a:t>
            </a:r>
            <a:r>
              <a:rPr lang="ru-RU" dirty="0" err="1" smtClean="0"/>
              <a:t>яго</a:t>
            </a:r>
            <a:r>
              <a:rPr lang="ru-RU" dirty="0" smtClean="0"/>
              <a:t> </a:t>
            </a:r>
            <a:r>
              <a:rPr lang="ru-RU" dirty="0" err="1" smtClean="0"/>
              <a:t>тытулу</a:t>
            </a:r>
            <a:r>
              <a:rPr lang="ru-RU" dirty="0" smtClean="0"/>
              <a:t> </a:t>
            </a:r>
            <a:r>
              <a:rPr lang="ru-RU" dirty="0" err="1" smtClean="0"/>
              <a:t>дадаецца</a:t>
            </a:r>
            <a:r>
              <a:rPr lang="ru-RU" dirty="0" smtClean="0"/>
              <a:t> </a:t>
            </a:r>
            <a:r>
              <a:rPr lang="ru-RU" dirty="0" err="1" smtClean="0"/>
              <a:t>прыстаўка</a:t>
            </a:r>
            <a:r>
              <a:rPr lang="en-US" dirty="0" smtClean="0"/>
              <a:t> '</a:t>
            </a:r>
            <a:r>
              <a:rPr lang="ru-RU" dirty="0" smtClean="0"/>
              <a:t>экс</a:t>
            </a:r>
            <a:r>
              <a:rPr lang="en-US" dirty="0" smtClean="0"/>
              <a:t>-', </a:t>
            </a:r>
            <a:r>
              <a:rPr lang="ru-RU" dirty="0" err="1" smtClean="0"/>
              <a:t>гэта</a:t>
            </a:r>
            <a:r>
              <a:rPr lang="ru-RU" dirty="0" smtClean="0"/>
              <a:t> </a:t>
            </a:r>
            <a:r>
              <a:rPr lang="ru-RU" dirty="0" err="1" smtClean="0"/>
              <a:t>значыць</a:t>
            </a:r>
            <a:r>
              <a:rPr lang="en-US" dirty="0" smtClean="0"/>
              <a:t> '</a:t>
            </a:r>
            <a:r>
              <a:rPr lang="ru-RU" dirty="0" err="1" smtClean="0"/>
              <a:t>былы</a:t>
            </a:r>
            <a:r>
              <a:rPr lang="en-US" dirty="0" smtClean="0"/>
              <a:t>'. </a:t>
            </a:r>
            <a:r>
              <a:rPr lang="ru-RU" dirty="0" err="1" smtClean="0"/>
              <a:t>Алімпійскі</a:t>
            </a:r>
            <a:r>
              <a:rPr lang="ru-RU" dirty="0" smtClean="0"/>
              <a:t> </a:t>
            </a:r>
            <a:r>
              <a:rPr lang="ru-RU" dirty="0" err="1" smtClean="0"/>
              <a:t>чэмпіён</a:t>
            </a:r>
            <a:r>
              <a:rPr lang="en-US" dirty="0" smtClean="0"/>
              <a:t> - </a:t>
            </a:r>
            <a:r>
              <a:rPr lang="ru-RU" dirty="0" err="1" smtClean="0"/>
              <a:t>гэта</a:t>
            </a:r>
            <a:r>
              <a:rPr lang="ru-RU" dirty="0" smtClean="0"/>
              <a:t> статус</a:t>
            </a:r>
            <a:r>
              <a:rPr lang="en-US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прысвойваецца</a:t>
            </a:r>
            <a:r>
              <a:rPr lang="ru-RU" dirty="0" smtClean="0"/>
              <a:t> </a:t>
            </a:r>
            <a:r>
              <a:rPr lang="ru-RU" dirty="0" err="1" smtClean="0"/>
              <a:t>назаўжды</a:t>
            </a:r>
            <a:r>
              <a:rPr lang="en-US" dirty="0" smtClean="0"/>
              <a:t>. </a:t>
            </a:r>
            <a:r>
              <a:rPr lang="ru-RU" dirty="0" err="1" smtClean="0"/>
              <a:t>Акрамя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en-US" dirty="0" smtClean="0"/>
              <a:t>, </a:t>
            </a:r>
            <a:r>
              <a:rPr lang="ru-RU" dirty="0" err="1" smtClean="0"/>
              <a:t>пераможца</a:t>
            </a:r>
            <a:r>
              <a:rPr lang="ru-RU" dirty="0" smtClean="0"/>
              <a:t> </a:t>
            </a:r>
            <a:r>
              <a:rPr lang="ru-RU" dirty="0" err="1" smtClean="0"/>
              <a:t>спаборніцтваў</a:t>
            </a:r>
            <a:r>
              <a:rPr lang="ru-RU" dirty="0" smtClean="0"/>
              <a:t> на </a:t>
            </a:r>
            <a:r>
              <a:rPr lang="ru-RU" dirty="0" err="1" smtClean="0"/>
              <a:t>Алімпіядзе</a:t>
            </a:r>
            <a:r>
              <a:rPr lang="en-US" dirty="0" smtClean="0"/>
              <a:t>, </a:t>
            </a:r>
            <a:r>
              <a:rPr lang="ru-RU" dirty="0" err="1" smtClean="0"/>
              <a:t>атрымлівае</a:t>
            </a:r>
            <a:r>
              <a:rPr lang="ru-RU" dirty="0" smtClean="0"/>
              <a:t> </a:t>
            </a:r>
            <a:r>
              <a:rPr lang="ru-RU" dirty="0" err="1" smtClean="0"/>
              <a:t>таксама</a:t>
            </a:r>
            <a:r>
              <a:rPr lang="ru-RU" dirty="0" smtClean="0"/>
              <a:t> </a:t>
            </a:r>
            <a:r>
              <a:rPr lang="ru-RU" dirty="0" err="1" smtClean="0"/>
              <a:t>алімпійскую</a:t>
            </a:r>
            <a:r>
              <a:rPr lang="ru-RU" dirty="0" smtClean="0"/>
              <a:t> </a:t>
            </a:r>
            <a:r>
              <a:rPr lang="ru-RU" dirty="0" err="1" smtClean="0"/>
              <a:t>залаты</a:t>
            </a:r>
            <a:r>
              <a:rPr lang="ru-RU" dirty="0" smtClean="0"/>
              <a:t> медаль</a:t>
            </a:r>
            <a:r>
              <a:rPr lang="en-US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ru-RU" dirty="0" err="1" smtClean="0"/>
              <a:t>Званне</a:t>
            </a:r>
            <a:r>
              <a:rPr lang="ru-RU" dirty="0" smtClean="0"/>
              <a:t> </a:t>
            </a:r>
            <a:r>
              <a:rPr lang="ru-RU" dirty="0" err="1" smtClean="0"/>
              <a:t>алімпійскага</a:t>
            </a:r>
            <a:r>
              <a:rPr lang="ru-RU" dirty="0" smtClean="0"/>
              <a:t> </a:t>
            </a:r>
            <a:r>
              <a:rPr lang="ru-RU" dirty="0" err="1" smtClean="0"/>
              <a:t>чэмпіёна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en-US" dirty="0" smtClean="0"/>
              <a:t>'</a:t>
            </a:r>
            <a:r>
              <a:rPr lang="ru-RU" dirty="0" err="1" smtClean="0"/>
              <a:t>яўляецца</a:t>
            </a:r>
            <a:r>
              <a:rPr lang="ru-RU" dirty="0" smtClean="0"/>
              <a:t> </a:t>
            </a:r>
            <a:r>
              <a:rPr lang="ru-RU" dirty="0" err="1" smtClean="0"/>
              <a:t>найбольш</a:t>
            </a:r>
            <a:r>
              <a:rPr lang="ru-RU" dirty="0" smtClean="0"/>
              <a:t> </a:t>
            </a:r>
            <a:r>
              <a:rPr lang="ru-RU" dirty="0" err="1" smtClean="0"/>
              <a:t>жаданым</a:t>
            </a:r>
            <a:r>
              <a:rPr lang="ru-RU" dirty="0" smtClean="0"/>
              <a:t> для </a:t>
            </a:r>
            <a:r>
              <a:rPr lang="ru-RU" dirty="0" err="1" smtClean="0"/>
              <a:t>кожнага</a:t>
            </a:r>
            <a:r>
              <a:rPr lang="ru-RU" dirty="0" smtClean="0"/>
              <a:t> </a:t>
            </a:r>
            <a:r>
              <a:rPr lang="ru-RU" dirty="0" err="1" smtClean="0"/>
              <a:t>спарцмэна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найбольш</a:t>
            </a:r>
            <a:r>
              <a:rPr lang="ru-RU" dirty="0" smtClean="0"/>
              <a:t> </a:t>
            </a:r>
            <a:r>
              <a:rPr lang="ru-RU" dirty="0" err="1" smtClean="0"/>
              <a:t>ганаровым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тых</a:t>
            </a:r>
            <a:r>
              <a:rPr lang="ru-RU" dirty="0" smtClean="0"/>
              <a:t> </a:t>
            </a:r>
            <a:r>
              <a:rPr lang="ru-RU" dirty="0" err="1" smtClean="0"/>
              <a:t>відах</a:t>
            </a:r>
            <a:r>
              <a:rPr lang="ru-RU" dirty="0" smtClean="0"/>
              <a:t> спорту</a:t>
            </a:r>
            <a:r>
              <a:rPr lang="en-US" dirty="0" smtClean="0"/>
              <a:t>, </a:t>
            </a:r>
            <a:r>
              <a:rPr lang="ru-RU" dirty="0" smtClean="0"/>
              <a:t>па </a:t>
            </a:r>
            <a:r>
              <a:rPr lang="ru-RU" dirty="0" err="1" smtClean="0"/>
              <a:t>якіх</a:t>
            </a:r>
            <a:r>
              <a:rPr lang="ru-RU" dirty="0" smtClean="0"/>
              <a:t> </a:t>
            </a:r>
            <a:r>
              <a:rPr lang="ru-RU" dirty="0" err="1" smtClean="0"/>
              <a:t>праводзяцца</a:t>
            </a:r>
            <a:r>
              <a:rPr lang="ru-RU" dirty="0" smtClean="0"/>
              <a:t> </a:t>
            </a:r>
            <a:r>
              <a:rPr lang="ru-RU" dirty="0" err="1" smtClean="0"/>
              <a:t>турніры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рамках </a:t>
            </a:r>
            <a:r>
              <a:rPr lang="ru-RU" dirty="0" err="1" smtClean="0"/>
              <a:t>Алімпіяды</a:t>
            </a:r>
            <a:r>
              <a:rPr lang="en-US" dirty="0" smtClean="0"/>
              <a:t> (</a:t>
            </a:r>
            <a:r>
              <a:rPr lang="ru-RU" dirty="0" smtClean="0"/>
              <a:t>за </a:t>
            </a:r>
            <a:r>
              <a:rPr lang="ru-RU" dirty="0" err="1" smtClean="0"/>
              <a:t>некаторымі</a:t>
            </a:r>
            <a:r>
              <a:rPr lang="ru-RU" dirty="0" smtClean="0"/>
              <a:t> </a:t>
            </a:r>
            <a:r>
              <a:rPr lang="ru-RU" dirty="0" err="1" smtClean="0"/>
              <a:t>выключэннямі</a:t>
            </a:r>
            <a:r>
              <a:rPr lang="en-US" dirty="0" smtClean="0"/>
              <a:t>, </a:t>
            </a:r>
            <a:r>
              <a:rPr lang="ru-RU" dirty="0" err="1" smtClean="0"/>
              <a:t>напрыклад</a:t>
            </a:r>
            <a:r>
              <a:rPr lang="en-US" dirty="0" smtClean="0"/>
              <a:t> - </a:t>
            </a:r>
            <a:r>
              <a:rPr lang="ru-RU" dirty="0" err="1" smtClean="0"/>
              <a:t>мужчынскі</a:t>
            </a:r>
            <a:r>
              <a:rPr lang="ru-RU" dirty="0" smtClean="0"/>
              <a:t> футбол</a:t>
            </a:r>
            <a:r>
              <a:rPr lang="en-US" dirty="0" smtClean="0"/>
              <a:t>, </a:t>
            </a:r>
            <a:r>
              <a:rPr lang="ru-RU" dirty="0" err="1" smtClean="0"/>
              <a:t>дзе</a:t>
            </a:r>
            <a:r>
              <a:rPr lang="ru-RU" dirty="0" smtClean="0"/>
              <a:t> </a:t>
            </a:r>
            <a:r>
              <a:rPr lang="ru-RU" dirty="0" err="1" smtClean="0"/>
              <a:t>званне</a:t>
            </a:r>
            <a:r>
              <a:rPr lang="ru-RU" dirty="0" smtClean="0"/>
              <a:t> </a:t>
            </a:r>
            <a:r>
              <a:rPr lang="ru-RU" dirty="0" err="1" smtClean="0"/>
              <a:t>чэмпіёна</a:t>
            </a:r>
            <a:r>
              <a:rPr lang="ru-RU" dirty="0" smtClean="0"/>
              <a:t> свету </a:t>
            </a:r>
            <a:r>
              <a:rPr lang="ru-RU" dirty="0" err="1" smtClean="0"/>
              <a:t>цэніцца</a:t>
            </a:r>
            <a:r>
              <a:rPr lang="ru-RU" dirty="0" smtClean="0"/>
              <a:t> </a:t>
            </a:r>
            <a:r>
              <a:rPr lang="ru-RU" dirty="0" err="1" smtClean="0"/>
              <a:t>вышэй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en-US" dirty="0" smtClean="0"/>
              <a:t>-</a:t>
            </a:r>
            <a:r>
              <a:rPr lang="ru-RU" dirty="0" smtClean="0"/>
              <a:t>за </a:t>
            </a:r>
            <a:r>
              <a:rPr lang="ru-RU" dirty="0" err="1" smtClean="0"/>
              <a:t>больш</a:t>
            </a:r>
            <a:r>
              <a:rPr lang="ru-RU" dirty="0" smtClean="0"/>
              <a:t> </a:t>
            </a:r>
            <a:r>
              <a:rPr lang="ru-RU" dirty="0" err="1" smtClean="0"/>
              <a:t>высокага</a:t>
            </a:r>
            <a:r>
              <a:rPr lang="ru-RU" dirty="0" smtClean="0"/>
              <a:t> </a:t>
            </a:r>
            <a:r>
              <a:rPr lang="ru-RU" dirty="0" err="1" smtClean="0"/>
              <a:t>ўзроўню</a:t>
            </a:r>
            <a:r>
              <a:rPr lang="ru-RU" dirty="0" smtClean="0"/>
              <a:t> </a:t>
            </a:r>
            <a:r>
              <a:rPr lang="ru-RU" dirty="0" err="1" smtClean="0"/>
              <a:t>спартсменаў</a:t>
            </a:r>
            <a:r>
              <a:rPr lang="en-US" dirty="0" smtClean="0"/>
              <a:t>, </a:t>
            </a:r>
            <a:r>
              <a:rPr lang="ru-RU" dirty="0" err="1" smtClean="0"/>
              <a:t>якія</a:t>
            </a:r>
            <a:r>
              <a:rPr lang="ru-RU" dirty="0" smtClean="0"/>
              <a:t> </a:t>
            </a:r>
            <a:r>
              <a:rPr lang="ru-RU" dirty="0" err="1" smtClean="0"/>
              <a:t>ўдзельнічаюць</a:t>
            </a:r>
            <a:r>
              <a:rPr lang="ru-RU" dirty="0" smtClean="0"/>
              <a:t> у </a:t>
            </a:r>
            <a:r>
              <a:rPr lang="ru-RU" dirty="0" err="1" smtClean="0"/>
              <a:t>чэмпіянаце</a:t>
            </a:r>
            <a:r>
              <a:rPr lang="ru-RU" dirty="0" smtClean="0"/>
              <a:t> свету</a:t>
            </a:r>
            <a:r>
              <a:rPr lang="en-US" dirty="0" smtClean="0"/>
              <a:t>, </a:t>
            </a:r>
            <a:r>
              <a:rPr lang="ru-RU" dirty="0" smtClean="0"/>
              <a:t>у </a:t>
            </a:r>
            <a:r>
              <a:rPr lang="ru-RU" dirty="0" err="1" smtClean="0"/>
              <a:t>параўнанні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Алімпійскімі</a:t>
            </a:r>
            <a:r>
              <a:rPr lang="ru-RU" dirty="0" smtClean="0"/>
              <a:t> </a:t>
            </a:r>
            <a:r>
              <a:rPr lang="ru-RU" dirty="0" err="1" smtClean="0"/>
              <a:t>гульнямі</a:t>
            </a:r>
            <a:r>
              <a:rPr lang="en-US" dirty="0" smtClean="0"/>
              <a:t>).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2400" b="1" dirty="0" smtClean="0">
                <a:solidFill>
                  <a:srgbClr val="0066FF"/>
                </a:solidFill>
              </a:rPr>
              <a:t>Переделанная песня на мотив "Если с другом вышел в путь". Музыка </a:t>
            </a:r>
            <a:r>
              <a:rPr lang="ru-RU" sz="2400" b="1" dirty="0" err="1" smtClean="0">
                <a:solidFill>
                  <a:srgbClr val="0066FF"/>
                </a:solidFill>
              </a:rPr>
              <a:t>Шаинского</a:t>
            </a:r>
            <a:r>
              <a:rPr lang="ru-RU" sz="2400" b="1" dirty="0" smtClean="0">
                <a:solidFill>
                  <a:srgbClr val="0066FF"/>
                </a:solidFill>
              </a:rPr>
              <a:t>.</a:t>
            </a:r>
            <a:endParaRPr lang="ru-RU" sz="2400" dirty="0" smtClean="0">
              <a:solidFill>
                <a:srgbClr val="0066FF"/>
              </a:solidFill>
            </a:endParaRPr>
          </a:p>
          <a:p>
            <a:pPr>
              <a:buNone/>
            </a:pPr>
            <a:r>
              <a:rPr lang="ru-RU" sz="2400" dirty="0" smtClean="0"/>
              <a:t>Нам со спортом жить легко,</a:t>
            </a:r>
          </a:p>
          <a:p>
            <a:pPr>
              <a:buNone/>
            </a:pPr>
            <a:r>
              <a:rPr lang="ru-RU" sz="2400" dirty="0" smtClean="0"/>
              <a:t>Нам со спортом жить легко,</a:t>
            </a:r>
          </a:p>
          <a:p>
            <a:pPr>
              <a:buNone/>
            </a:pPr>
            <a:r>
              <a:rPr lang="ru-RU" sz="2400" dirty="0" smtClean="0"/>
              <a:t>Спорт нам интересен.</a:t>
            </a:r>
          </a:p>
          <a:p>
            <a:pPr>
              <a:buNone/>
            </a:pPr>
            <a:r>
              <a:rPr lang="ru-RU" sz="2400" dirty="0" smtClean="0"/>
              <a:t>Спорт и дружба заодно,</a:t>
            </a:r>
          </a:p>
          <a:p>
            <a:pPr>
              <a:buNone/>
            </a:pPr>
            <a:r>
              <a:rPr lang="ru-RU" sz="2400" dirty="0" smtClean="0"/>
              <a:t>Спорт и дружба заодно-</a:t>
            </a:r>
          </a:p>
          <a:p>
            <a:pPr>
              <a:buNone/>
            </a:pPr>
            <a:r>
              <a:rPr lang="ru-RU" sz="2400" dirty="0" smtClean="0"/>
              <a:t>Их союз чудесен.</a:t>
            </a:r>
          </a:p>
          <a:p>
            <a:pPr>
              <a:buNone/>
            </a:pPr>
            <a:r>
              <a:rPr lang="ru-RU" sz="2400" dirty="0" smtClean="0"/>
              <a:t> Припев.</a:t>
            </a:r>
          </a:p>
          <a:p>
            <a:pPr>
              <a:buNone/>
            </a:pPr>
            <a:r>
              <a:rPr lang="ru-RU" sz="2400" dirty="0" smtClean="0"/>
              <a:t>Дух борьбы в нас живет.</a:t>
            </a:r>
          </a:p>
          <a:p>
            <a:pPr>
              <a:buNone/>
            </a:pPr>
            <a:r>
              <a:rPr lang="ru-RU" sz="2400" dirty="0" smtClean="0"/>
              <a:t>Он к победе нас ведет.</a:t>
            </a:r>
          </a:p>
          <a:p>
            <a:pPr>
              <a:buNone/>
            </a:pPr>
            <a:r>
              <a:rPr lang="ru-RU" sz="2400" dirty="0" smtClean="0"/>
              <a:t>Потому наше сердце поет.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Соревнуемся всегда,</a:t>
            </a:r>
          </a:p>
          <a:p>
            <a:pPr>
              <a:buNone/>
            </a:pPr>
            <a:r>
              <a:rPr lang="ru-RU" sz="2400" dirty="0" smtClean="0"/>
              <a:t>Соревнуемся всегда.</a:t>
            </a:r>
          </a:p>
          <a:p>
            <a:pPr>
              <a:buNone/>
            </a:pPr>
            <a:r>
              <a:rPr lang="ru-RU" sz="2400" dirty="0" smtClean="0"/>
              <a:t>Мы достойно, честно.</a:t>
            </a:r>
          </a:p>
          <a:p>
            <a:pPr>
              <a:buNone/>
            </a:pPr>
            <a:r>
              <a:rPr lang="ru-RU" sz="2400" dirty="0" smtClean="0"/>
              <a:t>Мы - спортивные друзья.</a:t>
            </a:r>
          </a:p>
          <a:p>
            <a:pPr>
              <a:buNone/>
            </a:pPr>
            <a:r>
              <a:rPr lang="ru-RU" sz="2400" dirty="0" smtClean="0"/>
              <a:t>Мы - спортивная семья,</a:t>
            </a:r>
          </a:p>
          <a:p>
            <a:pPr>
              <a:buNone/>
            </a:pPr>
            <a:r>
              <a:rPr lang="ru-RU" sz="2400" dirty="0" smtClean="0"/>
              <a:t>Это всем известно.</a:t>
            </a:r>
          </a:p>
          <a:p>
            <a:pPr>
              <a:buNone/>
            </a:pPr>
            <a:r>
              <a:rPr lang="ru-RU" sz="2400" dirty="0" smtClean="0"/>
              <a:t> Припев.</a:t>
            </a:r>
          </a:p>
          <a:p>
            <a:pPr>
              <a:buNone/>
            </a:pPr>
            <a:r>
              <a:rPr lang="ru-RU" sz="2400" dirty="0" smtClean="0"/>
              <a:t> Не забудем никогда.</a:t>
            </a:r>
          </a:p>
          <a:p>
            <a:pPr>
              <a:buNone/>
            </a:pPr>
            <a:r>
              <a:rPr lang="ru-RU" sz="2400" dirty="0" smtClean="0"/>
              <a:t>Не забудем никогда,</a:t>
            </a:r>
          </a:p>
          <a:p>
            <a:pPr>
              <a:buNone/>
            </a:pPr>
            <a:r>
              <a:rPr lang="ru-RU" sz="2400" dirty="0" smtClean="0"/>
              <a:t>Будем помнить вечно.</a:t>
            </a:r>
          </a:p>
          <a:p>
            <a:pPr>
              <a:buNone/>
            </a:pPr>
            <a:r>
              <a:rPr lang="ru-RU" sz="2400" dirty="0" smtClean="0"/>
              <a:t>Спорт и дружба – навсегда.</a:t>
            </a:r>
          </a:p>
          <a:p>
            <a:pPr>
              <a:buNone/>
            </a:pPr>
            <a:r>
              <a:rPr lang="ru-RU" sz="2400" dirty="0" smtClean="0"/>
              <a:t>Спорт и дружба – навсегда,</a:t>
            </a:r>
          </a:p>
          <a:p>
            <a:pPr>
              <a:buNone/>
            </a:pPr>
            <a:r>
              <a:rPr lang="ru-RU" sz="2400" dirty="0" smtClean="0"/>
              <a:t>Это в нас навечно.</a:t>
            </a:r>
          </a:p>
          <a:p>
            <a:pPr>
              <a:buNone/>
            </a:pPr>
            <a:r>
              <a:rPr lang="ru-RU" sz="2400" dirty="0" smtClean="0"/>
              <a:t> Припев.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Изобразительное искусство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33575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1)Соединение точек с помощью линейки, ориентируясь на цифры или цвет в определенном порядке.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2)Вырезание спортсменов, медалей, спортивных сооружений и дальнейшее составление сюжета.</a:t>
            </a:r>
          </a:p>
          <a:p>
            <a:pPr>
              <a:buNone/>
            </a:pPr>
            <a:r>
              <a:rPr lang="ru-RU" dirty="0" smtClean="0"/>
              <a:t>3)Складывание мозаик (Флаг МОК, девиз Олимпийских игр, талисманы, эмблема НОК и др.)</a:t>
            </a:r>
          </a:p>
          <a:p>
            <a:pPr>
              <a:buNone/>
            </a:pPr>
            <a:r>
              <a:rPr lang="ru-RU" dirty="0" smtClean="0"/>
              <a:t>4)Рисунки на тему: «Мой любимый вид спорта»</a:t>
            </a:r>
            <a:endParaRPr lang="ru-RU" dirty="0"/>
          </a:p>
        </p:txBody>
      </p:sp>
      <p:pic>
        <p:nvPicPr>
          <p:cNvPr id="5122" name="Picture 2" descr="Олимпийский 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2"/>
            <a:ext cx="22145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S1984-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857760"/>
            <a:ext cx="1905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S1996-M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857628"/>
            <a:ext cx="1785950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S1984-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643446"/>
            <a:ext cx="14287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49"/>
          <p:cNvPicPr>
            <a:picLocks noChangeAspect="1" noChangeArrowheads="1"/>
          </p:cNvPicPr>
          <p:nvPr/>
        </p:nvPicPr>
        <p:blipFill>
          <a:blip r:embed="rId6" cstate="print"/>
          <a:srcRect l="28732" t="42052" r="41092" b="7692"/>
          <a:stretch>
            <a:fillRect/>
          </a:stretch>
        </p:blipFill>
        <p:spPr bwMode="auto">
          <a:xfrm>
            <a:off x="7353300" y="3857628"/>
            <a:ext cx="17907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15F5F8-3508-4251-AA52-DDA4A2048186}"/>
</file>

<file path=customXml/itemProps2.xml><?xml version="1.0" encoding="utf-8"?>
<ds:datastoreItem xmlns:ds="http://schemas.openxmlformats.org/officeDocument/2006/customXml" ds:itemID="{D78CE0DA-2E5E-4770-86CE-73AD74C44290}"/>
</file>

<file path=customXml/itemProps3.xml><?xml version="1.0" encoding="utf-8"?>
<ds:datastoreItem xmlns:ds="http://schemas.openxmlformats.org/officeDocument/2006/customXml" ds:itemID="{D97047B8-9901-458E-9FC7-E63E0CF74E03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507</TotalTime>
  <Words>4168</Words>
  <Application>Microsoft Office PowerPoint</Application>
  <PresentationFormat>Экран (4:3)</PresentationFormat>
  <Paragraphs>426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Поток</vt:lpstr>
      <vt:lpstr>Внедрение олимпийского образования на общеобразовательных  уроках в  1-4 классах</vt:lpstr>
      <vt:lpstr>Слайд 2</vt:lpstr>
      <vt:lpstr>Слайд 3</vt:lpstr>
      <vt:lpstr>Литературное чтение</vt:lpstr>
      <vt:lpstr>Слайд 5</vt:lpstr>
      <vt:lpstr>Русский язык</vt:lpstr>
      <vt:lpstr>Беларуская мова</vt:lpstr>
      <vt:lpstr>Пение</vt:lpstr>
      <vt:lpstr>Изобразительное искусство</vt:lpstr>
      <vt:lpstr>Человек и мир</vt:lpstr>
      <vt:lpstr>Слайд 11</vt:lpstr>
      <vt:lpstr>Слайд 12</vt:lpstr>
      <vt:lpstr>Литературное чтение</vt:lpstr>
      <vt:lpstr>Слайд 14</vt:lpstr>
      <vt:lpstr>Слайд 15</vt:lpstr>
      <vt:lpstr>Русский язык</vt:lpstr>
      <vt:lpstr>Пение</vt:lpstr>
      <vt:lpstr>Изобразительное искусство</vt:lpstr>
      <vt:lpstr>З класс</vt:lpstr>
      <vt:lpstr>Слайд 20</vt:lpstr>
      <vt:lpstr>Слайд 21</vt:lpstr>
      <vt:lpstr>Слайд 22</vt:lpstr>
      <vt:lpstr>Русский язык</vt:lpstr>
      <vt:lpstr>Математика</vt:lpstr>
      <vt:lpstr>Пение</vt:lpstr>
      <vt:lpstr>Изобразительное искусство</vt:lpstr>
      <vt:lpstr>Слайд 27</vt:lpstr>
      <vt:lpstr>Русская литература</vt:lpstr>
      <vt:lpstr>Слайд 29</vt:lpstr>
      <vt:lpstr>Лiтаратурнае чытанне</vt:lpstr>
      <vt:lpstr>Пытаннi:</vt:lpstr>
      <vt:lpstr>Беларуская мова</vt:lpstr>
      <vt:lpstr>Слайд 33</vt:lpstr>
      <vt:lpstr>Слайд 34</vt:lpstr>
      <vt:lpstr>Русский язык</vt:lpstr>
      <vt:lpstr>Математика</vt:lpstr>
      <vt:lpstr>Музыка</vt:lpstr>
      <vt:lpstr>Изобразительное искусство</vt:lpstr>
      <vt:lpstr>Мая Радзiма Беларусь</vt:lpstr>
      <vt:lpstr>Слайд 40</vt:lpstr>
      <vt:lpstr>Слайд 41</vt:lpstr>
      <vt:lpstr>Слайд 42</vt:lpstr>
      <vt:lpstr>Информатика</vt:lpstr>
      <vt:lpstr>Олимпийское образование следует рассматривать не как отдельный предмет, группу предметов, учебную дисциплину или спецкурс, а как метапредмет. Оно должно быть направлено на то, чтобы сформировать у детей интерес к спорту, потребность в систематических занятиях спортом, стремление показывать как можно более высокие спортивные результаты и качества, те знания, которые способствуют достижению именно этих результатов. Совместное использование различных видов деятельности, органичное объединение спорта, искусства и других духовно-творческих мероприятий позволяют создать условия для гармоничного, разностороннего развития личности. А стремление использовать разнообразные спортивные игры и соревнования, позволяют повысить их привлекательность и доступность для лиц различного пола, возраста, физического состояния и подготовленности.  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олимпийского образования на общеобразовательных  уроках в 1-4 классах</dc:title>
  <dc:creator>User</dc:creator>
  <cp:lastModifiedBy>User</cp:lastModifiedBy>
  <cp:revision>54</cp:revision>
  <dcterms:created xsi:type="dcterms:W3CDTF">2011-04-19T10:08:28Z</dcterms:created>
  <dcterms:modified xsi:type="dcterms:W3CDTF">2011-04-21T08:36:31Z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