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2E04-CED4-4F1A-9FD8-0A3FA1C8AC7E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E580-E8BB-40F4-8F85-CCD9068CD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поддержка ФКС осуществляется в соответствии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-ми и местными программами развития ФКС.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программы утверждаются правительством РБ, местные – МИРО. Указанные программы принимаются не менее чем на 4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готовности данного сооружения, руководителем подписывается акт готовности, он должен быть составлен не менее чем за 4 часа до начала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8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 Президента от 27.09.2010 г. №500 Об именных стипендиях в сфере ФКС. Основанием для назначением именных стипендий являются выдающиеся спортивные результаты спортсменов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играх, чемпионатах мира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Именные стипендии назначаются в размерах, равных тарифной ставке 1 разряда. Срок, на который назначается именная стипендия и ее размер указываются в приказе о ее назначении. За спортивные результаты, достигнутые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играх – до 4 лет, на чемпионатах мира – до 2 лет, на чемпионатах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до 1 года. Приказ издается в месячный срок со дня достижения спортивного результата. Спортсмену и тренеру не может быть назначено более 1 именной стипендии.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Именные стипендии выплачиваются в полном размере, независимо от других доходов, получаемых спортсменом.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Выплата временной стипендии прекращается при прекращении трудовых отношений со спортсменом или тренером.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Единую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политику в сфере ФКС определяет Президент. Обеспечивает проведение единой государственной политики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Проводит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политику и осуществляет координацию деятельности других ОГУ в сфере ФКС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2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спортивного соревнования организаторы разрабатывают и утверждают положения о проведении спортивного соревнования. Данное положение должно содержать в себе условия: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3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участию в соревновании допускаются спортсмены, прошедшие специальное медицинское обследование и получившие допуск врача. Участвующие организации обеспечивают представляемых ими спортсменов единой спортивной формой. При проведении спортивного соревнования проводится церемония открытия и закрытия.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соревнования как правило проводятся среди спортсменов и команд по полу и возрастным группам. В зависимости от масштаба и ранга спортивных соревнований призовыми могут быть места с 1 по 6. С 1 по 3 награждаются медалями, с 4 по 6 – дипломами, дипломами награждаются также тренеры. Основные расходы по проведению соревнования несут организаторы, за исключением расходов на проезд участников к месту соревнований и обратно, выплату суточных (осуществляет участвующие организации).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2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Представитель команды спортсменов может опротестовать результаты спортивного соревнования в случае нарушения правил соревнований в течении 1 часа после окончания спортивного соревнования. Протест подается в письменной форме главному судье и рассматривается судейской коллегией. Несвоевременно поданные протесты не принимаются.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3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8 закона, Европейская конвенция О предотвращении насилия и хулиганского поведения зрителей во время спортивных мероприятий, и в частности футбольных матчей 1985г., закон РБ О массовых мероприятиях.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21.12.2004 г. №10 Об утверждении правил безопасности проведения занятий ФКС.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2179442" cy="344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Регулирование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управленческих отношений в сфере ФКС, организации и проведения спортивных соревнований.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2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5301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Расходы организаторов по проведению спортивного соревнования включают: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1)питание спортсменов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жилого помещения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иногородних;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медперсонала;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4)аренда спортивных сооружений,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инвентаря;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5)канцелярские, типографские расходы, расходы, связанные с награждением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2463431" cy="138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7152"/>
            <a:ext cx="3455431" cy="195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8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3999" cy="5445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проведения мероприятий запрещается: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1)препятствовать движению транспорта и пешеходов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2)воздействовать на сотрудников ОВД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воспрепятствования выполнения ими служебных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3)иметь при себе холодное, огнестрельное, газовое и иное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оружие;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3. Обеспечение </a:t>
            </a:r>
            <a:r>
              <a:rPr lang="ru-RU" sz="3600" dirty="0"/>
              <a:t>безопасности проведения спортивных мероприятий.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5040"/>
            <a:ext cx="3876422" cy="291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04544"/>
            <a:ext cx="3816424" cy="277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8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3999" cy="496855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4)иметь при себе имитаторы и муляжи вышеперечисленного оружия;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5)осуществлять пропаганду войны и экстремистскую деятельность;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6)реализовывать алкогольные напитки и пиво в местах проведения указанных мероприятий и в радиусе 500 м. прилегающих к ним территорий.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586728"/>
            <a:ext cx="3935244" cy="178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52633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9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2060848"/>
            <a:ext cx="9144001" cy="47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проведения спортивных соревнований: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1)физкультурно-спортивные сооружения должны быть приняты в эксплуатацию в установленном законом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2)наличие в организации, на балансе которой находится физкультурно-спортивное сооружение документов, регламентирующее порядок и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эксплуатацию;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3)погодные условия не представляют опасности для здоровья и жизни спортсменов, зрителей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4)соответствие спортивных сооружений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санитарно-гигиеническим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нормам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8631"/>
            <a:ext cx="2995076" cy="168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4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предупреждения травм, заболеваний, несчастных случаев, необходимо строго соблюдать правила проведения спортивных мероприятий запрещается: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1)допуск к занятием лиц, не прошедших медицинского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2)допуск к занятиям лиц, не прошедших инструктаж по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ТБ;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3)проведение спортивных соревнований при отсутствии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4)проведение занятия ФКС на неисправном оборудовании, а также использование инвентаря, не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прошедшего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51" y="5300712"/>
            <a:ext cx="2209428" cy="147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регулируется несколькими актами: закон РБ О государственных наградах РБ.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4. Стимулирование </a:t>
            </a:r>
            <a:r>
              <a:rPr lang="ru-RU" dirty="0"/>
              <a:t>спортивной деятельности.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3068960"/>
            <a:ext cx="492333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37692"/>
            <a:ext cx="2520280" cy="388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0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этого закона к наградам относятся: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орден </a:t>
            </a:r>
            <a:r>
              <a:rPr lang="ru-RU" dirty="0"/>
              <a:t>почета (за достижения в спортивной деятельности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почетное </a:t>
            </a:r>
            <a:r>
              <a:rPr lang="ru-RU" dirty="0"/>
              <a:t>звание заслуженный работник ФКС РБ (за заслуги в развитии ФКС в организационно-методической, воспитательной и другой работе), </a:t>
            </a:r>
            <a:endParaRPr lang="ru-RU" dirty="0" smtClean="0"/>
          </a:p>
          <a:p>
            <a:r>
              <a:rPr lang="ru-RU" dirty="0" smtClean="0"/>
              <a:t>почетное </a:t>
            </a:r>
            <a:r>
              <a:rPr lang="ru-RU" dirty="0"/>
              <a:t>звание заслуженный тренер РБ, почетное звание заслуженный мастер спорта РБ (за достижение высоких результатов на </a:t>
            </a:r>
            <a:r>
              <a:rPr lang="ru-RU" dirty="0" err="1"/>
              <a:t>олимпи</a:t>
            </a:r>
            <a:r>
              <a:rPr lang="ru-RU" dirty="0"/>
              <a:t>, </a:t>
            </a:r>
            <a:r>
              <a:rPr lang="ru-RU" dirty="0" err="1"/>
              <a:t>паролимп</a:t>
            </a:r>
            <a:r>
              <a:rPr lang="ru-RU" dirty="0"/>
              <a:t>, всемирных играх, чемпионатах кубка мира и </a:t>
            </a:r>
            <a:r>
              <a:rPr lang="ru-RU" dirty="0" err="1"/>
              <a:t>европы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Стимулирование спортивной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73" y="4488410"/>
            <a:ext cx="1252127" cy="23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спортивного режима, трудовой дисциплины, снижение спортивных результатов являются основанием для принятия одного из следующих решений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1)уменьшения размер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стипендии;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2)приостановление выплаты стипендии на определенный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3)прекращение выплаты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стипендии.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Стимулирование спортивной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151808" cy="2630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65209"/>
            <a:ext cx="2670429" cy="30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7511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pPr algn="ctr"/>
            <a:r>
              <a:rPr lang="ru-RU" sz="4000" b="1" dirty="0"/>
              <a:t>Государственная политика в области ФКС предусматривает:</a:t>
            </a:r>
          </a:p>
          <a:p>
            <a:r>
              <a:rPr lang="ru-RU" dirty="0"/>
              <a:t>1)вовлечение граждан в занятие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2)учет интересов граждан при разработке и реализации государственных и местных программ развития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3)поддержку ФКС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4)взаимодействие государственных органов с национальным олимп </a:t>
            </a:r>
            <a:r>
              <a:rPr lang="ru-RU" dirty="0" err="1"/>
              <a:t>комит</a:t>
            </a:r>
            <a:r>
              <a:rPr lang="ru-RU" dirty="0"/>
              <a:t>, </a:t>
            </a:r>
            <a:r>
              <a:rPr lang="ru-RU" dirty="0" err="1"/>
              <a:t>паролимп</a:t>
            </a:r>
            <a:r>
              <a:rPr lang="ru-RU" dirty="0"/>
              <a:t> </a:t>
            </a:r>
            <a:r>
              <a:rPr lang="ru-RU" dirty="0" err="1"/>
              <a:t>комит</a:t>
            </a:r>
            <a:r>
              <a:rPr lang="ru-RU" dirty="0"/>
              <a:t>, федерациями и иными </a:t>
            </a:r>
            <a:r>
              <a:rPr lang="ru-RU" dirty="0" smtClean="0"/>
              <a:t>организациями.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1. Органы </a:t>
            </a:r>
            <a:r>
              <a:rPr lang="ru-RU" dirty="0"/>
              <a:t>управления ФКС.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8518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90" y="1700808"/>
            <a:ext cx="9123721" cy="479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Система ФКС включает в себя:</a:t>
            </a:r>
          </a:p>
          <a:p>
            <a:r>
              <a:rPr lang="ru-RU" dirty="0" smtClean="0"/>
              <a:t>1)</a:t>
            </a:r>
            <a:r>
              <a:rPr lang="ru-RU" dirty="0" err="1" smtClean="0"/>
              <a:t>государственныеые</a:t>
            </a:r>
            <a:r>
              <a:rPr lang="ru-RU" dirty="0" smtClean="0"/>
              <a:t> </a:t>
            </a:r>
            <a:r>
              <a:rPr lang="ru-RU" dirty="0"/>
              <a:t>органы, осуществляющие управление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2)организации </a:t>
            </a:r>
            <a:r>
              <a:rPr lang="ru-RU" dirty="0" smtClean="0"/>
              <a:t>ФКС; </a:t>
            </a:r>
            <a:endParaRPr lang="ru-RU" dirty="0"/>
          </a:p>
          <a:p>
            <a:r>
              <a:rPr lang="ru-RU" dirty="0"/>
              <a:t>3)иные организации, осуществляющие деятельность в сфере </a:t>
            </a:r>
            <a:r>
              <a:rPr lang="ru-RU" dirty="0" smtClean="0"/>
              <a:t>ФКС.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Органы управления ФКС.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2338019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Организация </a:t>
            </a:r>
            <a:r>
              <a:rPr lang="ru-RU" dirty="0"/>
              <a:t>и проведение спортивных мероприятий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Виды соревнований: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4361744" cy="48691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официальные</a:t>
            </a:r>
            <a:r>
              <a:rPr lang="ru-RU" sz="2800" dirty="0"/>
              <a:t> </a:t>
            </a:r>
            <a:r>
              <a:rPr lang="ru-RU" dirty="0"/>
              <a:t>– проводятся в соответствии с республиканскими и местными календарными планами проведения официальных спортивных </a:t>
            </a:r>
            <a:r>
              <a:rPr lang="ru-RU" dirty="0" smtClean="0"/>
              <a:t>соревнований.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4498848" cy="48691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неофициальные</a:t>
            </a:r>
            <a:r>
              <a:rPr lang="ru-RU" sz="2800" dirty="0"/>
              <a:t> </a:t>
            </a:r>
            <a:r>
              <a:rPr lang="ru-RU" dirty="0"/>
              <a:t>– проводятся в соответствии с решением </a:t>
            </a:r>
            <a:r>
              <a:rPr lang="ru-RU" dirty="0" smtClean="0"/>
              <a:t>организаторов.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36461"/>
            <a:ext cx="2808313" cy="232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638042" cy="275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16832"/>
            <a:ext cx="7956872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Условия</a:t>
            </a:r>
            <a:r>
              <a:rPr lang="ru-RU" sz="4000" b="1" dirty="0">
                <a:solidFill>
                  <a:srgbClr val="00B050"/>
                </a:solidFill>
              </a:rPr>
              <a:t>:</a:t>
            </a:r>
          </a:p>
          <a:p>
            <a:r>
              <a:rPr lang="ru-RU" dirty="0" smtClean="0"/>
              <a:t>1)место;</a:t>
            </a:r>
            <a:endParaRPr lang="ru-RU" dirty="0"/>
          </a:p>
          <a:p>
            <a:r>
              <a:rPr lang="ru-RU" dirty="0" smtClean="0"/>
              <a:t>2)сроки;</a:t>
            </a:r>
            <a:endParaRPr lang="ru-RU" dirty="0"/>
          </a:p>
          <a:p>
            <a:r>
              <a:rPr lang="ru-RU" dirty="0"/>
              <a:t>3)программа спортивного </a:t>
            </a:r>
            <a:r>
              <a:rPr lang="ru-RU" dirty="0" smtClean="0"/>
              <a:t>соревнования;</a:t>
            </a:r>
            <a:endParaRPr lang="ru-RU" dirty="0"/>
          </a:p>
          <a:p>
            <a:r>
              <a:rPr lang="ru-RU" dirty="0"/>
              <a:t>4)требования к </a:t>
            </a:r>
            <a:r>
              <a:rPr lang="ru-RU" dirty="0" smtClean="0"/>
              <a:t>спортсменам;</a:t>
            </a:r>
            <a:endParaRPr lang="ru-RU" dirty="0"/>
          </a:p>
          <a:p>
            <a:r>
              <a:rPr lang="ru-RU" dirty="0"/>
              <a:t>5)условии </a:t>
            </a:r>
            <a:r>
              <a:rPr lang="ru-RU" dirty="0" smtClean="0"/>
              <a:t>финансирования.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75558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88" y="3875885"/>
            <a:ext cx="2448272" cy="296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Цели спортивного соревнования: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1)определение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победителей;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2)повышение уровня мастерства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спортсменов;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3)оценки и повышения качества работы специализированных учебно-спортивных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учреждений;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4)проведение работы по отбору спортсменов в национальные и сборные команды, их подготовки к участию в международных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соревнованиях;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5)вовлечение граждан в занятие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ФКС.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20095"/>
            <a:ext cx="2990106" cy="193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00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Субъекты спортивного соревнования: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1)организаторы (утверждают состав организационного комитета и судейскую коллегию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2)организационный комитет (определяет порядок спонсорского участия и порядок освещения спортивного соревнования в СМИ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3)участвующие организации (представляют от своего имени спортсмена, команду спортсменов на спортивном соревновании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" y="4653135"/>
            <a:ext cx="3238820" cy="215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5394"/>
            <a:ext cx="3024336" cy="214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492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4)участники спортивного соревнования – спортсмены (команды), судьи по спорту, тренеры, представители команд спортсменов, врачи;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5)судейская коллегия – судьи, создается мандатная комиссия, которая осуществляет прием документов, необходимых для участия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4068674"/>
            <a:ext cx="4485782" cy="2711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1" y="3931621"/>
            <a:ext cx="4208330" cy="284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53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спортивных соревнований по характеру их проведения: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1)личные,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2)лично-командные,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3)командные.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839200" cy="188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3308"/>
            <a:ext cx="2855737" cy="219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4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D1E3B8-D80D-442B-BB59-75505931346E}"/>
</file>

<file path=customXml/itemProps2.xml><?xml version="1.0" encoding="utf-8"?>
<ds:datastoreItem xmlns:ds="http://schemas.openxmlformats.org/officeDocument/2006/customXml" ds:itemID="{1C40BFEB-FE04-48BF-9FC2-9A7A93752464}"/>
</file>

<file path=customXml/itemProps3.xml><?xml version="1.0" encoding="utf-8"?>
<ds:datastoreItem xmlns:ds="http://schemas.openxmlformats.org/officeDocument/2006/customXml" ds:itemID="{879D1AC4-331C-40A7-9BB0-2D55DD4ABAB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1212</Words>
  <Application>Microsoft Office PowerPoint</Application>
  <PresentationFormat>Экран (4:3)</PresentationFormat>
  <Paragraphs>107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Регулирование управленческих отношений в сфере ФКС, организации и проведения спортивных соревнований. </vt:lpstr>
      <vt:lpstr>1. Органы управления ФКС. </vt:lpstr>
      <vt:lpstr>1. Органы управления ФКС.</vt:lpstr>
      <vt:lpstr>2. Организация и проведение спортивных мероприятий. Виды соревнований:  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3. Обеспечение безопасности проведения спортивных мероприятий. </vt:lpstr>
      <vt:lpstr>3. Обеспечение безопасности проведения спортивных мероприятий.</vt:lpstr>
      <vt:lpstr>3. Обеспечение безопасности проведения спортивных мероприятий.</vt:lpstr>
      <vt:lpstr>3. Обеспечение безопасности проведения спортивных мероприятий.</vt:lpstr>
      <vt:lpstr>4. Стимулирование спортивной деятельности. </vt:lpstr>
      <vt:lpstr>4. Стимулирование спортивной деятельности.</vt:lpstr>
      <vt:lpstr>4. Стимулирование спортивной деятельности.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управленческих отношений в сфере ФКС, организации и проведения спортивных соревнований. </dc:title>
  <dc:creator>Надя</dc:creator>
  <cp:lastModifiedBy>Надя</cp:lastModifiedBy>
  <cp:revision>10</cp:revision>
  <dcterms:created xsi:type="dcterms:W3CDTF">2015-03-24T16:01:36Z</dcterms:created>
  <dcterms:modified xsi:type="dcterms:W3CDTF">2015-04-01T19:00:39Z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