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74" r:id="rId3"/>
    <p:sldId id="277" r:id="rId4"/>
    <p:sldId id="280" r:id="rId5"/>
    <p:sldId id="281" r:id="rId6"/>
    <p:sldId id="282" r:id="rId7"/>
    <p:sldId id="279" r:id="rId8"/>
    <p:sldId id="278" r:id="rId9"/>
    <p:sldId id="275" r:id="rId10"/>
    <p:sldId id="287" r:id="rId11"/>
    <p:sldId id="288" r:id="rId12"/>
    <p:sldId id="283" r:id="rId13"/>
    <p:sldId id="284" r:id="rId14"/>
    <p:sldId id="285" r:id="rId15"/>
    <p:sldId id="286" r:id="rId16"/>
    <p:sldId id="290" r:id="rId17"/>
    <p:sldId id="291" r:id="rId18"/>
    <p:sldId id="276" r:id="rId19"/>
    <p:sldId id="28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3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5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41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87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00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5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2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2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4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0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6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7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9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51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3893014-52B4-4960-9F1B-C3D1723E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7" y="337351"/>
            <a:ext cx="11603115" cy="4421080"/>
          </a:xfrm>
        </p:spPr>
        <p:txBody>
          <a:bodyPr/>
          <a:lstStyle/>
          <a:p>
            <a:pPr algn="ctr"/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Диспозициональные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теории</a:t>
            </a:r>
            <a:br>
              <a:rPr lang="ru-RU" sz="8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</a:t>
            </a:r>
            <a:endParaRPr lang="ru-RU" sz="8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3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9915FB-C467-4618-AAFA-BC239B812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" y="420579"/>
            <a:ext cx="6016842" cy="60168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EFA926-9DEB-4F44-A2C0-5C7255BC6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22" y="1970842"/>
            <a:ext cx="5219713" cy="260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9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37079B-105F-4B7C-BB79-4AC04789C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20" y="48245"/>
            <a:ext cx="6335943" cy="668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6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EAF7625-295C-4417-BA85-5A6FFFB9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личности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9A4E245-3BCA-49D2-AAD8-2214AEAC6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2222287"/>
            <a:ext cx="11567604" cy="41885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Айзенк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выявил два основных типа, которые он назвал ИНТРОВЕРСИЯ — ЭКСТРАВЕРСИЯ и НЕЙРОТИЗМ — СТАБИЛЬНОСТЬ (иногда этот фактор называют нестабильность — стабильность).</a:t>
            </a:r>
          </a:p>
        </p:txBody>
      </p:sp>
    </p:spTree>
    <p:extLst>
      <p:ext uri="{BB962C8B-B14F-4D97-AF65-F5344CB8AC3E}">
        <p14:creationId xmlns:p14="http://schemas.microsoft.com/office/powerpoint/2010/main" val="193675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EAF7625-295C-4417-BA85-5A6FFFB9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личности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79628533-3FC8-40A6-88BF-CB80E4152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28" y="2183907"/>
            <a:ext cx="11689909" cy="4350058"/>
          </a:xfrm>
        </p:spPr>
      </p:pic>
    </p:spTree>
    <p:extLst>
      <p:ext uri="{BB962C8B-B14F-4D97-AF65-F5344CB8AC3E}">
        <p14:creationId xmlns:p14="http://schemas.microsoft.com/office/powerpoint/2010/main" val="3461557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EAF7625-295C-4417-BA85-5A6FFFB9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личности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5424D38-D944-40D2-B3BB-85D06D59B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7" y="2222287"/>
            <a:ext cx="11656381" cy="43738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Айзенк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описал и ввел в свою теорию третий тип измерения личности, который он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психотизм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—сила суперэго. Люди с высокой степенью выраженности этой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суперчерты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эгоцентричны,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импульсивны,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равнодушны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противиться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общественным устоям. Они часто бывают беспокойными, трудно контактируют с людьми и не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встречают у них понимания, намеренно причиняют другим неприятности.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Айзенк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предположил, что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психотизм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генетическая предрасположенность к тому, чтобы стать психотической либо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психопатической личностью. Он рассматривает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психотизм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личностный континуум, на котором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расположить всех людей и который более выражен у мужчин, чем у женщин.</a:t>
            </a:r>
          </a:p>
        </p:txBody>
      </p:sp>
    </p:spTree>
    <p:extLst>
      <p:ext uri="{BB962C8B-B14F-4D97-AF65-F5344CB8AC3E}">
        <p14:creationId xmlns:p14="http://schemas.microsoft.com/office/powerpoint/2010/main" val="260543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EAF7625-295C-4417-BA85-5A6FFFB9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личности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5424D38-D944-40D2-B3BB-85D06D59B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7" y="2222287"/>
            <a:ext cx="11656381" cy="43738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Айзенк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описал и ввел в свою теорию третий тип измерения личности, который он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психотизм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—сила суперэго. Люди с высокой степенью выраженности этой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суперчерты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эгоцентричны,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импульсивны,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равнодушны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противиться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общественным устоям. Они часто бывают беспокойными, трудно контактируют с людьми и не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встречают у них понимания, намеренно причиняют другим неприятности.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Айзенк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предположил, что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психотизм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генетическая предрасположенность к тому, чтобы стать психотической либо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психопатической личностью. Он рассматривает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психотизм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личностный континуум, на котором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расположить всех людей и который более выражен у мужчин, чем у женщин.</a:t>
            </a:r>
          </a:p>
        </p:txBody>
      </p:sp>
    </p:spTree>
    <p:extLst>
      <p:ext uri="{BB962C8B-B14F-4D97-AF65-F5344CB8AC3E}">
        <p14:creationId xmlns:p14="http://schemas.microsoft.com/office/powerpoint/2010/main" val="3745497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4E7A03-8E77-4EEE-98BC-BE359E94D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131" y="88777"/>
            <a:ext cx="7658315" cy="652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64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A167E2-2E60-4FD5-9F91-272CDF1E3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933" y="126375"/>
            <a:ext cx="6629533" cy="66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56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3893014-52B4-4960-9F1B-C3D1723E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37351"/>
            <a:ext cx="10561418" cy="4082845"/>
          </a:xfrm>
        </p:spPr>
        <p:txBody>
          <a:bodyPr/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личности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Г.Олпорта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32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D36A38-9CDD-477E-AA2D-BF8F60C68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11" y="193534"/>
            <a:ext cx="10493406" cy="629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8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3893014-52B4-4960-9F1B-C3D1723E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37351"/>
            <a:ext cx="10561418" cy="4082845"/>
          </a:xfrm>
        </p:spPr>
        <p:txBody>
          <a:bodyPr/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Факторная концепция личности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Р.Кеттела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1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999B93-4719-4FB2-B596-84FB431B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73" y="173323"/>
            <a:ext cx="4962617" cy="65113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7FC0A4-0028-4A96-98CB-5E5BE6A02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274" y="173323"/>
            <a:ext cx="4711755" cy="655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2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6E11C-8AC3-4E85-A5F1-2E2E611DE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«личность» в концепции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Р.Кеттела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7796C7-81D2-4D79-B1BB-2B97ED793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1917577"/>
            <a:ext cx="11638626" cy="4643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— это то, что позволяет нам предсказать поведение человека в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ситуации. 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формула, используемая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Кеттелом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предсказания поведения: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f (S,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Р)</a:t>
            </a:r>
          </a:p>
        </p:txBody>
      </p:sp>
    </p:spTree>
    <p:extLst>
      <p:ext uri="{BB962C8B-B14F-4D97-AF65-F5344CB8AC3E}">
        <p14:creationId xmlns:p14="http://schemas.microsoft.com/office/powerpoint/2010/main" val="60921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6E11C-8AC3-4E85-A5F1-2E2E611DE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7" y="447188"/>
            <a:ext cx="10875971" cy="97045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наследственности и окружающей среды.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7796C7-81D2-4D79-B1BB-2B97ED793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1917577"/>
            <a:ext cx="11638626" cy="464302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Кеттел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сделал попытку определить сравнительный вклад наследственности и окружающей среды в развитие черт личности. С этой целью он разработал статистическую процедуру — МНОГОПРОФИЛЬНЫЙ АБСТРАКТНЫЙ ВАРИАНТНЫЙ АНАЛИЗ (MULTIPLE ABSTRACT VARIANCE ANALYSIS, MAVA), оценивающий не только наличие или отсутствие генетического влияния, но также и степень обусловленности черт генетическим влиянием или воздействием окружающей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65727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6E11C-8AC3-4E85-A5F1-2E2E611DE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7" y="447188"/>
            <a:ext cx="10875971" cy="97045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наследственности и окружающей среды.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7796C7-81D2-4D79-B1BB-2B97ED793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1917577"/>
            <a:ext cx="11638626" cy="464302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Кеттелу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помимо непосредственного воздействия ситуационных факторов, на поведение людей в значительной мере влияют те группы, к которым они принадлежат (семья, церковь, группы сверстников, коллеги, школа, национальность).</a:t>
            </a:r>
          </a:p>
        </p:txBody>
      </p:sp>
    </p:spTree>
    <p:extLst>
      <p:ext uri="{BB962C8B-B14F-4D97-AF65-F5344CB8AC3E}">
        <p14:creationId xmlns:p14="http://schemas.microsoft.com/office/powerpoint/2010/main" val="426357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CE573B-3633-4E45-BABA-080EE5FAE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87" y="56670"/>
            <a:ext cx="10244831" cy="65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2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65A965-B6F6-4AF7-8D94-39AA090D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99" y="164391"/>
            <a:ext cx="8984202" cy="652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6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3893014-52B4-4960-9F1B-C3D1723E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37351"/>
            <a:ext cx="10561418" cy="4082845"/>
          </a:xfrm>
        </p:spPr>
        <p:txBody>
          <a:bodyPr/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типов личности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Т.Айзенка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3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A1899E-F7D6-423E-94B8-280E2541119B}"/>
</file>

<file path=customXml/itemProps2.xml><?xml version="1.0" encoding="utf-8"?>
<ds:datastoreItem xmlns:ds="http://schemas.openxmlformats.org/officeDocument/2006/customXml" ds:itemID="{4B618EFA-BF13-42DD-AFE4-0049FFF89E47}"/>
</file>

<file path=customXml/itemProps3.xml><?xml version="1.0" encoding="utf-8"?>
<ds:datastoreItem xmlns:ds="http://schemas.openxmlformats.org/officeDocument/2006/customXml" ds:itemID="{F3E5A0EF-90C2-4F08-AEF6-04288F30BABE}"/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365</TotalTime>
  <Words>423</Words>
  <Application>Microsoft Office PowerPoint</Application>
  <PresentationFormat>Широкоэкранный</PresentationFormat>
  <Paragraphs>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Century Gothic</vt:lpstr>
      <vt:lpstr>Times New Roman</vt:lpstr>
      <vt:lpstr>Wingdings 2</vt:lpstr>
      <vt:lpstr>Цитаты</vt:lpstr>
      <vt:lpstr>Диспозициональные теории личности.</vt:lpstr>
      <vt:lpstr>Факторная концепция личности Р.Кеттела.</vt:lpstr>
      <vt:lpstr>Презентация PowerPoint</vt:lpstr>
      <vt:lpstr>Понятие «личность» в концепции Р.Кеттела. </vt:lpstr>
      <vt:lpstr>Роль наследственности и окружающей среды.</vt:lpstr>
      <vt:lpstr>Роль наследственности и окружающей среды.</vt:lpstr>
      <vt:lpstr>Презентация PowerPoint</vt:lpstr>
      <vt:lpstr>Презентация PowerPoint</vt:lpstr>
      <vt:lpstr>Теория типов личности Т.Айзенка.</vt:lpstr>
      <vt:lpstr>Презентация PowerPoint</vt:lpstr>
      <vt:lpstr>Презентация PowerPoint</vt:lpstr>
      <vt:lpstr>Основные типы личности</vt:lpstr>
      <vt:lpstr>Основные типы личности</vt:lpstr>
      <vt:lpstr>Основные типы личности</vt:lpstr>
      <vt:lpstr>Основные типы личности</vt:lpstr>
      <vt:lpstr>Презентация PowerPoint</vt:lpstr>
      <vt:lpstr>Презентация PowerPoint</vt:lpstr>
      <vt:lpstr>Концепция личности Г.Олпорта.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АНАЛИЗА КЛИЕНТА И СОЗДАНИЕ «РАБОЧЕГО АЛЬЯНСА»</dc:title>
  <dc:creator>Пользователь</dc:creator>
  <cp:lastModifiedBy>Пользователь</cp:lastModifiedBy>
  <cp:revision>29</cp:revision>
  <dcterms:created xsi:type="dcterms:W3CDTF">2020-11-12T20:36:20Z</dcterms:created>
  <dcterms:modified xsi:type="dcterms:W3CDTF">2022-04-05T19:02:33Z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