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8" r:id="rId1"/>
  </p:sldMasterIdLst>
  <p:sldIdLst>
    <p:sldId id="256" r:id="rId2"/>
    <p:sldId id="257" r:id="rId3"/>
    <p:sldId id="260" r:id="rId4"/>
    <p:sldId id="261" r:id="rId5"/>
    <p:sldId id="273" r:id="rId6"/>
    <p:sldId id="275" r:id="rId7"/>
    <p:sldId id="277" r:id="rId8"/>
    <p:sldId id="281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86" r:id="rId18"/>
    <p:sldId id="290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214727-6C73-4B4F-8AF0-3F47C1460A5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МУЗЫКАЛЬНАЯ ОДАРЁННОСТЬ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ХАРАКТЕРИСТИКА ЛИЧНОСТИ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С ВЫДАЮЩИМИСЯ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МУЗЫКАЛЬНЫМИ   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СПОСОБНОСТЯМИ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2512913_not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715000"/>
            <a:ext cx="88582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студентк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группы ПЗ-52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Рюмшина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Наталья и Санькова Наталья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рано выделяются очень быстрым и прочным запоминанием музыки;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 годам играют по слуху, сразу двумя руками, т. е. с гармонизацией;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возрасте около  5 лет характерно стремление воспроизводить на инструменте все слышимое;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легко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овладевают двигательной техникой, зачастую на нескольких музыкальных инструментах одновременно;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4-5 лет у них наблюдается склонность (иногда сильная потребность) импровизировать;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852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Биографы и исследователи часто отмечают, что музыкально одаренные дети обладают хорошими общими способностями: 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сравнительно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рано они выучиваются читать,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обладают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хорошей памятью, сообразительностью. </a:t>
            </a:r>
          </a:p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По внешней картине поведения эти дети: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живые,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любознательные,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открытые;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они скорее соответствуют своему возрасту или кажутся младше, нежели обгоняют его.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928670"/>
            <a:ext cx="4857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Моцарт Вольфганг Амадей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(27.01.1756 – 5.12.1791) – австрийский  композитор, скрипач.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Трехлетним ребенком уже подбирает на клавесине терции и секстеты. В возрасте примерно 5 лет,  начинает сочинять менуэты.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G:\моц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0"/>
            <a:ext cx="42862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Музыкально одаренные мальчики</a:t>
            </a:r>
            <a:r>
              <a:rPr lang="ru-RU" sz="2800" dirty="0" smtClean="0"/>
              <a:t> чаще обладают некоторыми чертами, которые принято считать типично </a:t>
            </a:r>
            <a:r>
              <a:rPr lang="ru-RU" sz="2800" b="1" dirty="0" smtClean="0"/>
              <a:t>«девичьими»: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ru-RU" sz="2800" dirty="0" smtClean="0"/>
              <a:t>тонкой </a:t>
            </a:r>
            <a:r>
              <a:rPr lang="ru-RU" sz="2800" dirty="0" smtClean="0"/>
              <a:t>чувствительностью,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ru-RU" sz="2800" dirty="0" err="1" smtClean="0"/>
              <a:t>рефлексивностью</a:t>
            </a:r>
            <a:r>
              <a:rPr lang="ru-RU" sz="28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ru-RU" sz="2800" dirty="0" smtClean="0"/>
              <a:t>мечтательностью</a:t>
            </a:r>
            <a:r>
              <a:rPr lang="ru-RU" sz="28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ru-RU" sz="2800" dirty="0" smtClean="0"/>
              <a:t>наивностью</a:t>
            </a:r>
            <a:r>
              <a:rPr lang="ru-RU" sz="28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сильной эмоциональной зависимостью от матери (от отца, от педагога). </a:t>
            </a:r>
            <a:endParaRPr lang="ru-RU" sz="2800" dirty="0"/>
          </a:p>
        </p:txBody>
      </p:sp>
      <p:pic>
        <p:nvPicPr>
          <p:cNvPr id="3" name="Рисунок 2" descr="x_9b249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322"/>
            <a:ext cx="464340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4786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Музыкально одаренные девочки</a:t>
            </a:r>
            <a:r>
              <a:rPr lang="ru-RU" sz="3200" dirty="0" smtClean="0"/>
              <a:t>, напротив, чаще обладают чертами </a:t>
            </a:r>
            <a:r>
              <a:rPr lang="ru-RU" sz="3200" b="1" dirty="0" smtClean="0"/>
              <a:t>«мальчишескими»: 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они </a:t>
            </a:r>
            <a:r>
              <a:rPr lang="ru-RU" sz="3200" dirty="0" smtClean="0"/>
              <a:t>независимы,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упрямы</a:t>
            </a:r>
            <a:r>
              <a:rPr lang="ru-RU" sz="32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честолюбивы</a:t>
            </a:r>
            <a:r>
              <a:rPr lang="ru-RU" sz="32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более склонны к самоутверждению,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ru-RU" sz="3200" dirty="0" smtClean="0"/>
              <a:t>могут </a:t>
            </a:r>
            <a:r>
              <a:rPr lang="ru-RU" sz="3200" dirty="0" smtClean="0"/>
              <a:t>разбрасываться. </a:t>
            </a:r>
            <a:endParaRPr lang="ru-RU" sz="3200" dirty="0"/>
          </a:p>
        </p:txBody>
      </p:sp>
      <p:pic>
        <p:nvPicPr>
          <p:cNvPr id="3" name="Рисунок 2" descr="Child_SmallViol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8604"/>
            <a:ext cx="442798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71691"/>
            <a:ext cx="8501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мемуарной литературе можно найти множество свидетельств о том, что одаренные дети отличаются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ru-RU" sz="3600" dirty="0" smtClean="0"/>
              <a:t>сильным </a:t>
            </a:r>
            <a:r>
              <a:rPr lang="ru-RU" sz="3600" dirty="0" smtClean="0"/>
              <a:t>тяготением,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ru-RU" sz="3600" dirty="0" smtClean="0"/>
              <a:t>потребностью</a:t>
            </a:r>
            <a:r>
              <a:rPr lang="ru-RU" sz="36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ru-RU" sz="3600" dirty="0" smtClean="0"/>
              <a:t>поглощенностью </a:t>
            </a:r>
            <a:r>
              <a:rPr lang="ru-RU" sz="3600" dirty="0" smtClean="0"/>
              <a:t>занятиями музыкой: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 </a:t>
            </a:r>
            <a:r>
              <a:rPr lang="en-US" sz="3600" dirty="0" smtClean="0"/>
              <a:t>  </a:t>
            </a:r>
            <a:r>
              <a:rPr lang="ru-RU" sz="3600" dirty="0" smtClean="0"/>
              <a:t>исполнением</a:t>
            </a:r>
            <a:r>
              <a:rPr lang="ru-RU" sz="36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  </a:t>
            </a:r>
            <a:r>
              <a:rPr lang="ru-RU" sz="3600" dirty="0" smtClean="0"/>
              <a:t>слушанием</a:t>
            </a:r>
            <a:r>
              <a:rPr lang="ru-RU" sz="36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  </a:t>
            </a:r>
            <a:r>
              <a:rPr lang="ru-RU" sz="3600" dirty="0" smtClean="0"/>
              <a:t>сочинением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  </a:t>
            </a:r>
            <a:r>
              <a:rPr lang="ru-RU" sz="3600" dirty="0" smtClean="0"/>
              <a:t>и </a:t>
            </a:r>
            <a:r>
              <a:rPr lang="ru-RU" sz="3600" dirty="0" smtClean="0"/>
              <a:t>размышлениями о ней.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нута-слав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3140968"/>
            <a:ext cx="4968553" cy="3717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83671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другой стороны, биографические данные позволяют  предположить наличие определенной связи между мотивацией занятий музыкой и типом эмоциональности ребенка.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559339"/>
            <a:ext cx="88582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Музыкальность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своеобразное сочетание способностей и эмоциональных сторон личности, проявляющихся в музыкальной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Главным показателем музыкальности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Теплов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считал эмоциональную отзывчивость на музыку, а к основным способностям отнес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музыкальный слух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чувство ритма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музыкальном слухе он выделил два компонента: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перцептивный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связанный с восприятием мелодического движения (ладовое чувство)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репродуктивный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(способность к слуховому представлению мелодии).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Неосновными  компонентами комплекса музыкальности он считает тембровый, динамический, гармонический и абсолютный слух.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Т. о.,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музыкальная одарённость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есть нечто иное, нежели обладание даже самыми блестящими музыкальными способностями.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существует людей с многосторонне и равноценно выраженными способностями даже среди гениев.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Музыкальная одаренность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то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«сущее»,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что, по словам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Гёте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«не делится на разум без остатка»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Людей способных и даже очень способных — много, ну а одаренных — единицы.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</a:t>
            </a:r>
            <a:br>
              <a:rPr lang="ru-RU" sz="5400" b="1" dirty="0" smtClean="0"/>
            </a:br>
            <a:r>
              <a:rPr lang="ru-RU" sz="5400" b="1" dirty="0" smtClean="0"/>
              <a:t>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972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Музыкальная одаренность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высшее и крайне идеализированное проявление музыкальных способностей.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Показатели музыкальной одаренности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блестящий музыкальный слух,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феноменальная память,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пластичный и прекрасно скоординированный двигательный «аппарат»,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невероятная обучаемость («схватывание на лету»)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титаническая работоспособность.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(Б.М.Теплов, А.Л.Готсдинер)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Три критерия оценки музыкальных способностей и одаренности: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ara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818134" cy="5013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1643050"/>
            <a:ext cx="43576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культурно-исторический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возрастной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абсолютный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Общие характеристики детей с выдающимися музыкальными способностями: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выдающиеся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музыкальные способности обнаруживаются  до 7 лет;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музыкальные способности у одаренных детей наиболее часго проявляются между 3-5 годами;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способных — обычно между 5-7 годами.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3643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Людвиг ван Бетховен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(17.12.1770 - 26.3.1827) –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немецкий композитор.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Рано научился играть на клавесине, органе, скрипке, альте, а также на флейте.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тхов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929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Сергей Васильевич Рахманинов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(1.04.1873 – 28. 03.1943) – русский композитор, пианист-виртуоз и дирижёр.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4 года играл с дедом на рояле в четыре руки сонаты Бетховена.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рах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363915"/>
            <a:ext cx="35718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Рихард Штраус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(11.06.1864 – 8.09.1949) – немецкий композитор, дирижёр.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4 года начал учиться на фортепиано, а в 6 был уже автором увертюры для оркестра.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ш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36408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79038"/>
            <a:ext cx="421481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Фридерик Шопен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(01.03.1810 - 17.10.1849) - польский композитор и пианист. Музыкальная одаренность Шопена проявилась очень рано. Уже в 6-летнем возрасте он начал играть на фортепьяно, сочинять музыку.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875778448" descr="Ф. Шопе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00" y="857232"/>
            <a:ext cx="4524400" cy="535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-142888"/>
            <a:ext cx="8572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Музыкальноодаренные дети характеризуются некоторыми общими чертами: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3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самого раннего возраста они отличаются повышенным любопытством в отношении любых звучащих объектов, незнакомых тембров;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2-3 года они хорошо различают все мелодии, которые слышат;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узнав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названия нот, интервалов, аккордов, быстро их запоминают;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рано и свободно читают ноты с листа;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способны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 необычайной интенсивностью концентрироваться на музыкальных занятиях;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DB3AC-6D0D-4396-BA9F-1A3D48E3F7BD}"/>
</file>

<file path=customXml/itemProps2.xml><?xml version="1.0" encoding="utf-8"?>
<ds:datastoreItem xmlns:ds="http://schemas.openxmlformats.org/officeDocument/2006/customXml" ds:itemID="{05388A99-C66D-40B3-BF6D-95AE5D41D909}"/>
</file>

<file path=customXml/itemProps3.xml><?xml version="1.0" encoding="utf-8"?>
<ds:datastoreItem xmlns:ds="http://schemas.openxmlformats.org/officeDocument/2006/customXml" ds:itemID="{A0F61812-9CD6-41A0-B3AD-E4019A6A139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761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Подготовили студентки группы ПЗ-52  Рюмшина Наталья и Санькова Наталья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ОДАРЁННОСТЬ И ХАРАКТЕРИСТИКА ЛИЧНОСТИ С ВЫДАЮЩИМИСЯ МУЗЫКАЛЬНЫМИ СПОСОБНОСТЯМИ</dc:title>
  <dc:creator>Вика</dc:creator>
  <cp:lastModifiedBy>Admin</cp:lastModifiedBy>
  <cp:revision>52</cp:revision>
  <dcterms:created xsi:type="dcterms:W3CDTF">2012-10-24T13:53:34Z</dcterms:created>
  <dcterms:modified xsi:type="dcterms:W3CDTF">2014-01-29T17:51:37Z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