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gif" ContentType="image/gif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8" r:id="rId2"/>
    <p:sldId id="259" r:id="rId3"/>
    <p:sldId id="260" r:id="rId4"/>
    <p:sldId id="271" r:id="rId5"/>
    <p:sldId id="266" r:id="rId6"/>
    <p:sldId id="268" r:id="rId7"/>
    <p:sldId id="267" r:id="rId8"/>
    <p:sldId id="272" r:id="rId9"/>
    <p:sldId id="269" r:id="rId10"/>
    <p:sldId id="274" r:id="rId11"/>
    <p:sldId id="270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74900" autoAdjust="0"/>
  </p:normalViewPr>
  <p:slideViewPr>
    <p:cSldViewPr snapToGrid="0">
      <p:cViewPr>
        <p:scale>
          <a:sx n="80" d="100"/>
          <a:sy n="80" d="100"/>
        </p:scale>
        <p:origin x="-251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87C4E1-CA26-4CA1-A70D-5F8B955D0413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614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7C4E1-CA26-4CA1-A70D-5F8B955D0413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016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93596-885A-47CB-8ECA-CF365328854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9BEA1-2DD5-4EBD-B387-891BFE4FB8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ED52-6F9E-4118-A10D-591E0F3B67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D1B4-E0A5-4568-88BC-1A529ED479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E985-DCB3-4623-943C-F80AC927F4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93F4-D356-49E0-9DA6-7D5A5FA2A01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7C7E-54AE-4055-8632-E703DD3079F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8E54-CA77-458A-A165-C4E944FBC3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374C-1AD5-482D-B97F-43875BF770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C1219-B2CE-4E7B-9ED4-1FD1FD1C10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8C35-CBE7-4A86-99C3-62623D0B65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62B9BF8-BB23-4D60-892C-970B0F5DD44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732" y="232845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МОТОРНАЯ ОДАРЕННОСТЬ И ЕЕ ДИАГНОСТИКА</a:t>
            </a:r>
            <a:endParaRPr lang="ru-RU" dirty="0">
              <a:latin typeface="Palatino Linotype" pitchFamily="18" charset="0"/>
            </a:endParaRPr>
          </a:p>
        </p:txBody>
      </p:sp>
      <p:pic>
        <p:nvPicPr>
          <p:cNvPr id="1026" name="Picture 2" descr="https://encrypted-tbn0.gstatic.com/images?q=tbn:ANd9GcT6Ij2xsAaW0IBCK88cBtTWThr5oS8UTDBQ7GAXEV-8g26mB36P-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628" y="1728396"/>
            <a:ext cx="5390202" cy="381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2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6260" y="1653454"/>
            <a:ext cx="85739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70C0"/>
              </a:buClr>
              <a:buFont typeface="Wingdings" pitchFamily="2" charset="2"/>
              <a:buChar char="v"/>
            </a:pPr>
            <a:r>
              <a:rPr lang="ru-RU" sz="2400" b="1" dirty="0">
                <a:latin typeface="Palatino Linotype" pitchFamily="18" charset="0"/>
                <a:cs typeface="Times New Roman" pitchFamily="18" charset="0"/>
              </a:rPr>
              <a:t>Тест </a:t>
            </a:r>
            <a:r>
              <a:rPr lang="ru-RU" sz="2400" b="1" dirty="0" err="1">
                <a:latin typeface="Palatino Linotype" pitchFamily="18" charset="0"/>
                <a:cs typeface="Times New Roman" pitchFamily="18" charset="0"/>
              </a:rPr>
              <a:t>Пурдье</a:t>
            </a:r>
            <a:r>
              <a:rPr lang="ru-RU" sz="2400" b="1" dirty="0">
                <a:latin typeface="Palatino Linotype" pitchFamily="18" charset="0"/>
                <a:cs typeface="Times New Roman" pitchFamily="18" charset="0"/>
              </a:rPr>
              <a:t> (оценка непрерывно-двигательных способностей), 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v"/>
            </a:pPr>
            <a:r>
              <a:rPr lang="ru-RU" sz="2400" b="1" dirty="0">
                <a:latin typeface="Palatino Linotype" pitchFamily="18" charset="0"/>
                <a:cs typeface="Times New Roman" pitchFamily="18" charset="0"/>
              </a:rPr>
              <a:t>Тест ловкости манипулирования с мелкими предметами </a:t>
            </a:r>
            <a:r>
              <a:rPr lang="ru-RU" sz="2400" b="1" dirty="0" err="1">
                <a:latin typeface="Palatino Linotype" pitchFamily="18" charset="0"/>
                <a:cs typeface="Times New Roman" pitchFamily="18" charset="0"/>
              </a:rPr>
              <a:t>Крауфорда</a:t>
            </a:r>
            <a:r>
              <a:rPr lang="ru-RU" sz="2400" b="1" dirty="0">
                <a:latin typeface="Palatino Linotype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v"/>
            </a:pPr>
            <a:r>
              <a:rPr lang="ru-RU" sz="2400" b="1" dirty="0">
                <a:latin typeface="Palatino Linotype" pitchFamily="18" charset="0"/>
                <a:cs typeface="Times New Roman" pitchFamily="18" charset="0"/>
              </a:rPr>
              <a:t>Тест на основные двигательные навыки </a:t>
            </a:r>
            <a:r>
              <a:rPr lang="ru-RU" sz="2400" b="1" dirty="0" err="1">
                <a:latin typeface="Palatino Linotype" pitchFamily="18" charset="0"/>
                <a:cs typeface="Times New Roman" pitchFamily="18" charset="0"/>
              </a:rPr>
              <a:t>Д.Арнхейма</a:t>
            </a:r>
            <a:r>
              <a:rPr lang="ru-RU" sz="2400" b="1" dirty="0">
                <a:latin typeface="Palatino Linotype" pitchFamily="18" charset="0"/>
                <a:cs typeface="Times New Roman" pitchFamily="18" charset="0"/>
              </a:rPr>
              <a:t> и </a:t>
            </a:r>
            <a:r>
              <a:rPr lang="ru-RU" sz="2400" b="1" dirty="0" err="1">
                <a:latin typeface="Palatino Linotype" pitchFamily="18" charset="0"/>
                <a:cs typeface="Times New Roman" pitchFamily="18" charset="0"/>
              </a:rPr>
              <a:t>У.Синклера</a:t>
            </a:r>
            <a:r>
              <a:rPr lang="ru-RU" sz="2400" b="1" dirty="0">
                <a:latin typeface="Palatino Linotype" pitchFamily="18" charset="0"/>
                <a:cs typeface="Times New Roman" pitchFamily="18" charset="0"/>
              </a:rPr>
              <a:t> (оценка способностей ребенка координировать работу глаз и рук),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v"/>
            </a:pPr>
            <a:r>
              <a:rPr lang="ru-RU" sz="2400" b="1" dirty="0">
                <a:latin typeface="Palatino Linotype" pitchFamily="18" charset="0"/>
                <a:cs typeface="Times New Roman" pitchFamily="18" charset="0"/>
              </a:rPr>
              <a:t>Тест на зрительно-двигательную координацию </a:t>
            </a:r>
            <a:r>
              <a:rPr lang="ru-RU" sz="2400" b="1" dirty="0" err="1">
                <a:latin typeface="Palatino Linotype" pitchFamily="18" charset="0"/>
                <a:cs typeface="Times New Roman" pitchFamily="18" charset="0"/>
              </a:rPr>
              <a:t>К.Берри</a:t>
            </a:r>
            <a:endParaRPr lang="ru-RU" sz="2400" b="1" dirty="0"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232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60020" y="1554170"/>
            <a:ext cx="76833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2"/>
                </a:solidFill>
                <a:latin typeface="Palatino Linotype" pitchFamily="18" charset="0"/>
                <a:cs typeface="Times New Roman" pitchFamily="18" charset="0"/>
              </a:rPr>
              <a:t>Надежность моторных тестов колеблется, как правило, </a:t>
            </a:r>
            <a:r>
              <a:rPr lang="ru-RU" sz="4000" b="1" u="sng" dirty="0">
                <a:solidFill>
                  <a:schemeClr val="tx2"/>
                </a:solidFill>
                <a:latin typeface="Palatino Linotype" pitchFamily="18" charset="0"/>
                <a:cs typeface="Times New Roman" pitchFamily="18" charset="0"/>
              </a:rPr>
              <a:t>от 0,7 до 0,8</a:t>
            </a:r>
            <a:r>
              <a:rPr lang="ru-RU" sz="4000" b="1" dirty="0">
                <a:solidFill>
                  <a:schemeClr val="tx2"/>
                </a:solidFill>
                <a:latin typeface="Palatino Linotype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4000" b="1" dirty="0" err="1">
                <a:solidFill>
                  <a:schemeClr val="tx2"/>
                </a:solidFill>
                <a:latin typeface="Palatino Linotype" pitchFamily="18" charset="0"/>
                <a:cs typeface="Times New Roman" pitchFamily="18" charset="0"/>
              </a:rPr>
              <a:t>Валидность</a:t>
            </a:r>
            <a:r>
              <a:rPr lang="ru-RU" sz="4000" b="1" dirty="0">
                <a:solidFill>
                  <a:schemeClr val="tx2"/>
                </a:solidFill>
                <a:latin typeface="Palatino Linotype" pitchFamily="18" charset="0"/>
                <a:cs typeface="Times New Roman" pitchFamily="18" charset="0"/>
              </a:rPr>
              <a:t> невелика</a:t>
            </a:r>
            <a:endParaRPr lang="ru-RU" sz="4000" dirty="0">
              <a:solidFill>
                <a:schemeClr val="tx2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598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68134" y="1471459"/>
            <a:ext cx="83483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Palatino Linotype" pitchFamily="18" charset="0"/>
              </a:rPr>
              <a:t>Литература</a:t>
            </a:r>
            <a:r>
              <a:rPr lang="ru-RU" sz="2400" b="1" dirty="0" smtClean="0">
                <a:solidFill>
                  <a:schemeClr val="tx2"/>
                </a:solidFill>
                <a:latin typeface="Palatino Linotype" pitchFamily="18" charset="0"/>
              </a:rPr>
              <a:t>:</a:t>
            </a:r>
          </a:p>
          <a:p>
            <a:pPr algn="ctr"/>
            <a:endParaRPr lang="ru-RU" sz="2400" b="1" dirty="0">
              <a:solidFill>
                <a:schemeClr val="tx2"/>
              </a:solidFill>
              <a:latin typeface="Palatino Linotype" pitchFamily="18" charset="0"/>
            </a:endParaRPr>
          </a:p>
          <a:p>
            <a:pPr lvl="0"/>
            <a:r>
              <a:rPr lang="ru-RU" sz="2400" b="1" dirty="0" smtClean="0">
                <a:solidFill>
                  <a:schemeClr val="tx2"/>
                </a:solidFill>
                <a:latin typeface="Palatino Linotype" pitchFamily="18" charset="0"/>
              </a:rPr>
              <a:t>1. Штерн </a:t>
            </a:r>
            <a:r>
              <a:rPr lang="ru-RU" sz="2400" b="1" dirty="0">
                <a:solidFill>
                  <a:schemeClr val="tx2"/>
                </a:solidFill>
                <a:latin typeface="Palatino Linotype" pitchFamily="18" charset="0"/>
              </a:rPr>
              <a:t>В. Одаренность детей и подростков и методы ее исследования, 1926.</a:t>
            </a:r>
          </a:p>
          <a:p>
            <a:pPr lvl="0"/>
            <a:r>
              <a:rPr lang="ru-RU" sz="2400" b="1" dirty="0" smtClean="0">
                <a:solidFill>
                  <a:schemeClr val="tx2"/>
                </a:solidFill>
                <a:latin typeface="Palatino Linotype" pitchFamily="18" charset="0"/>
              </a:rPr>
              <a:t>2. Психология </a:t>
            </a:r>
            <a:r>
              <a:rPr lang="ru-RU" sz="2400" b="1" dirty="0">
                <a:solidFill>
                  <a:schemeClr val="tx2"/>
                </a:solidFill>
                <a:latin typeface="Palatino Linotype" pitchFamily="18" charset="0"/>
              </a:rPr>
              <a:t>одаренности детей и подростков» под редакцией     Н.С. </a:t>
            </a:r>
            <a:r>
              <a:rPr lang="ru-RU" sz="2400" b="1" dirty="0" err="1">
                <a:solidFill>
                  <a:schemeClr val="tx2"/>
                </a:solidFill>
                <a:latin typeface="Palatino Linotype" pitchFamily="18" charset="0"/>
              </a:rPr>
              <a:t>Лейтеса</a:t>
            </a:r>
            <a:r>
              <a:rPr lang="ru-RU" sz="2400" b="1" dirty="0">
                <a:solidFill>
                  <a:schemeClr val="tx2"/>
                </a:solidFill>
                <a:latin typeface="Palatino Linotype" pitchFamily="18" charset="0"/>
              </a:rPr>
              <a:t>, М.: 1996.</a:t>
            </a:r>
          </a:p>
          <a:p>
            <a:pPr lvl="0"/>
            <a:r>
              <a:rPr lang="ru-RU" sz="2400" b="1" dirty="0" smtClean="0">
                <a:solidFill>
                  <a:schemeClr val="tx2"/>
                </a:solidFill>
                <a:latin typeface="Palatino Linotype" pitchFamily="18" charset="0"/>
              </a:rPr>
              <a:t>3. Клименко </a:t>
            </a:r>
            <a:r>
              <a:rPr lang="ru-RU" sz="2400" b="1" dirty="0">
                <a:solidFill>
                  <a:schemeClr val="tx2"/>
                </a:solidFill>
                <a:latin typeface="Palatino Linotype" pitchFamily="18" charset="0"/>
              </a:rPr>
              <a:t>В. В. «Психологические тесты таланта. Харьков, 1996.</a:t>
            </a:r>
          </a:p>
          <a:p>
            <a:pPr lvl="0"/>
            <a:r>
              <a:rPr lang="ru-RU" sz="2400" b="1" dirty="0" smtClean="0">
                <a:solidFill>
                  <a:schemeClr val="tx2"/>
                </a:solidFill>
                <a:latin typeface="Palatino Linotype" pitchFamily="18" charset="0"/>
              </a:rPr>
              <a:t>4. Психология </a:t>
            </a:r>
            <a:r>
              <a:rPr lang="ru-RU" sz="2400" b="1" dirty="0">
                <a:solidFill>
                  <a:schemeClr val="tx2"/>
                </a:solidFill>
                <a:latin typeface="Palatino Linotype" pitchFamily="18" charset="0"/>
              </a:rPr>
              <a:t>одаренности: от теории к практике/под ред. Д.В. Ушакова – М.: 2000.</a:t>
            </a:r>
          </a:p>
        </p:txBody>
      </p:sp>
    </p:spTree>
    <p:extLst>
      <p:ext uri="{BB962C8B-B14F-4D97-AF65-F5344CB8AC3E}">
        <p14:creationId xmlns:p14="http://schemas.microsoft.com/office/powerpoint/2010/main" val="183052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632" y="688768"/>
            <a:ext cx="8550233" cy="3028209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800" b="1" u="sng" dirty="0" smtClean="0">
                <a:solidFill>
                  <a:schemeClr val="tx2"/>
                </a:solidFill>
                <a:latin typeface="Palatino Linotype" pitchFamily="18" charset="0"/>
                <a:cs typeface="Times New Roman" pitchFamily="18" charset="0"/>
              </a:rPr>
              <a:t>Моторная одаренность </a:t>
            </a:r>
            <a:r>
              <a:rPr lang="ru-RU" sz="2800" b="1" dirty="0">
                <a:solidFill>
                  <a:schemeClr val="tx2"/>
                </a:solidFill>
                <a:latin typeface="Palatino Linotype" pitchFamily="18" charset="0"/>
                <a:cs typeface="Times New Roman" pitchFamily="18" charset="0"/>
              </a:rPr>
              <a:t>-  способности к выполнению точных и/или быстрых координированных движений и их комбинаций, как успехи в хореографии, прикладных видах творчества, спорте, исполнении музыкальных произведений индивидуально или в составе ансамбля</a:t>
            </a:r>
            <a:endParaRPr lang="ru-RU" sz="2800" dirty="0">
              <a:solidFill>
                <a:schemeClr val="tx2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07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936" y="1976184"/>
            <a:ext cx="7315200" cy="1154097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latin typeface="Palatino Linotype" pitchFamily="18" charset="0"/>
                <a:cs typeface="Times New Roman" pitchFamily="18" charset="0"/>
              </a:rPr>
              <a:t>Особенности физического развития</a:t>
            </a:r>
            <a:endParaRPr lang="ru-RU" b="1" dirty="0">
              <a:latin typeface="Palatino Linotype" pitchFamily="18" charset="0"/>
            </a:endParaRPr>
          </a:p>
        </p:txBody>
      </p:sp>
      <p:pic>
        <p:nvPicPr>
          <p:cNvPr id="5" name="Picture 2" descr="C:\Users\Анутка\Desktop\Моторная одаренность\garcon_short.gi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5" y="1923896"/>
            <a:ext cx="2486025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54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0628" y="1668920"/>
            <a:ext cx="87283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Palatino Linotype" pitchFamily="18" charset="0"/>
                <a:cs typeface="Times New Roman" pitchFamily="18" charset="0"/>
              </a:rPr>
              <a:t>1. </a:t>
            </a:r>
            <a:r>
              <a:rPr lang="ru-RU" sz="3200" b="1" dirty="0" smtClean="0">
                <a:latin typeface="Palatino Linotype" pitchFamily="18" charset="0"/>
                <a:cs typeface="Times New Roman" pitchFamily="18" charset="0"/>
              </a:rPr>
              <a:t>Высокий </a:t>
            </a:r>
            <a:r>
              <a:rPr lang="ru-RU" sz="3200" b="1" dirty="0">
                <a:latin typeface="Palatino Linotype" pitchFamily="18" charset="0"/>
                <a:cs typeface="Times New Roman" pitchFamily="18" charset="0"/>
              </a:rPr>
              <a:t>энергетический уровень и довольно низкая </a:t>
            </a:r>
            <a:r>
              <a:rPr lang="ru-RU" sz="3200" b="1" dirty="0" smtClean="0">
                <a:latin typeface="Palatino Linotype" pitchFamily="18" charset="0"/>
                <a:cs typeface="Times New Roman" pitchFamily="18" charset="0"/>
              </a:rPr>
              <a:t>продолжительность сна;</a:t>
            </a:r>
          </a:p>
          <a:p>
            <a:pPr algn="just"/>
            <a:r>
              <a:rPr lang="ru-RU" sz="3200" b="1" dirty="0" smtClean="0">
                <a:latin typeface="Palatino Linotype" pitchFamily="18" charset="0"/>
                <a:cs typeface="Times New Roman" pitchFamily="18" charset="0"/>
              </a:rPr>
              <a:t>2. </a:t>
            </a:r>
            <a:r>
              <a:rPr lang="ru-RU" sz="3200" b="1" dirty="0">
                <a:latin typeface="Palatino Linotype" pitchFamily="18" charset="0"/>
                <a:cs typeface="Times New Roman" pitchFamily="18" charset="0"/>
              </a:rPr>
              <a:t>Высокая активность</a:t>
            </a:r>
            <a:r>
              <a:rPr lang="ru-RU" sz="3200" dirty="0">
                <a:latin typeface="Palatino Linotype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3200" dirty="0" smtClean="0">
                <a:latin typeface="Palatino Linotype" pitchFamily="18" charset="0"/>
              </a:rPr>
              <a:t>3. </a:t>
            </a:r>
            <a:r>
              <a:rPr lang="ru-RU" sz="3200" b="1" dirty="0">
                <a:latin typeface="Palatino Linotype" pitchFamily="18" charset="0"/>
                <a:cs typeface="Times New Roman" pitchFamily="18" charset="0"/>
              </a:rPr>
              <a:t>Возможна существенная разница между физическим и интеллектуальным развитием</a:t>
            </a:r>
            <a:r>
              <a:rPr lang="ru-RU" sz="2400" b="1" dirty="0">
                <a:latin typeface="Palatino Linotype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926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0375" y="922338"/>
            <a:ext cx="10073038" cy="882712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latin typeface="Palatino Linotype" pitchFamily="18" charset="0"/>
                <a:cs typeface="Times New Roman" pitchFamily="18" charset="0"/>
              </a:rPr>
              <a:t>Диагностика </a:t>
            </a:r>
            <a:r>
              <a:rPr lang="ru-RU" b="1" dirty="0" smtClean="0">
                <a:latin typeface="Palatino Linotype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Palatino Linotype" pitchFamily="18" charset="0"/>
                <a:cs typeface="Times New Roman" pitchFamily="18" charset="0"/>
              </a:rPr>
            </a:br>
            <a:r>
              <a:rPr lang="ru-RU" b="1" dirty="0" smtClean="0">
                <a:latin typeface="Palatino Linotype" pitchFamily="18" charset="0"/>
                <a:cs typeface="Times New Roman" pitchFamily="18" charset="0"/>
              </a:rPr>
              <a:t>моторной </a:t>
            </a:r>
            <a:r>
              <a:rPr lang="ru-RU" b="1" dirty="0">
                <a:latin typeface="Palatino Linotype" pitchFamily="18" charset="0"/>
                <a:cs typeface="Times New Roman" pitchFamily="18" charset="0"/>
              </a:rPr>
              <a:t>одаренности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6" name="AutoShape 2" descr="data:image/jpeg;base64,/9j/4AAQSkZJRgABAQAAAQABAAD/2wCEAAkGBhQSERQUEhQVFRQWFhoXGRgXFxccFxgYGhcYFRUcFBcYHCYfGBojGRcWIC8gIycpLC0sGh4xNTAqNSYrLCkBCQoKDgwOGg8PGiwkHyQvLCkpLCksLCwsKSwsLCwsLCwsLCwsLCwsLCwsLCwpLCwsLCwsLCwpLCwpLCksLCwsLP/AABEIALwBDAMBIgACEQEDEQH/xAAcAAABBQEBAQAAAAAAAAAAAAAGAgMEBQcBAAj/xABIEAACAQIEAgcFBgMFBwIHAAABAgMAEQQSITEFQQYTIlFhcYEHMpGhsRQjQnLB8FJi0SQzgqLhFUNTkrKz8WPCFjQ1c3SDk//EABoBAAIDAQEAAAAAAAAAAAAAAAIEAAMFAQb/xAAnEQACAgICAgIBBQEBAAAAAAAAAQIRAyESMQRBEyIFMlFhcZGxFP/aAAwDAQACEQMRAD8A26vV6vVCs9XCa7SWqEO5q9mpNeqEPVwmvE0kmoQ6TSa9SWaoQUTTUp0NLvf/AEpmVtD+tQg0DS1NNCu5qhBzOK7mppaXUILvXgaRevA1CDt671lIr1QgvNXaaDa0rNXaIKvQJ7Zf/ksOe7Gwn/LJRxegX2zH+wRHuxcR+Tj9aGX6WFHtFvN77fmP1IpRNNSv22/MfrXCdT51gs1UOq1PB7WqIGpSvUOknrN/SuSS7+lM5ve9KRiMQFVmbQKLk9wAJJqJWcbonRvtSYZBb995qNhpwQCOYB+IvUDi+LZIGyf3jt1aa2u7OVXXWwuBc22vXa3RG6Vl2G0p5Wqo4VjWlijd0EbMtygbMF1b8VhfYcqsQ+g8q4QJiaQTSyKQRW+ZB0muV6vVCHCaSTSiKSRUIcr1eprFYlY0Z3NkUEsTyA3qEPYnEKilnZVVdWLGwA8TQBxj2jl26vBADcddKuhPIIvcQNz3DShPpR0ufHzZQSuHU9hOb9zuLWLHe2ttt9akcJcWylQAR3aq1tCQdvInmLd1UyybpDGPH7ZYRpPM6tiZZGIOb3iqWtdewpygaWOmoJqwxxxMA+5ncIo0UgOuW1lWz6DYAW1qrgxjnEJHbQ9ojW+UdnS+/asCNCCRpRZNh+yudraeFvHa7X8rd1VObLeCInR7pqJCIsUFimsvauBG7ktZVG6GxGp0J0oqGlZdx3CaMNMu4yro3LVnvl0393yvUno304MFosSWMOmWTRur8GIJLJt4jxGxQzX2VywuriaTmrwNNgggEEEEXBGxHIqeY8acU0zafQudBpdIIpSmocFLSiaSDavFqhD1dU1ykk12yCr60D+2b/6aD3YmI/Jx+tGpagn2ya8Kf/78P/URQvphR7J8z9s+Z+tdL6mmHkuxPf8A1pRbU1hPs1YjoP615G+lMg/rSo219K4dY/1nvVV9JJvuQn/Gmih9Ge7/AOVSPWp4beqvpCO3gv8A8sH4QTEfMUUOwZdE3guFSKJUjUKoL2C6DtMz/DUVA4tMTPgl5Gadz/8ArifL8CwPpVphNF8qpeIv/asCe9sYvqYiR9KKG5tnZLSCHAiyKPC36VPUaDyquwzaCpZe1vKqbOhcRSSKXSWr0JjnK9XqSTUIeJpNer1Q6lZ6s49sPSExpFhkOsl3e38C7DyJv8BWjMaxL2stnx++qRIvxUMfP3u6hn0HBbBjD4+wBABAO1wR8SKIeEYpZHsGsdbaOba7XVNNLXFz4ihrBYFmOgueVxc38eQ0oox8fU4OVomKyBQcy++SzqgRWI01ZjcW2AFyaUvdDlUTH4uOtMTyJA6kEu1jlG57NrjMBexta16IuJ4z7hbQrIhW6uVkKsLXJfIwOvcL+VZtxVWUQriIBEEA+9VLtISLlWkJIck9rtnMO61Lk6Uv1bxiaWQL2bu9lZCAQAoIt1ZJFx2W003v1xOFwOOQElGi+zm1yYskiXGga0sRZdNPe7OunKkTwki8UsTIfdvDCD3iziMG9u+3d5jMOP2zX8yLMPEgCzDw50WcAwaFlbI9mG63yNrsSWIOvI7aaaCq5aLUW/QDpKySLhZbZHv1R1XI5uxTK2wa2irsfAmtFVqBcT0WhYZh2ZAc6NmIsQQ3fyI3Hxov4bjusS594WDeFwCD63pnFNPQnmhTtE1jelGmwaUrXq8XO17L3V63dVNN0ghv/fHKNwpyjNc6NmA1sreVck1FWwoxcnSLstSf3+zQvxbjcqLniYDKCTcAs2ikAA6Ean5UI/8AxBjsU7oJSi3JyqVQgAm4JQg29ap+dNF/wM1OedUF3ZV56mxt5b0D+0bHQYzAvh0xEQkMkbDOSOyrXYgWJOnKqfEcYdALhiAAc6glR35QAQxNtNSSSNdb0L4/gb4gu6Nr7xuSRfXrLEm7BSrLfbNcDaufK2FHElt9mgYXi8TvkSVWY6W1BJFibA6+OvKpZ3rLOMRdQVjicu8YBLKGspsWAzczfXLsNbAXJOhcE4yMRAstwGI7Q5hhowPjsfWs/Lj47XQ5Fosl3HrSkNNg6+ldU1QWC1Opqs6TtZcPJ/w8XAT4B88Vz4XcVYjdqgdIMIZcLMq+8Y8y236xCJI7f4lHxooOnsGXRY4U29CflVNxxsv2WX/hYwBj3LK0kDfNhUro/jJJYleVVR3JJVcwABOgs2obwpHF8D1+Hmi2L57E37LCUuh01FmUV1fWZHtFvhlsAO7epd9B5VTcAw7JAoZmc6kszMxJLXPabW19gatlTSqX2CGpFJIpOQePxP8AWudWPH4mvQpmXQqkyyBQSdhXur8T8TQh0/44YFREJzNdt+73fnc/4aGcqOxim6JvHeJT9X9x2XuNgpK+raFu+haLF42KbeSXdiGlYG19bLql/DSpWB6XollYjQWJJ0Ft7+tEWHlaZS6QkqRYMbAsDzUHW1K85P2M8OOxOB6SI9ke6uRazWDa6C/fes56ZwiTH4lgAxGXU+6MqIjacwCPX0o9xWBUtmA7WgBsLgjbLfb0FCvH+C5LvckMxubXIZgff15nW5sK68lROwx27A/E4o5bDUeW45WH4V8KgT4lmupJ1AJtpsystvLLU6eEo2Ze64B8NGBPMDlTWFweut9/kbEfKq+kMrHemSJeLTK4lk6qdC2Rogxyu2pUSwc/duCNzaldI8KXnldVC3IksNLZgC6gD8PMedVnHFWJ0lik+9IXOmU6GwCPCRuCBtplJ0N7URcKw2eCO7Ft9f5rkvruSSTejk9WBj3JxB3DxgOShcKbGxtf1tpmHzGhomnV1RVBKtlBfVsqXJIRVBGuWxN++3Kl4LBIr6gCxvzq6gw4Kkkbkn19aplJMvUKZAinPVgFr3F2Nrel9wvPQD1ot6Nrly/zRRm3ktx9aHrqXjiUgNLIqA5CbZiAb28L0Y4WICQ22UAep5adwtVmGLbsW8qSSonna1evXBSZZQoLMbKBcmnzOQO9NOMuuTDw6PKAzEXvluQADyHZJJ9OdZhh4nxDSLH2yje6SdRcqcrMSBqCPSjfp+x7GKgLfdskcr5WKqodXUkEXIu1jpaxtSehGNiOHKCNUckEgC4ayqAVJ2FgLCkssnY/hh9dEbAM0kQjnA6odgyEFXZVFwGU3Bk1tmFtdapmOIeJkiSLDoxIWNVZmI3zTSudQL2NrAWFqOJsKzNmsGVb6Hx008La+dAXSPEyJHpezXvvqO4d/jVcXTLWtFBLhpkbR8x1OjEbC97ixtsd+dPYHjLRFc9zl3W9yfxZBfYk2udwKY/243hfe+m/L4E3FQHlF76Hv/f670xVi9l5iOl8rk2SNnLZhZez1jZr5RbZMzWO5NzzqT0UkSDIZXK9Yi32uJc5LnQbFdKpExoTK6gZlAsbeGulQ5cQSuh1zfO99fjXWrVHYumbS4FyQQQdVK7EXP8AT6V5KF+g+PZ42Um4Cg/lYHJ/mQg/4KJlOtZc48WNx6FA6t5V6QaelJ5t5V0nQeVAEKwiAAAd96Rh138Gf/uNS4a5hjv+Z/hnND0QlQ+7UhDpUVNvWn0OlCcoNa9Xq9XozGEWrNvaZgXlxEfVhmYwhcqqWZRmcswUam4AXetAxuPCA2sSATrfKNLguRsCdNLnXS9UUckkmWYSra6li9gvVgkvkQaqDYEFyxsdgTQTjYxhi07AaLoxPFICseGXUlZsXKSwNrjLho2Kg3BtfMeZop4bhuKZFkOPw0oOoj+zsqtY7daBnF+fYPlVLxXpj1DPKFjeRkPVuv3hC6lWMxJUXufulXTvqdw/EcSxDQy9Y0eHMIcrDkDBiDYEzBzLoLkae8oFqFOPoayY5LuiVj+k0sBT7dhrA3HWwLJJCCNiWUMwvtZlU+dMy4hZ4y8RWaGT8S6gj+FhuGHcbEFTpVjwXGYgiVcSxEgGeMXXMFy6ZlUjtmxOUHLVZxXhmRjiwq59UxixA2dVGkqAjV4mOu2ZVexuBVOaCmrXYMHxdSf+FJj+j92BUk2AGtthrypmXo5KEaRY2dQWzMutufujXQW5VedeMuhBB5g3Wx2KnmLc6IuhnE1dJIgQGVi3mrfi8ddPhS2KKm6GJyeNckYJxSS8txc+6Vs2hFrb7ijLoxGEhUXubs1wdL5j8RRZ0v8AZeuJDywhIsT7wYWEcjc+tS3ZYjTOu/MGgTgLujywSqEkifKUOhA5gW5cxvoRTOaLUaF8ORSnYQ4fDXN/GrpWAXX4VX4aQWrs3Ecp8qSY/TJPRPhYM+InDspVljVL3CZo8zMl9UzEkG3dRZDGFFlFh+vM0O9GcaGlbUXkS5UbjJaxP/Pb4USLWnh/QjJzrjN2dr1JaQXy3GbfLcXI11t6H4GlVdTqxZdlXx1A0LGSwBIB8Rc2uefKqjg/DVsTHpbTTXlzHKrXj2HEiGO/aJBXU6CxDX0tzGlA+DGJwmJKLHnzEnOHCmwGos2hHmaz80fsaPjO4BNiMQV0Obu0+FZx0owMkZvm7BLbfHatQVy4BkTIbajT6gkVQ9LuFiWGyAswa4tVMXTGXHRkZjPrr8t6ackX50XRdFmt94Ql7aWudz89vWrA8GwbqUMEyAOFE4lcyXJCK5jP3bDMwuo5c700s0fZR/55S2jPUnuu+x+fOnhJoPzU3xTANBI8be/HIyHLsSpsxF+R5edP8DwbzSrGgOdmyrfYHck+Ci7HyHfVraooS3RoXs7w5GHldvxSkD8qIqn/ADG3oaKgdaj4LCLEixx6IigD0vqfEk3PjTyVk5JcpNocWkdB1NLY6CkDc11m09L1WwhyJv1puA7/AJ3/AOomuoaRDu352+tCQmxnSneQ8qixP+tSM2g8q4QOCaalbc3Kgbm303+lV2I4shzZ7hVB8mI1spJyluztuKp8Vx+TEQq0MUqFmAfN1edI89mv2rC6kHQkgA3G1ehsy1hdW0TukPGYI1s5jzswTq3VSzMblcy3uNs2vLWhfi2KxEuaOT7KkBTrJY0j65wouQJcrgAHLmzLbcAEmnouhc0sTZ8R1mYkAkXUAEgAA76Gwe5OWw1FQsTisPgozGqI7RxnrFhjRC1ms5ae5YW7raldwNKBve+h3AlJa2SpOjSQKkuLjiljLIAFXqY4FYgDsFzzNyT2uRJFI4tx2ITBI8Y8QjORYAl+sbOpCBcrXRlIUaaakaWqZx1nxOHEMIEnXZZFWWS8uUkMrKfdCi2xJNr6Uz0agw+Dg62eNY3DMJJpGisO2VIVtSVNgAtg1gL61y2+kRfot7f7HcZx50mIMaGXMQxLqBBH1a2iRiMrznfKSwAIudRT2O4lMI4J5FVJGIthZJQCULZWbOllkbIy9lgVFzzoU6U9K/tTpGUdMMr3fMAJsoYEte1o4gMhUWuxAJp/h+KxD4vqon64LbTEqpLquiszKCRJc3DGx9035UDml6D+KTjdU/dkaBXjM0JFooZGjiOxC5ncI/8AFlDWzDypHDOPfZsTHJfshrSD/wBNuy3wBzelVsOJl/tRklLMJkzR3bKGZGDym4GpYBDYbg1P6L9FxjTmaT7sllKoQXNrZg516oW57m5tal0rlaD5KONqRtua+xoS6Q+zyPFY2LElymRAGCgZnZWBjzEgiwUupNrm691XOGxIjREVWYqAo1Ow0F+Z86dbiDDdRpyFzT3KLMlaegE470amwxuoaWM651Qkr4OF+oFDeHLYnER4dLguwBIBJAvclgPdsBfW21bQuLU2ubHuNwb0iTBxXLWAZgAWA7TAXIDEasNToapWBXfocXly40yi4dwfD4cMMPEkYY3JUanuuTcn5VJfEKilnbKigsx7gBcnw5D1pyWPKSL313oK9oXGNFwyH3gHl8v92nqdT4WpzDic5qETOyzcYuUinj46zTjFsLXnRrH8MQ7GX0jYg+NaWVsT+/L5VlLxDqrEac9fQ32rROjeM63CQsTchAjX3zR/dMfUpf1p/wA/FxUZL+hLxcnJsjca6RphiVnjfJJYI6doyEC5UqNQVPeLG9cwHEFChZR95lB7QGax1XNl0zW3tUXpG0pxUIjMSgR3zSxo+W7kOUDajS2g3IqVPJHaxYM1tXyhSfEAdkeQrz2VU2ejwfpSFTS3BFtKrcRDk1B35VyfiQXQG9VuOx2YHXWlhtJ2dndpQUiRHlawAYDsi4zvYkZiALDuuDUQ8HfCLK06qvWMoCXuCytdT5k2va9gG7xVYmLkRy6tYkAfO4PgRffflTXEMdI/akdmNrXJPy7vSiSDtroCePuZJXYkksxJvuTf6mj72e8E6mATMtpJRcae7Fe6WtsX0bXllPOqDo90LfiWK6pSVQXaR8twq37PMXLNYW7sx/DrccGGPLhsTO6IrZeqGQM2Xs2NlskYIIB1NrADSnJY5ZIJIypTjCb5Bcp28qd7qhYOViXDG5BHKwsdrX+dSs9Zs48HxGIy5JMX3+VeJ09K4ramvEaelAWjkbbUiBtW/O1eXlXIDq352/SuUQfi2p4DQbbU2v609HtQkCyHBOFTtKAEVcmUZAQO1lAPfpYk2FR4wglkEivlJCKpF0ICmQ2QXA1U9ojU2FN8cxcEbxSOWEoJEeQEsb+8uXUeel9KoOL8bxRUySpDhsICAxmZzI4LDLlVQcrEjRcut9xXoXKjPhBy3YxxTFSLipsJEGEcgjJJfPkFmLlVa+UNbLYkG5uNqpcN0Zc41mxLw5VV2JZlLHMl0MUJsxIKi5cC4BHM1M4jiGwaSSQR5yQAZsTIpbTVAkZsQzXzAHUg38KrMPI3VJjJnhkkV7EK69bLE4UMLgj71G0BOoF9NqWb+32/w0Iqo0tBB0dwWXNEEMUMLFpgWUMVZesHWhWItzyg9nYXFOcQU5olWGKOGXsrGEDmQt2y0qABTENdWOhIO4F4WBMTu5lRI1cBFYuB1xTMio8lwXIU3Y2sCxFzoBbcD4U6qJJerdpmTrLynLEoFwkLITmUaWBI53Jo9C/GKbmVuP6MzzZhi8nVIWcNCU609nKoHZ7NksCLEdi96EcQfs8sn2UB4lRSSAWzKGBVnUgWbrBewFhYGjzpLjmURODmiclkKMAFe+rOHBLLkzbafyiqePFM2IeWK4w+GjYQsI1yuWQ5lzPZyrS5QMt9RqAKBxicx53B9/vaM34kjxxzGZmzYiLNlDksM0qyK0w/Ddy5AudW5Ue+zHDfZcA+KOsmIeyKdgqFlBPfdldj4Koqo4h0OWPBYiZczyiHLclSg6mROseNQLgZ1a1ydAai9E+lYCRYWQsvV3WNhqhDEsoYfhcZzrax0Gm9djrsrlJZFaNXOLey5izkpmtpcLzZzsFHfVX0N6UrjIpH9wrO4I1JA0MefxZLHTnm7jULivE8THhJhGiBShue0XsdNdbC2tgNAKBeg3EvseOaCTspN91cnRZUY9SzeDXK+Ul+VGylbVm5wsORB8K64sLjW2unLyqpin013vY+dOpjCCDe2tvPwokwKFB8x8z9fCs44zwGebFSzRZJFdy1nbKwHu5dAdBawrQesub+v61TcIfs3vv3Dv1t86V8jzcniuLx9stx+PDMmp9AtieHYkLlOF8isyN8ivyok6EQyJhyJFygysyglSwGVQ2YLovbDWHdVzKNK5gB92O67H4saLB+VzeXeOdUtlc/AxYlzjd/2VXTXh/WYcSD3oGz33ORuy4A7vdb0NBwlfdmFu++luRBOlacp/feNiD3i1Q04Nhw2YQQht79WvyB0HoKLJjcnaYxi8n41TQBYeCWUFoopJQL9pFOXTcBjox8ASaq34izd1v3vWtF9/CwHK3dby5VnHtCMUOIjK2SbEXZo1BI2sruNAjO1hYb70DwpK0X4/K5z+yK4Y0Nodz9dhXoMA0zZFttdi18qJsWa2vgANWOgvUHA4IzyBFsdLliLqqbMzjTSxtbdjoLbg5wXDUiRY1uQNSTqzHYs/ja1gNFGg53mPC5bfQXkeQoaXY1h36uL7PhQyRbuxsJJW5tIRy5ZRoBYU9hOFKBtcn5/vuqwgw9yAoz8tPll7hTOHxXXFlhZurHZaZcvbYGziFiCCqWN5AG10XW5GglRkve2RRgSJSqi5KAkDcC/ZJHIHx35UptLA7gVbYLBJEmWNbC5YkkszsTq0jtdnY95PhtUmWFW0IB07tfTupTN4yk3KLGcfkOOmtFEp7XpSht6VMn4Sw1TtDa1+1UFrjQi3LXf1FZk8coPaHoTjNaYteVJw+7/nb9K6DSYTq352+i1WGSEOg8zUiLaosR+tSotqAhc8XxzNlMeHMkqOGAzRgxmxBc2fMRYkWAobn6QYfGxRx4xlV3YsqWdTGwfq06pgLFr8zuCwqMmLwWGObCzSPMzD32kYLdr65VGcans3qfPEZpgYDhyIiCI7ESZi2cZlcBQL6219K23Jehb41j+zT/AI9CsD0cjxEbHFI6yZFVLm0yrEMqlhms0jMC/ukAMFubVXN0HgZElfFZYAjImVAsqszZ+2VNs4fcADbberrjnEZYpBLLhIysYVSwGYkk2bqzlvbKWQaa31sKlYjjULRGKOAyKrKtsq9XY6XjZiFfe1lO5tyrsuKWyLNka+jZWcA4acW5lxF3sqqjOL/dFTZkLKO0zhmvucw00qRxPjsWERgh7KHqQHDqhYKt1DkHOwW5uoOunfau41xmFoWA+56siMdYCqxi5zARntI7KSAwGa1iNKF0xEhku8kN5I7wrIwAjTOTHlzA9WxWwzlczWOo50OdncWBrssulfSHrI+rYIsdiI2aZGka4YAoNyDlIbuNOcI47iMV1V4OqhDNdYkN2bKczuG92Maabsy2F6GvsT4UJIpy4lZZdClx1dhZznXUEsVIAOrcjpRFgeD4zszYbFxQdYl/vGaR5CWLIXzAhVItYfzHwt2O3Vh53CEbSVkjo9hXlgmw0oyMEZNNWcOpyi97LcNew8ayHDE2LH3he/Kxtb62Fa1/tGWLE9ZOUiZFXPHGubrCFALRu2VRE/ZI1LXJXkazHpAFEkuUEBpM4HcLXAqwTx72bTgZlxWEjk2WWIZudiQEcadxv8DWfdO+BErDMBqfupMvKWO4Iv3nKV/wiiL2UY3NhJIz/upTa/8ADIL2/wCYSH1q741wfrFZQoZJPfQm2oGjxnk4sNedqJbK4yUZUQujXSsS4FMTMcojzRzsRoZEC9qw5uGXTfNpT/BekceKbQspPuI1r9kXN7bsdTQLj+h0zBlhZhdwXiscjSKMoYhSckhGa4Iy6Eq3asCToZ0KfDyLNLIpZbhVUZgCVsTmItzO1/Pu5UrDlxS2GM8uVHJIHZbcgcj31WcEmVkGXKbgbEHuvzqk6TY5kxxysRaOPQHS+tTY3R1DGKAsdyYYyfjasvzayOn6NLx8FQTXsI5m0v8AOu4T+6j/ACChSYryji//AJLaiLguJaSIs5v2yo0A0CqbadxJrn4+KhN/yD5eJrGpeiwDUqq3jXFVw0PXMOyCASToAeZsCd7VW4Xpnh5rBJUJPdlY/DPm+Vaspxjp/wDDMWNy2i54lxVcNHJPIPuI4izG4u0meyKtzudr7A1hXBuINj+MxySWu8jO2uihUZlUX2VAAo8hzos9r3Gy+GTDxtdQeteykXJJVAQe5cx9aH/Z1wdI82Ie2Y9iMHW2q9Yw5aCwB8H9LI/ZWiNcGHvAOHrBEEVi1zdmO7n8Nx/CoJAHLU7mr2GDv/8AHlfYUNvxRlymNEtZrmWQKoINrZVBdzYg9kaczVXxbpQ5GVpFfTtRpCscJU7q7OzSSLtcDLfnRrSpAtOTsu+OccQplS5ibkpKtiAdOywsVw+hVmGr2suUXLWPDuI3iQFFWygZU7KqL2UKL6AaDc0B4SV5XaWTtOdr99wLmwttp5AUR4V9L6aW0tqT3ADeu2C0FCYsW594Fx+tLlx4AudBbTmT/SqCHFgdkkDUk6G5ttofGkY2RWHbYKL310v3gWJ5VLBG+IdKCpsDpfbbQeRpzBdIo5rqzdoa7/QmuRxQXAAV9N/3reqbi/RsgiSLTna+o3v9OdBJclTLFraCgC1tjpcEbEHUW9Kbi95/zn6LVL0f4sXBVz2r6d/u66d1XcfvP+c/9KVj5ocJv9vRp4p8o/0ORn61Ii2qPGPrUiLalywqx0Q6iNpOsf7QbuuRR1ahvdW0im2UdxUi9qq+CywYgZp50jlSQMQCIiAoBL51F5WbTQnS1730or6TdLuqMkUESsGYqSCWaRrWIVU1ue8nTKaGo+D4d54ozGIpo0AeAxiZWsLhs6G6k5lDWvsNq1aZyPyupTfZ7i/SSNXVoMViZlZijo2aSIEggZTJYi5PLleky8Wmw4JaKDOYxfrGJIAKKAcPoSwy9gXy763vUbG4SaMQkYfq1icqVXQEBiqaNoxN2e972cCpUmKUYaZpOphM2YRYZlCkZXy9c4KHK9wcpIC769wNOwrjahRV43ibOpiaVX61Rmma9gC/8igJZUCkFSbHupjC8CtGhTtYlmASNkkySRsAolzNZCoY6G2UmwKm4pEPDY0jd5pohJF2hGJ1PXAliQGQsBva6kncWG9Ec+KaHCYOWRT9rzSyRJIhCRqVJsoz9gIqoVvqdAdyaKiyc0uipw2AfEnqljVCseQdUVU2VbN9663BBdsxuLEacqIouE8QcWV8HEtrZURrBQAAELJ2hoAL2oCg9oM2HLfZMihkRDLJHmkbKFLMCTZQxN8tvGmMX7SOIsD/AGtxfcxxwobHS+ZY819udNR8eTVsys+dOWjSZ+AFOpnxCrMY0KoY0tGZGa7GRFGhVr2I7JzbBqz3p0hkxLsCGuzDT+Vih/zBj5EVX4PpNi2xqTGaWSVSjAszHsgWK5RYFe/Su8TmYtqdOW2a7MWYnzJNcyQ4o5hduwo9nMSBJC2LfDWkQAJkyOQD/eZ1OdRci1xvvzrV54EsSCV89R3+Yt3a2r5xlxZUqgy5FW7a62J0F76E99GfQ7pFi3nEWFe4yFhHM4aMogAIz2vms1gba2O9VfZdFrWN7ZozRK/bidZYyLlk1yutgfK6Ff8AkHfTmDiAX1oNnxK4KecCJYmmWLLAsodA12MrjLYIDljFtzmNGWC213Op9QKOMn0yjPiUaa9gP0rb+3SHuWL/ALaH9ascLJ92v77/AN/CofTmL+1R9WqreNXlc3JbtFFAUGwbKqm9r2PdpVf9uyXBN7i1uQ1BW1uYIB9Kzs8Lkz0Phx+TEqXWi8tRH0fAGH83f6gfpQVBjmP4kAt7xVzY9xyfG9GnR8g4dNb6tc2trm1spJIHnRePBpuXoS/IZIpfF7uyJ00F8FJ+ZPqawLi/DwpNq33pkf7FKe5lP+asc4tDc/vuppP7iEE+BGwCZsIo3JVxr4MQB8CKI8CmQLHoRGoQeJAsx17zmPrVJwFR1Vv4XP1DfWrfDseR1v8ApbWmUVFjiY5ZY8uHV5ZA+qpa5UobnxsY0+JqOnRfH31wk/ot+7exq96HK32uHIcpubkhirZQCyZrEC6tm1PI2vsNKnxLKyxnKryBioAfXJZnsdh2Tz39DRWgGZpw3ozio48zwSjT+HUAa3OunOqscQ7QKka63t/rW1yR6Hs2uCL+Yt+tfPOGxrEAkk6d4+lRnC4fjBUEBgCds2guOzqeWt6q8b0axj2coXv+JXVh53BtXsNHHJ/eFvfYb6AXvf57VYJglwymRJiQTay6AjleholFAcLjMO3aK27mNiPIi9EvAuneVhFiVI89bjwsbMNaa4JwxsRIZJNe4cvjV9046NhsCkUKAzBw0dgAQfxWPiNPGrKIMY7g6jLicLd4ydkGoO9rbirrCzBszfxNfXf3Vv8AO9ZxwDpLPhibAq4JR1YEBWGvaU/Sj7hEhaNWO79s22uyoxsOW/0rO81Kk/Y34v6mWUZ09akwjSoi7etTIjYVmjhE40kOEWSeCRIZWBN5kJYgm7lXubLrbYXyka13gMbh4yGyyYiVZHdYlyMChYxFj2hHrytreqebGSYnFCQ4WKZs3ZzOoaNVNlDWayANmYXU3za1ScQ43iHnZpJepe5Rc7lGUE5SosBYHcm4FudaynQPxZJKpP8A0P8ApbhhGI8QrZHRWj6omR0lZ7vbKLC4Yhw53A5AVYS8LE5LTxRkLlRCyLeQkKSYyGtZjm01rP8Ao9ImUq2KnEKgB3UExZswNlW5zKW1C21GvhRTjMdispnw+FSSQtlDBTnESkhcysR2ySdFAAuNe4uaewZwcUleyMvD8NBI2H+zCV5bSdthnVV98ABDsoOUC+bY61SdOMUcLw5VDS55c0KrKiq6ISTnAHaHZGUE2Op76r+JcUxMZlSYXBkCs0pcWk9+4kBDWAUm40HZ/iFBPGuKHEPckELdcwzfea9qRixJu3ppYcqLEucuirLWKNt3ZAjOgttp9K4W0b991chHZXy+mYfoK43P0+YrUelZk9slQrHu7HS4CgHXW/abW1qNeh3RA41zPK69Sj5TkILF1CnIo0CgBlNzvegSXceZ+daX7Fcbri4SdLRzAeIJjkt6FKVzY1dl8crSpGhwYCNAAkUYsLC0aX9WIp1ybW0t3WFvkKUKRK1gTuACxA3sASbeOhqoB77KziHBoJG6ySJGkyqmZr3ChyygHwNvpUrAv2jc290+W/8Ap8KqOHdKo8TGskSFlNrjNqp0JVxYkHw53uDSIuK4iKOwSKV7ntMhViu4FkazEDnperfhlt0CsyvbBniSMszrJcSF298jM2uUEE8uzpbS1QDD5H/EP60vi+LbFY6F3UKbRR2AK6B2b3WJN+0edWk3DB3fu9ZmTA1Ls3Mf5pwSUY2VUKtfsWv3XGvK29XfBuNyLnjVgAoQ5WRCYy3asDuAV1sbmq9MC+cBI3bTUojt/mCkCpfDeBzpPMzxMgkMZXbXKgQ27W982lV5IqON72HD8jLy8vDJBKvZaYniUkiFJCCpFiuRLH0y38azTjqSIq2hfM1gLo+XkN7WrTv9lSHZTf0/rQ5jOKzQyMr3Rwb9W11YgbFSvvC/IfGp4K5ydsr81qKSiUs3CBhoo1JLSuC0h/AGNrIgvoEsRfmSaiyYgQRs7E6DQfxNYhcvqfhT3EeKGY3YBFW9ze4/mJ7rHlVDi8S00isdFGiDuBFr+daLdGcujbOEdGg2GwkkYi6zsT55FJYddGjs0dtQ4OUC+lhY3GlTv/hOSykNFmR7oS0txdWDS3N7TE5CVHZbKQTY6Zdg+mONjVETFEIihVUxwHKqrlUAtGToABqanwe0fHrf72F/zwJ/7StSORxVI5xbNh4PhHjBWRg5M0jA66JJK0qLr/BmK+Vq+d5NGNhszD4Mwowj9reNUjMmGa1j7kg+klqDHe7FtNWLG21yS2mvjXbslC8KmeXKzZEtndu5QMpAB3JNWuCwv2uS0a5YksAOeXa7EjUmq3hLRHEBcQSI3Frrya33Ya/InurVOFvEiBIwFFsoG5015anaiQEme4ZwxYha1lHiP3rUybDCSSM5vcJI+HOusyjtNYC3Pv5WFVMnGSWGW/d2dNyb2+Ao30AROn3RPrFbEwgmeNRnABPWxr9XQbHmpYdxr3Ah9zH+RCPWGM6et/hV7hsde1x8WPz1pxeFo5JU5GN22uG2F8vkANLcqT8nDLJH6+i/Bljjf2IK7GpMB7IpqfDGM5W56gjUEd4P7tT2HAt5aVkSi4dmhyctxAv/AG28cjvKO3lCqFa3VhbNYsRd9SL5iT41zB8dlxE0bYidQiHOTICQRc3VbKbcrDuHfetWPQ+ITNMETMykEZVsSTckqQQGOlyN7UJ4joSil1yB89mOR8rZ0LOoswspO10+Fazi+rOxy4sveqBTo7xGOEzPLI/3imNQqsFDOc3WSvm7OoB0BNybC1W+D4xLhMM0/WB0YrHE+YSSMVYh752TMpa+o1A12oVjwD4adftOGNiC5jlPZKDQaDuP4j31IR1yK75FGaaURZWKqrWIWO18tyqi1xe3mDQ+xhY4V9ev5InT7ibZUgZ0ZxneVkd3LZymrs4ADMFUWUAZV0sDahDnrzoqxUGFld3frRJIblhItgT/AAqyhSOWXQW0pxfZpiJADHLhyn4WZ3UsO/IEYrrfS551oYcuOEfs6Mnycc3KwPw3um+4Zh869INfgfnR/hvZLIb58VCt9SFjlc7fzZBVhB7JcPf7zFzMbfgjiT6lyfLSrJeXiqrFfhkZjKNvOjD2V4zJxKNRp1ySRa95XrE/zxL8aMcH7MuHg6rPIQfxTWv6RqtqvOH9CsBBIskOGAkQhlLSTMVYbEZnKg+lVPy4SWkEsMk9hCcKe9RSJcH2XuwPYbTxym1KXEj+tK+0Dw2P7+VL/P8Asg/jPnfo7j5YDG8TFSVUEbq4toHQ6MPUGto6P4RMdCsi5YmI7SHMxBBscrX7SX2JAPeKyV4wkiBRpZD5XtetY9nS/dxeHWa+rH9KuyZ3Ua9laxRbpin9ld50m+0AMhBsI7g2N+1dwfCrR+gt95reUY/VzRLavUDa9oP4ogZj/ZqCA8c7CQcmVSjDuIWxHmDQxFxCRS0TMhyvkb7tDqrEGwIJ0I0IPxrWgKxXHNbETEb9fL8pnpfO6SG/E8NZ+SjppWhjhnS+ay9YzOpA1DWcaDmAAw8xUzHccWVcrxmVeQka4HcVzXym3MWND32Pqwq7gWse8Aga1LDbg0vaXR6mPjw4rktg90lhVAqoCiMSxDMWN9Bo1r28KgwEG3MVadIkzdWe7N+lVqxWBsfUbU7jblFNnm/MUYZpRiqQ6XpyJ6hk251KjbSrKYraHif3amZQfGutIBTijNtVgBWYwZgf34irPgnSJ0AZWIYWDC594b6W5i1Q5orb7VWP2GBBAvvtr563vrUOGmcM9oKhrTIGU7kHXvH+tG2E4ng8QoKMmp5mxFYdweHrpFRSozXuze6qjcta5rQeGdCsG2n2+Ri2gyJEq/PP86NNsqlSDlODoWuu/p8f9adTCZSLMlwebDU+poJ4p0SEHZkxZkDe6s0kmHjI2sHhuC3fmt6U9guhmHlFjgUC/wAceLcnzDpOQT+Yemtd6B7DLicYMZuRobgjW19/P0qjixMdv71PiR8nsflVXPwXG4Bi+Fd8VhrXMLENOg2OWwtKB3jW3I1JwGMhxCdZBIgQnVZHysjfiW3h428qQ8vBLI+UBvxskUqky46Y9JcUMGPsa5ZXYBnK2MaNsQpPvsSADtQt0V4xj4ZZFmAMr5VCSFhKxsWHV5RlPM3JAq3GIZ452JsWcXy6XyEBR5ACgJeJSPi87MS2bck/huBre9Rz5D8MMVYecd6UYXE4RkV3M2IUqEA+9UowZg4/3adn4XoHxuCLsQxVgct+rzBCik5Adsw91+VTOisAkmkRicrySg2tfswiYdrfVhY62IqU0ItccyfrXJbBcuCpETCYInKWtptcC+3Luq9OKe1+R13v4b+lNJENfDUVLjQZfn87VVRQ5MXFMxtfXuP/AIpxcQw0a+3h3/60rDQgA+ndz9KWIQb35W+hoWcux7BTNexvbz5VZCfx8+7u08aYhjAYDwqakXP972rqVAsbLt32I/Yv3GosmMIOuh8Ntu6rMwgnXx+W1R8ThwRc76/SugmMYxjnAOhCKD8D+lax7MDeCK5uby/JmH6igTpRw9FXOB2lYJ5qeR8r0e+y3+4j85v+5TbaeOP8OipqsjDwimzJ2ioF9AdxbUm3r2TTxpkf3jfkX6yVyXZLs8Wb+Ef8w/pQJiehaGWRjI/akdrDKPeYsdbd7GtCFUM/vt+Y1mfkpSjGNP2OeLklCT4gnxLojEsLEFyQVtc/zKNgO6qReAqN9aOeKD7l/wDD/wBS1QEVnYss67NfFlm12BfSToViZLS4ZetS2XIjfeKQe0Qje8Dp7pvptQBNiZASp0K3BBBBBG+ZdwRX0ZwtAYx5v8j/AKUrjHRLC42wxESux0Eg7Mq6cpFsx8jcVtePndJMyPIjeRtnzpFm3YW8jpU6OTcb2NtATrtypfH+GrhcVLBGzMiOAC1s2v5QB8q232bSdXhMAiABZYsz+LMHdmP81wNe6tDVIT/cyLhPR7E4nWCGRxf3zZUv+d7Cizhvspc9rEYhU5ZYBnI83cKo9FrasRgkcdoA+PMeR3oddN/C/wAiRr8KsS2VSk6BfC+znCR2LI857pnuvmFUIhPmDVvHwLDLth8MLf8AoxH/ANtWka/1/wDFIddaLoqtlHxTo3C4JXB4VzbQdWiG/cGjCn50NpDh4WPW4GSM3/4shTl/EWI8r0dynKAR/p8Ke6lZAA6hgRsdbeVSiXqiFE0U8ViitHaxRtRa1rHuI2uKB8X0LhdmOCfK99YnPjbsPbUeBo3iwixOcmgIOnLagjjbmNldCQb8j/NeuMOCJXA+IT4ZhHMpy357qfA7aUQ8Q4FhJ36yWBWdgLt2gW7i2QgE25nWnuASfaYB1oBILC9tbXtTE2IKHKNhXCNW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data:image/jpeg;base64,/9j/4AAQSkZJRgABAQAAAQABAAD/2wCEAAkGBhQSERQUEhQVFRQWFhoXGRgXFxccFxgYGhcYFRUcFBcYHCYfGBojGRcWIC8gIycpLC0sGh4xNTAqNSYrLCkBCQoKDgwOGg8PGiwkHyQvLCkpLCksLCwsKSwsLCwsLCwsLCwsLCwsLCwsLCwpLCwsLCwsLCwpLCwpLCksLCwsLP/AABEIALwBDAMBIgACEQEDEQH/xAAcAAABBQEBAQAAAAAAAAAAAAAGAgMEBQcBAAj/xABIEAACAQIEAgcFBgMFBwIHAAABAgMAEQQSITEFQQYTIlFhcYEHMpGhsRQjQnLB8FJi0SQzgqLhFUNTkrKz8WPCFjQ1c3SDk//EABoBAAIDAQEAAAAAAAAAAAAAAAIEAAMFAQb/xAAnEQACAgICAgIBBQEBAAAAAAAAAQIRAyESMQRBEyIFMlFhcZGxFP/aAAwDAQACEQMRAD8A26vV6vVCs9XCa7SWqEO5q9mpNeqEPVwmvE0kmoQ6TSa9SWaoQUTTUp0NLvf/AEpmVtD+tQg0DS1NNCu5qhBzOK7mppaXUILvXgaRevA1CDt671lIr1QgvNXaaDa0rNXaIKvQJ7Zf/ksOe7Gwn/LJRxegX2zH+wRHuxcR+Tj9aGX6WFHtFvN77fmP1IpRNNSv22/MfrXCdT51gs1UOq1PB7WqIGpSvUOknrN/SuSS7+lM5ve9KRiMQFVmbQKLk9wAJJqJWcbonRvtSYZBb995qNhpwQCOYB+IvUDi+LZIGyf3jt1aa2u7OVXXWwuBc22vXa3RG6Vl2G0p5Wqo4VjWlijd0EbMtygbMF1b8VhfYcqsQ+g8q4QJiaQTSyKQRW+ZB0muV6vVCHCaSTSiKSRUIcr1eprFYlY0Z3NkUEsTyA3qEPYnEKilnZVVdWLGwA8TQBxj2jl26vBADcddKuhPIIvcQNz3DShPpR0ufHzZQSuHU9hOb9zuLWLHe2ttt9akcJcWylQAR3aq1tCQdvInmLd1UyybpDGPH7ZYRpPM6tiZZGIOb3iqWtdewpygaWOmoJqwxxxMA+5ncIo0UgOuW1lWz6DYAW1qrgxjnEJHbQ9ojW+UdnS+/asCNCCRpRZNh+yudraeFvHa7X8rd1VObLeCInR7pqJCIsUFimsvauBG7ktZVG6GxGp0J0oqGlZdx3CaMNMu4yro3LVnvl0393yvUno304MFosSWMOmWTRur8GIJLJt4jxGxQzX2VywuriaTmrwNNgggEEEEXBGxHIqeY8acU0zafQudBpdIIpSmocFLSiaSDavFqhD1dU1ykk12yCr60D+2b/6aD3YmI/Jx+tGpagn2ya8Kf/78P/URQvphR7J8z9s+Z+tdL6mmHkuxPf8A1pRbU1hPs1YjoP615G+lMg/rSo219K4dY/1nvVV9JJvuQn/Gmih9Ge7/AOVSPWp4beqvpCO3gv8A8sH4QTEfMUUOwZdE3guFSKJUjUKoL2C6DtMz/DUVA4tMTPgl5Gadz/8ArifL8CwPpVphNF8qpeIv/asCe9sYvqYiR9KKG5tnZLSCHAiyKPC36VPUaDyquwzaCpZe1vKqbOhcRSSKXSWr0JjnK9XqSTUIeJpNer1Q6lZ6s49sPSExpFhkOsl3e38C7DyJv8BWjMaxL2stnx++qRIvxUMfP3u6hn0HBbBjD4+wBABAO1wR8SKIeEYpZHsGsdbaOba7XVNNLXFz4ihrBYFmOgueVxc38eQ0oox8fU4OVomKyBQcy++SzqgRWI01ZjcW2AFyaUvdDlUTH4uOtMTyJA6kEu1jlG57NrjMBexta16IuJ4z7hbQrIhW6uVkKsLXJfIwOvcL+VZtxVWUQriIBEEA+9VLtISLlWkJIck9rtnMO61Lk6Uv1bxiaWQL2bu9lZCAQAoIt1ZJFx2W003v1xOFwOOQElGi+zm1yYskiXGga0sRZdNPe7OunKkTwki8UsTIfdvDCD3iziMG9u+3d5jMOP2zX8yLMPEgCzDw50WcAwaFlbI9mG63yNrsSWIOvI7aaaCq5aLUW/QDpKySLhZbZHv1R1XI5uxTK2wa2irsfAmtFVqBcT0WhYZh2ZAc6NmIsQQ3fyI3Hxov4bjusS594WDeFwCD63pnFNPQnmhTtE1jelGmwaUrXq8XO17L3V63dVNN0ghv/fHKNwpyjNc6NmA1sreVck1FWwoxcnSLstSf3+zQvxbjcqLniYDKCTcAs2ikAA6Ean5UI/8AxBjsU7oJSi3JyqVQgAm4JQg29ap+dNF/wM1OedUF3ZV56mxt5b0D+0bHQYzAvh0xEQkMkbDOSOyrXYgWJOnKqfEcYdALhiAAc6glR35QAQxNtNSSSNdb0L4/gb4gu6Nr7xuSRfXrLEm7BSrLfbNcDaufK2FHElt9mgYXi8TvkSVWY6W1BJFibA6+OvKpZ3rLOMRdQVjicu8YBLKGspsWAzczfXLsNbAXJOhcE4yMRAstwGI7Q5hhowPjsfWs/Lj47XQ5Fosl3HrSkNNg6+ldU1QWC1Opqs6TtZcPJ/w8XAT4B88Vz4XcVYjdqgdIMIZcLMq+8Y8y236xCJI7f4lHxooOnsGXRY4U29CflVNxxsv2WX/hYwBj3LK0kDfNhUro/jJJYleVVR3JJVcwABOgs2obwpHF8D1+Hmi2L57E37LCUuh01FmUV1fWZHtFvhlsAO7epd9B5VTcAw7JAoZmc6kszMxJLXPabW19gatlTSqX2CGpFJIpOQePxP8AWudWPH4mvQpmXQqkyyBQSdhXur8T8TQh0/44YFREJzNdt+73fnc/4aGcqOxim6JvHeJT9X9x2XuNgpK+raFu+haLF42KbeSXdiGlYG19bLql/DSpWB6XollYjQWJJ0Ft7+tEWHlaZS6QkqRYMbAsDzUHW1K85P2M8OOxOB6SI9ke6uRazWDa6C/fes56ZwiTH4lgAxGXU+6MqIjacwCPX0o9xWBUtmA7WgBsLgjbLfb0FCvH+C5LvckMxubXIZgff15nW5sK68lROwx27A/E4o5bDUeW45WH4V8KgT4lmupJ1AJtpsystvLLU6eEo2Ze64B8NGBPMDlTWFweut9/kbEfKq+kMrHemSJeLTK4lk6qdC2Rogxyu2pUSwc/duCNzaldI8KXnldVC3IksNLZgC6gD8PMedVnHFWJ0lik+9IXOmU6GwCPCRuCBtplJ0N7URcKw2eCO7Ft9f5rkvruSSTejk9WBj3JxB3DxgOShcKbGxtf1tpmHzGhomnV1RVBKtlBfVsqXJIRVBGuWxN++3Kl4LBIr6gCxvzq6gw4Kkkbkn19aplJMvUKZAinPVgFr3F2Nrel9wvPQD1ot6Nrly/zRRm3ktx9aHrqXjiUgNLIqA5CbZiAb28L0Y4WICQ22UAep5adwtVmGLbsW8qSSonna1evXBSZZQoLMbKBcmnzOQO9NOMuuTDw6PKAzEXvluQADyHZJJ9OdZhh4nxDSLH2yje6SdRcqcrMSBqCPSjfp+x7GKgLfdskcr5WKqodXUkEXIu1jpaxtSehGNiOHKCNUckEgC4ayqAVJ2FgLCkssnY/hh9dEbAM0kQjnA6odgyEFXZVFwGU3Bk1tmFtdapmOIeJkiSLDoxIWNVZmI3zTSudQL2NrAWFqOJsKzNmsGVb6Hx008La+dAXSPEyJHpezXvvqO4d/jVcXTLWtFBLhpkbR8x1OjEbC97ixtsd+dPYHjLRFc9zl3W9yfxZBfYk2udwKY/243hfe+m/L4E3FQHlF76Hv/f670xVi9l5iOl8rk2SNnLZhZez1jZr5RbZMzWO5NzzqT0UkSDIZXK9Yi32uJc5LnQbFdKpExoTK6gZlAsbeGulQ5cQSuh1zfO99fjXWrVHYumbS4FyQQQdVK7EXP8AT6V5KF+g+PZ42Um4Cg/lYHJ/mQg/4KJlOtZc48WNx6FA6t5V6QaelJ5t5V0nQeVAEKwiAAAd96Rh138Gf/uNS4a5hjv+Z/hnND0QlQ+7UhDpUVNvWn0OlCcoNa9Xq9XozGEWrNvaZgXlxEfVhmYwhcqqWZRmcswUam4AXetAxuPCA2sSATrfKNLguRsCdNLnXS9UUckkmWYSra6li9gvVgkvkQaqDYEFyxsdgTQTjYxhi07AaLoxPFICseGXUlZsXKSwNrjLho2Kg3BtfMeZop4bhuKZFkOPw0oOoj+zsqtY7daBnF+fYPlVLxXpj1DPKFjeRkPVuv3hC6lWMxJUXufulXTvqdw/EcSxDQy9Y0eHMIcrDkDBiDYEzBzLoLkae8oFqFOPoayY5LuiVj+k0sBT7dhrA3HWwLJJCCNiWUMwvtZlU+dMy4hZ4y8RWaGT8S6gj+FhuGHcbEFTpVjwXGYgiVcSxEgGeMXXMFy6ZlUjtmxOUHLVZxXhmRjiwq59UxixA2dVGkqAjV4mOu2ZVexuBVOaCmrXYMHxdSf+FJj+j92BUk2AGtthrypmXo5KEaRY2dQWzMutufujXQW5VedeMuhBB5g3Wx2KnmLc6IuhnE1dJIgQGVi3mrfi8ddPhS2KKm6GJyeNckYJxSS8txc+6Vs2hFrb7ijLoxGEhUXubs1wdL5j8RRZ0v8AZeuJDywhIsT7wYWEcjc+tS3ZYjTOu/MGgTgLujywSqEkifKUOhA5gW5cxvoRTOaLUaF8ORSnYQ4fDXN/GrpWAXX4VX4aQWrs3Ecp8qSY/TJPRPhYM+InDspVljVL3CZo8zMl9UzEkG3dRZDGFFlFh+vM0O9GcaGlbUXkS5UbjJaxP/Pb4USLWnh/QjJzrjN2dr1JaQXy3GbfLcXI11t6H4GlVdTqxZdlXx1A0LGSwBIB8Rc2uefKqjg/DVsTHpbTTXlzHKrXj2HEiGO/aJBXU6CxDX0tzGlA+DGJwmJKLHnzEnOHCmwGos2hHmaz80fsaPjO4BNiMQV0Obu0+FZx0owMkZvm7BLbfHatQVy4BkTIbajT6gkVQ9LuFiWGyAswa4tVMXTGXHRkZjPrr8t6ackX50XRdFmt94Ql7aWudz89vWrA8GwbqUMEyAOFE4lcyXJCK5jP3bDMwuo5c700s0fZR/55S2jPUnuu+x+fOnhJoPzU3xTANBI8be/HIyHLsSpsxF+R5edP8DwbzSrGgOdmyrfYHck+Ci7HyHfVraooS3RoXs7w5GHldvxSkD8qIqn/ADG3oaKgdaj4LCLEixx6IigD0vqfEk3PjTyVk5JcpNocWkdB1NLY6CkDc11m09L1WwhyJv1puA7/AJ3/AOomuoaRDu352+tCQmxnSneQ8qixP+tSM2g8q4QOCaalbc3Kgbm303+lV2I4shzZ7hVB8mI1spJyluztuKp8Vx+TEQq0MUqFmAfN1edI89mv2rC6kHQkgA3G1ehsy1hdW0TukPGYI1s5jzswTq3VSzMblcy3uNs2vLWhfi2KxEuaOT7KkBTrJY0j65wouQJcrgAHLmzLbcAEmnouhc0sTZ8R1mYkAkXUAEgAA76Gwe5OWw1FQsTisPgozGqI7RxnrFhjRC1ms5ae5YW7raldwNKBve+h3AlJa2SpOjSQKkuLjiljLIAFXqY4FYgDsFzzNyT2uRJFI4tx2ITBI8Y8QjORYAl+sbOpCBcrXRlIUaaakaWqZx1nxOHEMIEnXZZFWWS8uUkMrKfdCi2xJNr6Uz0agw+Dg62eNY3DMJJpGisO2VIVtSVNgAtg1gL61y2+kRfot7f7HcZx50mIMaGXMQxLqBBH1a2iRiMrznfKSwAIudRT2O4lMI4J5FVJGIthZJQCULZWbOllkbIy9lgVFzzoU6U9K/tTpGUdMMr3fMAJsoYEte1o4gMhUWuxAJp/h+KxD4vqon64LbTEqpLquiszKCRJc3DGx9035UDml6D+KTjdU/dkaBXjM0JFooZGjiOxC5ncI/8AFlDWzDypHDOPfZsTHJfshrSD/wBNuy3wBzelVsOJl/tRklLMJkzR3bKGZGDym4GpYBDYbg1P6L9FxjTmaT7sllKoQXNrZg516oW57m5tal0rlaD5KONqRtua+xoS6Q+zyPFY2LElymRAGCgZnZWBjzEgiwUupNrm691XOGxIjREVWYqAo1Ow0F+Z86dbiDDdRpyFzT3KLMlaegE470amwxuoaWM651Qkr4OF+oFDeHLYnER4dLguwBIBJAvclgPdsBfW21bQuLU2ubHuNwb0iTBxXLWAZgAWA7TAXIDEasNToapWBXfocXly40yi4dwfD4cMMPEkYY3JUanuuTcn5VJfEKilnbKigsx7gBcnw5D1pyWPKSL313oK9oXGNFwyH3gHl8v92nqdT4WpzDic5qETOyzcYuUinj46zTjFsLXnRrH8MQ7GX0jYg+NaWVsT+/L5VlLxDqrEac9fQ32rROjeM63CQsTchAjX3zR/dMfUpf1p/wA/FxUZL+hLxcnJsjca6RphiVnjfJJYI6doyEC5UqNQVPeLG9cwHEFChZR95lB7QGax1XNl0zW3tUXpG0pxUIjMSgR3zSxo+W7kOUDajS2g3IqVPJHaxYM1tXyhSfEAdkeQrz2VU2ejwfpSFTS3BFtKrcRDk1B35VyfiQXQG9VuOx2YHXWlhtJ2dndpQUiRHlawAYDsi4zvYkZiALDuuDUQ8HfCLK06qvWMoCXuCytdT5k2va9gG7xVYmLkRy6tYkAfO4PgRffflTXEMdI/akdmNrXJPy7vSiSDtroCePuZJXYkksxJvuTf6mj72e8E6mATMtpJRcae7Fe6WtsX0bXllPOqDo90LfiWK6pSVQXaR8twq37PMXLNYW7sx/DrccGGPLhsTO6IrZeqGQM2Xs2NlskYIIB1NrADSnJY5ZIJIypTjCb5Bcp28qd7qhYOViXDG5BHKwsdrX+dSs9Zs48HxGIy5JMX3+VeJ09K4ramvEaelAWjkbbUiBtW/O1eXlXIDq352/SuUQfi2p4DQbbU2v609HtQkCyHBOFTtKAEVcmUZAQO1lAPfpYk2FR4wglkEivlJCKpF0ICmQ2QXA1U9ojU2FN8cxcEbxSOWEoJEeQEsb+8uXUeel9KoOL8bxRUySpDhsICAxmZzI4LDLlVQcrEjRcut9xXoXKjPhBy3YxxTFSLipsJEGEcgjJJfPkFmLlVa+UNbLYkG5uNqpcN0Zc41mxLw5VV2JZlLHMl0MUJsxIKi5cC4BHM1M4jiGwaSSQR5yQAZsTIpbTVAkZsQzXzAHUg38KrMPI3VJjJnhkkV7EK69bLE4UMLgj71G0BOoF9NqWb+32/w0Iqo0tBB0dwWXNEEMUMLFpgWUMVZesHWhWItzyg9nYXFOcQU5olWGKOGXsrGEDmQt2y0qABTENdWOhIO4F4WBMTu5lRI1cBFYuB1xTMio8lwXIU3Y2sCxFzoBbcD4U6qJJerdpmTrLynLEoFwkLITmUaWBI53Jo9C/GKbmVuP6MzzZhi8nVIWcNCU609nKoHZ7NksCLEdi96EcQfs8sn2UB4lRSSAWzKGBVnUgWbrBewFhYGjzpLjmURODmiclkKMAFe+rOHBLLkzbafyiqePFM2IeWK4w+GjYQsI1yuWQ5lzPZyrS5QMt9RqAKBxicx53B9/vaM34kjxxzGZmzYiLNlDksM0qyK0w/Ddy5AudW5Ue+zHDfZcA+KOsmIeyKdgqFlBPfdldj4Koqo4h0OWPBYiZczyiHLclSg6mROseNQLgZ1a1ydAai9E+lYCRYWQsvV3WNhqhDEsoYfhcZzrax0Gm9djrsrlJZFaNXOLey5izkpmtpcLzZzsFHfVX0N6UrjIpH9wrO4I1JA0MefxZLHTnm7jULivE8THhJhGiBShue0XsdNdbC2tgNAKBeg3EvseOaCTspN91cnRZUY9SzeDXK+Ul+VGylbVm5wsORB8K64sLjW2unLyqpin013vY+dOpjCCDe2tvPwokwKFB8x8z9fCs44zwGebFSzRZJFdy1nbKwHu5dAdBawrQesub+v61TcIfs3vv3Dv1t86V8jzcniuLx9stx+PDMmp9AtieHYkLlOF8isyN8ivyok6EQyJhyJFygysyglSwGVQ2YLovbDWHdVzKNK5gB92O67H4saLB+VzeXeOdUtlc/AxYlzjd/2VXTXh/WYcSD3oGz33ORuy4A7vdb0NBwlfdmFu++luRBOlacp/feNiD3i1Q04Nhw2YQQht79WvyB0HoKLJjcnaYxi8n41TQBYeCWUFoopJQL9pFOXTcBjox8ASaq34izd1v3vWtF9/CwHK3dby5VnHtCMUOIjK2SbEXZo1BI2sruNAjO1hYb70DwpK0X4/K5z+yK4Y0Nodz9dhXoMA0zZFttdi18qJsWa2vgANWOgvUHA4IzyBFsdLliLqqbMzjTSxtbdjoLbg5wXDUiRY1uQNSTqzHYs/ja1gNFGg53mPC5bfQXkeQoaXY1h36uL7PhQyRbuxsJJW5tIRy5ZRoBYU9hOFKBtcn5/vuqwgw9yAoz8tPll7hTOHxXXFlhZurHZaZcvbYGziFiCCqWN5AG10XW5GglRkve2RRgSJSqi5KAkDcC/ZJHIHx35UptLA7gVbYLBJEmWNbC5YkkszsTq0jtdnY95PhtUmWFW0IB07tfTupTN4yk3KLGcfkOOmtFEp7XpSht6VMn4Sw1TtDa1+1UFrjQi3LXf1FZk8coPaHoTjNaYteVJw+7/nb9K6DSYTq352+i1WGSEOg8zUiLaosR+tSotqAhc8XxzNlMeHMkqOGAzRgxmxBc2fMRYkWAobn6QYfGxRx4xlV3YsqWdTGwfq06pgLFr8zuCwqMmLwWGObCzSPMzD32kYLdr65VGcans3qfPEZpgYDhyIiCI7ESZi2cZlcBQL6219K23Jehb41j+zT/AI9CsD0cjxEbHFI6yZFVLm0yrEMqlhms0jMC/ukAMFubVXN0HgZElfFZYAjImVAsqszZ+2VNs4fcADbberrjnEZYpBLLhIysYVSwGYkk2bqzlvbKWQaa31sKlYjjULRGKOAyKrKtsq9XY6XjZiFfe1lO5tyrsuKWyLNka+jZWcA4acW5lxF3sqqjOL/dFTZkLKO0zhmvucw00qRxPjsWERgh7KHqQHDqhYKt1DkHOwW5uoOunfau41xmFoWA+56siMdYCqxi5zARntI7KSAwGa1iNKF0xEhku8kN5I7wrIwAjTOTHlzA9WxWwzlczWOo50OdncWBrssulfSHrI+rYIsdiI2aZGka4YAoNyDlIbuNOcI47iMV1V4OqhDNdYkN2bKczuG92Maabsy2F6GvsT4UJIpy4lZZdClx1dhZznXUEsVIAOrcjpRFgeD4zszYbFxQdYl/vGaR5CWLIXzAhVItYfzHwt2O3Vh53CEbSVkjo9hXlgmw0oyMEZNNWcOpyi97LcNew8ayHDE2LH3he/Kxtb62Fa1/tGWLE9ZOUiZFXPHGubrCFALRu2VRE/ZI1LXJXkazHpAFEkuUEBpM4HcLXAqwTx72bTgZlxWEjk2WWIZudiQEcadxv8DWfdO+BErDMBqfupMvKWO4Iv3nKV/wiiL2UY3NhJIz/upTa/8ADIL2/wCYSH1q741wfrFZQoZJPfQm2oGjxnk4sNedqJbK4yUZUQujXSsS4FMTMcojzRzsRoZEC9qw5uGXTfNpT/BekceKbQspPuI1r9kXN7bsdTQLj+h0zBlhZhdwXiscjSKMoYhSckhGa4Iy6Eq3asCToZ0KfDyLNLIpZbhVUZgCVsTmItzO1/Pu5UrDlxS2GM8uVHJIHZbcgcj31WcEmVkGXKbgbEHuvzqk6TY5kxxysRaOPQHS+tTY3R1DGKAsdyYYyfjasvzayOn6NLx8FQTXsI5m0v8AOu4T+6j/ACChSYryji//AJLaiLguJaSIs5v2yo0A0CqbadxJrn4+KhN/yD5eJrGpeiwDUqq3jXFVw0PXMOyCASToAeZsCd7VW4Xpnh5rBJUJPdlY/DPm+Vaspxjp/wDDMWNy2i54lxVcNHJPIPuI4izG4u0meyKtzudr7A1hXBuINj+MxySWu8jO2uihUZlUX2VAAo8hzos9r3Gy+GTDxtdQeteykXJJVAQe5cx9aH/Z1wdI82Ie2Y9iMHW2q9Yw5aCwB8H9LI/ZWiNcGHvAOHrBEEVi1zdmO7n8Nx/CoJAHLU7mr2GDv/8AHlfYUNvxRlymNEtZrmWQKoINrZVBdzYg9kaczVXxbpQ5GVpFfTtRpCscJU7q7OzSSLtcDLfnRrSpAtOTsu+OccQplS5ibkpKtiAdOywsVw+hVmGr2suUXLWPDuI3iQFFWygZU7KqL2UKL6AaDc0B4SV5XaWTtOdr99wLmwttp5AUR4V9L6aW0tqT3ADeu2C0FCYsW594Fx+tLlx4AudBbTmT/SqCHFgdkkDUk6G5ttofGkY2RWHbYKL310v3gWJ5VLBG+IdKCpsDpfbbQeRpzBdIo5rqzdoa7/QmuRxQXAAV9N/3reqbi/RsgiSLTna+o3v9OdBJclTLFraCgC1tjpcEbEHUW9Kbi95/zn6LVL0f4sXBVz2r6d/u66d1XcfvP+c/9KVj5ocJv9vRp4p8o/0ORn61Ii2qPGPrUiLalywqx0Q6iNpOsf7QbuuRR1ahvdW0im2UdxUi9qq+CywYgZp50jlSQMQCIiAoBL51F5WbTQnS1730or6TdLuqMkUESsGYqSCWaRrWIVU1ue8nTKaGo+D4d54ozGIpo0AeAxiZWsLhs6G6k5lDWvsNq1aZyPyupTfZ7i/SSNXVoMViZlZijo2aSIEggZTJYi5PLleky8Wmw4JaKDOYxfrGJIAKKAcPoSwy9gXy763vUbG4SaMQkYfq1icqVXQEBiqaNoxN2e972cCpUmKUYaZpOphM2YRYZlCkZXy9c4KHK9wcpIC769wNOwrjahRV43ibOpiaVX61Rmma9gC/8igJZUCkFSbHupjC8CtGhTtYlmASNkkySRsAolzNZCoY6G2UmwKm4pEPDY0jd5pohJF2hGJ1PXAliQGQsBva6kncWG9Ec+KaHCYOWRT9rzSyRJIhCRqVJsoz9gIqoVvqdAdyaKiyc0uipw2AfEnqljVCseQdUVU2VbN9663BBdsxuLEacqIouE8QcWV8HEtrZURrBQAAELJ2hoAL2oCg9oM2HLfZMihkRDLJHmkbKFLMCTZQxN8tvGmMX7SOIsD/AGtxfcxxwobHS+ZY819udNR8eTVsys+dOWjSZ+AFOpnxCrMY0KoY0tGZGa7GRFGhVr2I7JzbBqz3p0hkxLsCGuzDT+Vih/zBj5EVX4PpNi2xqTGaWSVSjAszHsgWK5RYFe/Su8TmYtqdOW2a7MWYnzJNcyQ4o5hduwo9nMSBJC2LfDWkQAJkyOQD/eZ1OdRci1xvvzrV54EsSCV89R3+Yt3a2r5xlxZUqgy5FW7a62J0F76E99GfQ7pFi3nEWFe4yFhHM4aMogAIz2vms1gba2O9VfZdFrWN7ZozRK/bidZYyLlk1yutgfK6Ff8AkHfTmDiAX1oNnxK4KecCJYmmWLLAsodA12MrjLYIDljFtzmNGWC213Op9QKOMn0yjPiUaa9gP0rb+3SHuWL/ALaH9ascLJ92v77/AN/CofTmL+1R9WqreNXlc3JbtFFAUGwbKqm9r2PdpVf9uyXBN7i1uQ1BW1uYIB9Kzs8Lkz0Phx+TEqXWi8tRH0fAGH83f6gfpQVBjmP4kAt7xVzY9xyfG9GnR8g4dNb6tc2trm1spJIHnRePBpuXoS/IZIpfF7uyJ00F8FJ+ZPqawLi/DwpNq33pkf7FKe5lP+asc4tDc/vuppP7iEE+BGwCZsIo3JVxr4MQB8CKI8CmQLHoRGoQeJAsx17zmPrVJwFR1Vv4XP1DfWrfDseR1v8ApbWmUVFjiY5ZY8uHV5ZA+qpa5UobnxsY0+JqOnRfH31wk/ot+7exq96HK32uHIcpubkhirZQCyZrEC6tm1PI2vsNKnxLKyxnKryBioAfXJZnsdh2Tz39DRWgGZpw3ozio48zwSjT+HUAa3OunOqscQ7QKka63t/rW1yR6Hs2uCL+Yt+tfPOGxrEAkk6d4+lRnC4fjBUEBgCds2guOzqeWt6q8b0axj2coXv+JXVh53BtXsNHHJ/eFvfYb6AXvf57VYJglwymRJiQTay6AjleholFAcLjMO3aK27mNiPIi9EvAuneVhFiVI89bjwsbMNaa4JwxsRIZJNe4cvjV9046NhsCkUKAzBw0dgAQfxWPiNPGrKIMY7g6jLicLd4ydkGoO9rbirrCzBszfxNfXf3Vv8AO9ZxwDpLPhibAq4JR1YEBWGvaU/Sj7hEhaNWO79s22uyoxsOW/0rO81Kk/Y34v6mWUZ09akwjSoi7etTIjYVmjhE40kOEWSeCRIZWBN5kJYgm7lXubLrbYXyka13gMbh4yGyyYiVZHdYlyMChYxFj2hHrytreqebGSYnFCQ4WKZs3ZzOoaNVNlDWayANmYXU3za1ScQ43iHnZpJepe5Rc7lGUE5SosBYHcm4FudaynQPxZJKpP8A0P8ApbhhGI8QrZHRWj6omR0lZ7vbKLC4Yhw53A5AVYS8LE5LTxRkLlRCyLeQkKSYyGtZjm01rP8Ao9ImUq2KnEKgB3UExZswNlW5zKW1C21GvhRTjMdispnw+FSSQtlDBTnESkhcysR2ySdFAAuNe4uaewZwcUleyMvD8NBI2H+zCV5bSdthnVV98ABDsoOUC+bY61SdOMUcLw5VDS55c0KrKiq6ISTnAHaHZGUE2Op76r+JcUxMZlSYXBkCs0pcWk9+4kBDWAUm40HZ/iFBPGuKHEPckELdcwzfea9qRixJu3ppYcqLEucuirLWKNt3ZAjOgttp9K4W0b991chHZXy+mYfoK43P0+YrUelZk9slQrHu7HS4CgHXW/abW1qNeh3RA41zPK69Sj5TkILF1CnIo0CgBlNzvegSXceZ+daX7Fcbri4SdLRzAeIJjkt6FKVzY1dl8crSpGhwYCNAAkUYsLC0aX9WIp1ybW0t3WFvkKUKRK1gTuACxA3sASbeOhqoB77KziHBoJG6ySJGkyqmZr3ChyygHwNvpUrAv2jc290+W/8Ap8KqOHdKo8TGskSFlNrjNqp0JVxYkHw53uDSIuK4iKOwSKV7ntMhViu4FkazEDnperfhlt0CsyvbBniSMszrJcSF298jM2uUEE8uzpbS1QDD5H/EP60vi+LbFY6F3UKbRR2AK6B2b3WJN+0edWk3DB3fu9ZmTA1Ls3Mf5pwSUY2VUKtfsWv3XGvK29XfBuNyLnjVgAoQ5WRCYy3asDuAV1sbmq9MC+cBI3bTUojt/mCkCpfDeBzpPMzxMgkMZXbXKgQ27W982lV5IqON72HD8jLy8vDJBKvZaYniUkiFJCCpFiuRLH0y38azTjqSIq2hfM1gLo+XkN7WrTv9lSHZTf0/rQ5jOKzQyMr3Rwb9W11YgbFSvvC/IfGp4K5ydsr81qKSiUs3CBhoo1JLSuC0h/AGNrIgvoEsRfmSaiyYgQRs7E6DQfxNYhcvqfhT3EeKGY3YBFW9ze4/mJ7rHlVDi8S00isdFGiDuBFr+daLdGcujbOEdGg2GwkkYi6zsT55FJYddGjs0dtQ4OUC+lhY3GlTv/hOSykNFmR7oS0txdWDS3N7TE5CVHZbKQTY6Zdg+mONjVETFEIihVUxwHKqrlUAtGToABqanwe0fHrf72F/zwJ/7StSORxVI5xbNh4PhHjBWRg5M0jA66JJK0qLr/BmK+Vq+d5NGNhszD4Mwowj9reNUjMmGa1j7kg+klqDHe7FtNWLG21yS2mvjXbslC8KmeXKzZEtndu5QMpAB3JNWuCwv2uS0a5YksAOeXa7EjUmq3hLRHEBcQSI3Frrya33Ya/InurVOFvEiBIwFFsoG5015anaiQEme4ZwxYha1lHiP3rUybDCSSM5vcJI+HOusyjtNYC3Pv5WFVMnGSWGW/d2dNyb2+Ao30AROn3RPrFbEwgmeNRnABPWxr9XQbHmpYdxr3Ah9zH+RCPWGM6et/hV7hsde1x8WPz1pxeFo5JU5GN22uG2F8vkANLcqT8nDLJH6+i/Bljjf2IK7GpMB7IpqfDGM5W56gjUEd4P7tT2HAt5aVkSi4dmhyctxAv/AG28cjvKO3lCqFa3VhbNYsRd9SL5iT41zB8dlxE0bYidQiHOTICQRc3VbKbcrDuHfetWPQ+ITNMETMykEZVsSTckqQQGOlyN7UJ4joSil1yB89mOR8rZ0LOoswspO10+Fazi+rOxy4sveqBTo7xGOEzPLI/3imNQqsFDOc3WSvm7OoB0BNybC1W+D4xLhMM0/WB0YrHE+YSSMVYh752TMpa+o1A12oVjwD4adftOGNiC5jlPZKDQaDuP4j31IR1yK75FGaaURZWKqrWIWO18tyqi1xe3mDQ+xhY4V9ev5InT7ibZUgZ0ZxneVkd3LZymrs4ADMFUWUAZV0sDahDnrzoqxUGFld3frRJIblhItgT/AAqyhSOWXQW0pxfZpiJADHLhyn4WZ3UsO/IEYrrfS551oYcuOEfs6Mnycc3KwPw3um+4Zh869INfgfnR/hvZLIb58VCt9SFjlc7fzZBVhB7JcPf7zFzMbfgjiT6lyfLSrJeXiqrFfhkZjKNvOjD2V4zJxKNRp1ySRa95XrE/zxL8aMcH7MuHg6rPIQfxTWv6RqtqvOH9CsBBIskOGAkQhlLSTMVYbEZnKg+lVPy4SWkEsMk9hCcKe9RSJcH2XuwPYbTxym1KXEj+tK+0Dw2P7+VL/P8Asg/jPnfo7j5YDG8TFSVUEbq4toHQ6MPUGto6P4RMdCsi5YmI7SHMxBBscrX7SX2JAPeKyV4wkiBRpZD5XtetY9nS/dxeHWa+rH9KuyZ3Ua9laxRbpin9ld50m+0AMhBsI7g2N+1dwfCrR+gt95reUY/VzRLavUDa9oP4ogZj/ZqCA8c7CQcmVSjDuIWxHmDQxFxCRS0TMhyvkb7tDqrEGwIJ0I0IPxrWgKxXHNbETEb9fL8pnpfO6SG/E8NZ+SjppWhjhnS+ay9YzOpA1DWcaDmAAw8xUzHccWVcrxmVeQka4HcVzXym3MWND32Pqwq7gWse8Aga1LDbg0vaXR6mPjw4rktg90lhVAqoCiMSxDMWN9Bo1r28KgwEG3MVadIkzdWe7N+lVqxWBsfUbU7jblFNnm/MUYZpRiqQ6XpyJ6hk251KjbSrKYraHif3amZQfGutIBTijNtVgBWYwZgf34irPgnSJ0AZWIYWDC594b6W5i1Q5orb7VWP2GBBAvvtr563vrUOGmcM9oKhrTIGU7kHXvH+tG2E4ng8QoKMmp5mxFYdweHrpFRSozXuze6qjcta5rQeGdCsG2n2+Ri2gyJEq/PP86NNsqlSDlODoWuu/p8f9adTCZSLMlwebDU+poJ4p0SEHZkxZkDe6s0kmHjI2sHhuC3fmt6U9guhmHlFjgUC/wAceLcnzDpOQT+Yemtd6B7DLicYMZuRobgjW19/P0qjixMdv71PiR8nsflVXPwXG4Bi+Fd8VhrXMLENOg2OWwtKB3jW3I1JwGMhxCdZBIgQnVZHysjfiW3h428qQ8vBLI+UBvxskUqky46Y9JcUMGPsa5ZXYBnK2MaNsQpPvsSADtQt0V4xj4ZZFmAMr5VCSFhKxsWHV5RlPM3JAq3GIZ452JsWcXy6XyEBR5ACgJeJSPi87MS2bck/huBre9Rz5D8MMVYecd6UYXE4RkV3M2IUqEA+9UowZg4/3adn4XoHxuCLsQxVgct+rzBCik5Adsw91+VTOisAkmkRicrySg2tfswiYdrfVhY62IqU0ItccyfrXJbBcuCpETCYInKWtptcC+3Luq9OKe1+R13v4b+lNJENfDUVLjQZfn87VVRQ5MXFMxtfXuP/AIpxcQw0a+3h3/60rDQgA+ndz9KWIQb35W+hoWcux7BTNexvbz5VZCfx8+7u08aYhjAYDwqakXP972rqVAsbLt32I/Yv3GosmMIOuh8Ntu6rMwgnXx+W1R8ThwRc76/SugmMYxjnAOhCKD8D+lax7MDeCK5uby/JmH6igTpRw9FXOB2lYJ5qeR8r0e+y3+4j85v+5TbaeOP8OipqsjDwimzJ2ioF9AdxbUm3r2TTxpkf3jfkX6yVyXZLs8Wb+Ef8w/pQJiehaGWRjI/akdrDKPeYsdbd7GtCFUM/vt+Y1mfkpSjGNP2OeLklCT4gnxLojEsLEFyQVtc/zKNgO6qReAqN9aOeKD7l/wDD/wBS1QEVnYss67NfFlm12BfSToViZLS4ZetS2XIjfeKQe0Qje8Dp7pvptQBNiZASp0K3BBBBBG+ZdwRX0ZwtAYx5v8j/AKUrjHRLC42wxESux0Eg7Mq6cpFsx8jcVtePndJMyPIjeRtnzpFm3YW8jpU6OTcb2NtATrtypfH+GrhcVLBGzMiOAC1s2v5QB8q232bSdXhMAiABZYsz+LMHdmP81wNe6tDVIT/cyLhPR7E4nWCGRxf3zZUv+d7Cizhvspc9rEYhU5ZYBnI83cKo9FrasRgkcdoA+PMeR3oddN/C/wAiRr8KsS2VSk6BfC+znCR2LI857pnuvmFUIhPmDVvHwLDLth8MLf8AoxH/ANtWka/1/wDFIddaLoqtlHxTo3C4JXB4VzbQdWiG/cGjCn50NpDh4WPW4GSM3/4shTl/EWI8r0dynKAR/p8Ke6lZAA6hgRsdbeVSiXqiFE0U8ViitHaxRtRa1rHuI2uKB8X0LhdmOCfK99YnPjbsPbUeBo3iwixOcmgIOnLagjjbmNldCQb8j/NeuMOCJXA+IT4ZhHMpy357qfA7aUQ8Q4FhJ36yWBWdgLt2gW7i2QgE25nWnuASfaYB1oBILC9tbXtTE2IKHKNhXCNW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data:image/jpeg;base64,/9j/4AAQSkZJRgABAQAAAQABAAD/2wCEAAkGBhQSERQUEhQVFRQWFhoXGRgXFxccFxgYGhcYFRUcFBcYHCYfGBojGRcWIC8gIycpLC0sGh4xNTAqNSYrLCkBCQoKDgwOGg8PGiwkHyQvLCkpLCksLCwsKSwsLCwsLCwsLCwsLCwsLCwsLCwpLCwsLCwsLCwpLCwpLCksLCwsLP/AABEIALwBDAMBIgACEQEDEQH/xAAcAAABBQEBAQAAAAAAAAAAAAAGAgMEBQcBAAj/xABIEAACAQIEAgcFBgMFBwIHAAABAgMAEQQSITEFQQYTIlFhcYEHMpGhsRQjQnLB8FJi0SQzgqLhFUNTkrKz8WPCFjQ1c3SDk//EABoBAAIDAQEAAAAAAAAAAAAAAAIEAAMFAQb/xAAnEQACAgICAgIBBQEBAAAAAAAAAQIRAyESMQRBEyIFMlFhcZGxFP/aAAwDAQACEQMRAD8A26vV6vVCs9XCa7SWqEO5q9mpNeqEPVwmvE0kmoQ6TSa9SWaoQUTTUp0NLvf/AEpmVtD+tQg0DS1NNCu5qhBzOK7mppaXUILvXgaRevA1CDt671lIr1QgvNXaaDa0rNXaIKvQJ7Zf/ksOe7Gwn/LJRxegX2zH+wRHuxcR+Tj9aGX6WFHtFvN77fmP1IpRNNSv22/MfrXCdT51gs1UOq1PB7WqIGpSvUOknrN/SuSS7+lM5ve9KRiMQFVmbQKLk9wAJJqJWcbonRvtSYZBb995qNhpwQCOYB+IvUDi+LZIGyf3jt1aa2u7OVXXWwuBc22vXa3RG6Vl2G0p5Wqo4VjWlijd0EbMtygbMF1b8VhfYcqsQ+g8q4QJiaQTSyKQRW+ZB0muV6vVCHCaSTSiKSRUIcr1eprFYlY0Z3NkUEsTyA3qEPYnEKilnZVVdWLGwA8TQBxj2jl26vBADcddKuhPIIvcQNz3DShPpR0ufHzZQSuHU9hOb9zuLWLHe2ttt9akcJcWylQAR3aq1tCQdvInmLd1UyybpDGPH7ZYRpPM6tiZZGIOb3iqWtdewpygaWOmoJqwxxxMA+5ncIo0UgOuW1lWz6DYAW1qrgxjnEJHbQ9ojW+UdnS+/asCNCCRpRZNh+yudraeFvHa7X8rd1VObLeCInR7pqJCIsUFimsvauBG7ktZVG6GxGp0J0oqGlZdx3CaMNMu4yro3LVnvl0393yvUno304MFosSWMOmWTRur8GIJLJt4jxGxQzX2VywuriaTmrwNNgggEEEEXBGxHIqeY8acU0zafQudBpdIIpSmocFLSiaSDavFqhD1dU1ykk12yCr60D+2b/6aD3YmI/Jx+tGpagn2ya8Kf/78P/URQvphR7J8z9s+Z+tdL6mmHkuxPf8A1pRbU1hPs1YjoP615G+lMg/rSo219K4dY/1nvVV9JJvuQn/Gmih9Ge7/AOVSPWp4beqvpCO3gv8A8sH4QTEfMUUOwZdE3guFSKJUjUKoL2C6DtMz/DUVA4tMTPgl5Gadz/8ArifL8CwPpVphNF8qpeIv/asCe9sYvqYiR9KKG5tnZLSCHAiyKPC36VPUaDyquwzaCpZe1vKqbOhcRSSKXSWr0JjnK9XqSTUIeJpNer1Q6lZ6s49sPSExpFhkOsl3e38C7DyJv8BWjMaxL2stnx++qRIvxUMfP3u6hn0HBbBjD4+wBABAO1wR8SKIeEYpZHsGsdbaOba7XVNNLXFz4ihrBYFmOgueVxc38eQ0oox8fU4OVomKyBQcy++SzqgRWI01ZjcW2AFyaUvdDlUTH4uOtMTyJA6kEu1jlG57NrjMBexta16IuJ4z7hbQrIhW6uVkKsLXJfIwOvcL+VZtxVWUQriIBEEA+9VLtISLlWkJIck9rtnMO61Lk6Uv1bxiaWQL2bu9lZCAQAoIt1ZJFx2W003v1xOFwOOQElGi+zm1yYskiXGga0sRZdNPe7OunKkTwki8UsTIfdvDCD3iziMG9u+3d5jMOP2zX8yLMPEgCzDw50WcAwaFlbI9mG63yNrsSWIOvI7aaaCq5aLUW/QDpKySLhZbZHv1R1XI5uxTK2wa2irsfAmtFVqBcT0WhYZh2ZAc6NmIsQQ3fyI3Hxov4bjusS594WDeFwCD63pnFNPQnmhTtE1jelGmwaUrXq8XO17L3V63dVNN0ghv/fHKNwpyjNc6NmA1sreVck1FWwoxcnSLstSf3+zQvxbjcqLniYDKCTcAs2ikAA6Ean5UI/8AxBjsU7oJSi3JyqVQgAm4JQg29ap+dNF/wM1OedUF3ZV56mxt5b0D+0bHQYzAvh0xEQkMkbDOSOyrXYgWJOnKqfEcYdALhiAAc6glR35QAQxNtNSSSNdb0L4/gb4gu6Nr7xuSRfXrLEm7BSrLfbNcDaufK2FHElt9mgYXi8TvkSVWY6W1BJFibA6+OvKpZ3rLOMRdQVjicu8YBLKGspsWAzczfXLsNbAXJOhcE4yMRAstwGI7Q5hhowPjsfWs/Lj47XQ5Fosl3HrSkNNg6+ldU1QWC1Opqs6TtZcPJ/w8XAT4B88Vz4XcVYjdqgdIMIZcLMq+8Y8y236xCJI7f4lHxooOnsGXRY4U29CflVNxxsv2WX/hYwBj3LK0kDfNhUro/jJJYleVVR3JJVcwABOgs2obwpHF8D1+Hmi2L57E37LCUuh01FmUV1fWZHtFvhlsAO7epd9B5VTcAw7JAoZmc6kszMxJLXPabW19gatlTSqX2CGpFJIpOQePxP8AWudWPH4mvQpmXQqkyyBQSdhXur8T8TQh0/44YFREJzNdt+73fnc/4aGcqOxim6JvHeJT9X9x2XuNgpK+raFu+haLF42KbeSXdiGlYG19bLql/DSpWB6XollYjQWJJ0Ft7+tEWHlaZS6QkqRYMbAsDzUHW1K85P2M8OOxOB6SI9ke6uRazWDa6C/fes56ZwiTH4lgAxGXU+6MqIjacwCPX0o9xWBUtmA7WgBsLgjbLfb0FCvH+C5LvckMxubXIZgff15nW5sK68lROwx27A/E4o5bDUeW45WH4V8KgT4lmupJ1AJtpsystvLLU6eEo2Ze64B8NGBPMDlTWFweut9/kbEfKq+kMrHemSJeLTK4lk6qdC2Rogxyu2pUSwc/duCNzaldI8KXnldVC3IksNLZgC6gD8PMedVnHFWJ0lik+9IXOmU6GwCPCRuCBtplJ0N7URcKw2eCO7Ft9f5rkvruSSTejk9WBj3JxB3DxgOShcKbGxtf1tpmHzGhomnV1RVBKtlBfVsqXJIRVBGuWxN++3Kl4LBIr6gCxvzq6gw4Kkkbkn19aplJMvUKZAinPVgFr3F2Nrel9wvPQD1ot6Nrly/zRRm3ktx9aHrqXjiUgNLIqA5CbZiAb28L0Y4WICQ22UAep5adwtVmGLbsW8qSSonna1evXBSZZQoLMbKBcmnzOQO9NOMuuTDw6PKAzEXvluQADyHZJJ9OdZhh4nxDSLH2yje6SdRcqcrMSBqCPSjfp+x7GKgLfdskcr5WKqodXUkEXIu1jpaxtSehGNiOHKCNUckEgC4ayqAVJ2FgLCkssnY/hh9dEbAM0kQjnA6odgyEFXZVFwGU3Bk1tmFtdapmOIeJkiSLDoxIWNVZmI3zTSudQL2NrAWFqOJsKzNmsGVb6Hx008La+dAXSPEyJHpezXvvqO4d/jVcXTLWtFBLhpkbR8x1OjEbC97ixtsd+dPYHjLRFc9zl3W9yfxZBfYk2udwKY/243hfe+m/L4E3FQHlF76Hv/f670xVi9l5iOl8rk2SNnLZhZez1jZr5RbZMzWO5NzzqT0UkSDIZXK9Yi32uJc5LnQbFdKpExoTK6gZlAsbeGulQ5cQSuh1zfO99fjXWrVHYumbS4FyQQQdVK7EXP8AT6V5KF+g+PZ42Um4Cg/lYHJ/mQg/4KJlOtZc48WNx6FA6t5V6QaelJ5t5V0nQeVAEKwiAAAd96Rh138Gf/uNS4a5hjv+Z/hnND0QlQ+7UhDpUVNvWn0OlCcoNa9Xq9XozGEWrNvaZgXlxEfVhmYwhcqqWZRmcswUam4AXetAxuPCA2sSATrfKNLguRsCdNLnXS9UUckkmWYSra6li9gvVgkvkQaqDYEFyxsdgTQTjYxhi07AaLoxPFICseGXUlZsXKSwNrjLho2Kg3BtfMeZop4bhuKZFkOPw0oOoj+zsqtY7daBnF+fYPlVLxXpj1DPKFjeRkPVuv3hC6lWMxJUXufulXTvqdw/EcSxDQy9Y0eHMIcrDkDBiDYEzBzLoLkae8oFqFOPoayY5LuiVj+k0sBT7dhrA3HWwLJJCCNiWUMwvtZlU+dMy4hZ4y8RWaGT8S6gj+FhuGHcbEFTpVjwXGYgiVcSxEgGeMXXMFy6ZlUjtmxOUHLVZxXhmRjiwq59UxixA2dVGkqAjV4mOu2ZVexuBVOaCmrXYMHxdSf+FJj+j92BUk2AGtthrypmXo5KEaRY2dQWzMutufujXQW5VedeMuhBB5g3Wx2KnmLc6IuhnE1dJIgQGVi3mrfi8ddPhS2KKm6GJyeNckYJxSS8txc+6Vs2hFrb7ijLoxGEhUXubs1wdL5j8RRZ0v8AZeuJDywhIsT7wYWEcjc+tS3ZYjTOu/MGgTgLujywSqEkifKUOhA5gW5cxvoRTOaLUaF8ORSnYQ4fDXN/GrpWAXX4VX4aQWrs3Ecp8qSY/TJPRPhYM+InDspVljVL3CZo8zMl9UzEkG3dRZDGFFlFh+vM0O9GcaGlbUXkS5UbjJaxP/Pb4USLWnh/QjJzrjN2dr1JaQXy3GbfLcXI11t6H4GlVdTqxZdlXx1A0LGSwBIB8Rc2uefKqjg/DVsTHpbTTXlzHKrXj2HEiGO/aJBXU6CxDX0tzGlA+DGJwmJKLHnzEnOHCmwGos2hHmaz80fsaPjO4BNiMQV0Obu0+FZx0owMkZvm7BLbfHatQVy4BkTIbajT6gkVQ9LuFiWGyAswa4tVMXTGXHRkZjPrr8t6ackX50XRdFmt94Ql7aWudz89vWrA8GwbqUMEyAOFE4lcyXJCK5jP3bDMwuo5c700s0fZR/55S2jPUnuu+x+fOnhJoPzU3xTANBI8be/HIyHLsSpsxF+R5edP8DwbzSrGgOdmyrfYHck+Ci7HyHfVraooS3RoXs7w5GHldvxSkD8qIqn/ADG3oaKgdaj4LCLEixx6IigD0vqfEk3PjTyVk5JcpNocWkdB1NLY6CkDc11m09L1WwhyJv1puA7/AJ3/AOomuoaRDu352+tCQmxnSneQ8qixP+tSM2g8q4QOCaalbc3Kgbm303+lV2I4shzZ7hVB8mI1spJyluztuKp8Vx+TEQq0MUqFmAfN1edI89mv2rC6kHQkgA3G1ehsy1hdW0TukPGYI1s5jzswTq3VSzMblcy3uNs2vLWhfi2KxEuaOT7KkBTrJY0j65wouQJcrgAHLmzLbcAEmnouhc0sTZ8R1mYkAkXUAEgAA76Gwe5OWw1FQsTisPgozGqI7RxnrFhjRC1ms5ae5YW7raldwNKBve+h3AlJa2SpOjSQKkuLjiljLIAFXqY4FYgDsFzzNyT2uRJFI4tx2ITBI8Y8QjORYAl+sbOpCBcrXRlIUaaakaWqZx1nxOHEMIEnXZZFWWS8uUkMrKfdCi2xJNr6Uz0agw+Dg62eNY3DMJJpGisO2VIVtSVNgAtg1gL61y2+kRfot7f7HcZx50mIMaGXMQxLqBBH1a2iRiMrznfKSwAIudRT2O4lMI4J5FVJGIthZJQCULZWbOllkbIy9lgVFzzoU6U9K/tTpGUdMMr3fMAJsoYEte1o4gMhUWuxAJp/h+KxD4vqon64LbTEqpLquiszKCRJc3DGx9035UDml6D+KTjdU/dkaBXjM0JFooZGjiOxC5ncI/8AFlDWzDypHDOPfZsTHJfshrSD/wBNuy3wBzelVsOJl/tRklLMJkzR3bKGZGDym4GpYBDYbg1P6L9FxjTmaT7sllKoQXNrZg516oW57m5tal0rlaD5KONqRtua+xoS6Q+zyPFY2LElymRAGCgZnZWBjzEgiwUupNrm691XOGxIjREVWYqAo1Ow0F+Z86dbiDDdRpyFzT3KLMlaegE470amwxuoaWM651Qkr4OF+oFDeHLYnER4dLguwBIBJAvclgPdsBfW21bQuLU2ubHuNwb0iTBxXLWAZgAWA7TAXIDEasNToapWBXfocXly40yi4dwfD4cMMPEkYY3JUanuuTcn5VJfEKilnbKigsx7gBcnw5D1pyWPKSL313oK9oXGNFwyH3gHl8v92nqdT4WpzDic5qETOyzcYuUinj46zTjFsLXnRrH8MQ7GX0jYg+NaWVsT+/L5VlLxDqrEac9fQ32rROjeM63CQsTchAjX3zR/dMfUpf1p/wA/FxUZL+hLxcnJsjca6RphiVnjfJJYI6doyEC5UqNQVPeLG9cwHEFChZR95lB7QGax1XNl0zW3tUXpG0pxUIjMSgR3zSxo+W7kOUDajS2g3IqVPJHaxYM1tXyhSfEAdkeQrz2VU2ejwfpSFTS3BFtKrcRDk1B35VyfiQXQG9VuOx2YHXWlhtJ2dndpQUiRHlawAYDsi4zvYkZiALDuuDUQ8HfCLK06qvWMoCXuCytdT5k2va9gG7xVYmLkRy6tYkAfO4PgRffflTXEMdI/akdmNrXJPy7vSiSDtroCePuZJXYkksxJvuTf6mj72e8E6mATMtpJRcae7Fe6WtsX0bXllPOqDo90LfiWK6pSVQXaR8twq37PMXLNYW7sx/DrccGGPLhsTO6IrZeqGQM2Xs2NlskYIIB1NrADSnJY5ZIJIypTjCb5Bcp28qd7qhYOViXDG5BHKwsdrX+dSs9Zs48HxGIy5JMX3+VeJ09K4ramvEaelAWjkbbUiBtW/O1eXlXIDq352/SuUQfi2p4DQbbU2v609HtQkCyHBOFTtKAEVcmUZAQO1lAPfpYk2FR4wglkEivlJCKpF0ICmQ2QXA1U9ojU2FN8cxcEbxSOWEoJEeQEsb+8uXUeel9KoOL8bxRUySpDhsICAxmZzI4LDLlVQcrEjRcut9xXoXKjPhBy3YxxTFSLipsJEGEcgjJJfPkFmLlVa+UNbLYkG5uNqpcN0Zc41mxLw5VV2JZlLHMl0MUJsxIKi5cC4BHM1M4jiGwaSSQR5yQAZsTIpbTVAkZsQzXzAHUg38KrMPI3VJjJnhkkV7EK69bLE4UMLgj71G0BOoF9NqWb+32/w0Iqo0tBB0dwWXNEEMUMLFpgWUMVZesHWhWItzyg9nYXFOcQU5olWGKOGXsrGEDmQt2y0qABTENdWOhIO4F4WBMTu5lRI1cBFYuB1xTMio8lwXIU3Y2sCxFzoBbcD4U6qJJerdpmTrLynLEoFwkLITmUaWBI53Jo9C/GKbmVuP6MzzZhi8nVIWcNCU609nKoHZ7NksCLEdi96EcQfs8sn2UB4lRSSAWzKGBVnUgWbrBewFhYGjzpLjmURODmiclkKMAFe+rOHBLLkzbafyiqePFM2IeWK4w+GjYQsI1yuWQ5lzPZyrS5QMt9RqAKBxicx53B9/vaM34kjxxzGZmzYiLNlDksM0qyK0w/Ddy5AudW5Ue+zHDfZcA+KOsmIeyKdgqFlBPfdldj4Koqo4h0OWPBYiZczyiHLclSg6mROseNQLgZ1a1ydAai9E+lYCRYWQsvV3WNhqhDEsoYfhcZzrax0Gm9djrsrlJZFaNXOLey5izkpmtpcLzZzsFHfVX0N6UrjIpH9wrO4I1JA0MefxZLHTnm7jULivE8THhJhGiBShue0XsdNdbC2tgNAKBeg3EvseOaCTspN91cnRZUY9SzeDXK+Ul+VGylbVm5wsORB8K64sLjW2unLyqpin013vY+dOpjCCDe2tvPwokwKFB8x8z9fCs44zwGebFSzRZJFdy1nbKwHu5dAdBawrQesub+v61TcIfs3vv3Dv1t86V8jzcniuLx9stx+PDMmp9AtieHYkLlOF8isyN8ivyok6EQyJhyJFygysyglSwGVQ2YLovbDWHdVzKNK5gB92O67H4saLB+VzeXeOdUtlc/AxYlzjd/2VXTXh/WYcSD3oGz33ORuy4A7vdb0NBwlfdmFu++luRBOlacp/feNiD3i1Q04Nhw2YQQht79WvyB0HoKLJjcnaYxi8n41TQBYeCWUFoopJQL9pFOXTcBjox8ASaq34izd1v3vWtF9/CwHK3dby5VnHtCMUOIjK2SbEXZo1BI2sruNAjO1hYb70DwpK0X4/K5z+yK4Y0Nodz9dhXoMA0zZFttdi18qJsWa2vgANWOgvUHA4IzyBFsdLliLqqbMzjTSxtbdjoLbg5wXDUiRY1uQNSTqzHYs/ja1gNFGg53mPC5bfQXkeQoaXY1h36uL7PhQyRbuxsJJW5tIRy5ZRoBYU9hOFKBtcn5/vuqwgw9yAoz8tPll7hTOHxXXFlhZurHZaZcvbYGziFiCCqWN5AG10XW5GglRkve2RRgSJSqi5KAkDcC/ZJHIHx35UptLA7gVbYLBJEmWNbC5YkkszsTq0jtdnY95PhtUmWFW0IB07tfTupTN4yk3KLGcfkOOmtFEp7XpSht6VMn4Sw1TtDa1+1UFrjQi3LXf1FZk8coPaHoTjNaYteVJw+7/nb9K6DSYTq352+i1WGSEOg8zUiLaosR+tSotqAhc8XxzNlMeHMkqOGAzRgxmxBc2fMRYkWAobn6QYfGxRx4xlV3YsqWdTGwfq06pgLFr8zuCwqMmLwWGObCzSPMzD32kYLdr65VGcans3qfPEZpgYDhyIiCI7ESZi2cZlcBQL6219K23Jehb41j+zT/AI9CsD0cjxEbHFI6yZFVLm0yrEMqlhms0jMC/ukAMFubVXN0HgZElfFZYAjImVAsqszZ+2VNs4fcADbberrjnEZYpBLLhIysYVSwGYkk2bqzlvbKWQaa31sKlYjjULRGKOAyKrKtsq9XY6XjZiFfe1lO5tyrsuKWyLNka+jZWcA4acW5lxF3sqqjOL/dFTZkLKO0zhmvucw00qRxPjsWERgh7KHqQHDqhYKt1DkHOwW5uoOunfau41xmFoWA+56siMdYCqxi5zARntI7KSAwGa1iNKF0xEhku8kN5I7wrIwAjTOTHlzA9WxWwzlczWOo50OdncWBrssulfSHrI+rYIsdiI2aZGka4YAoNyDlIbuNOcI47iMV1V4OqhDNdYkN2bKczuG92Maabsy2F6GvsT4UJIpy4lZZdClx1dhZznXUEsVIAOrcjpRFgeD4zszYbFxQdYl/vGaR5CWLIXzAhVItYfzHwt2O3Vh53CEbSVkjo9hXlgmw0oyMEZNNWcOpyi97LcNew8ayHDE2LH3he/Kxtb62Fa1/tGWLE9ZOUiZFXPHGubrCFALRu2VRE/ZI1LXJXkazHpAFEkuUEBpM4HcLXAqwTx72bTgZlxWEjk2WWIZudiQEcadxv8DWfdO+BErDMBqfupMvKWO4Iv3nKV/wiiL2UY3NhJIz/upTa/8ADIL2/wCYSH1q741wfrFZQoZJPfQm2oGjxnk4sNedqJbK4yUZUQujXSsS4FMTMcojzRzsRoZEC9qw5uGXTfNpT/BekceKbQspPuI1r9kXN7bsdTQLj+h0zBlhZhdwXiscjSKMoYhSckhGa4Iy6Eq3asCToZ0KfDyLNLIpZbhVUZgCVsTmItzO1/Pu5UrDlxS2GM8uVHJIHZbcgcj31WcEmVkGXKbgbEHuvzqk6TY5kxxysRaOPQHS+tTY3R1DGKAsdyYYyfjasvzayOn6NLx8FQTXsI5m0v8AOu4T+6j/ACChSYryji//AJLaiLguJaSIs5v2yo0A0CqbadxJrn4+KhN/yD5eJrGpeiwDUqq3jXFVw0PXMOyCASToAeZsCd7VW4Xpnh5rBJUJPdlY/DPm+Vaspxjp/wDDMWNy2i54lxVcNHJPIPuI4izG4u0meyKtzudr7A1hXBuINj+MxySWu8jO2uihUZlUX2VAAo8hzos9r3Gy+GTDxtdQeteykXJJVAQe5cx9aH/Z1wdI82Ie2Y9iMHW2q9Yw5aCwB8H9LI/ZWiNcGHvAOHrBEEVi1zdmO7n8Nx/CoJAHLU7mr2GDv/8AHlfYUNvxRlymNEtZrmWQKoINrZVBdzYg9kaczVXxbpQ5GVpFfTtRpCscJU7q7OzSSLtcDLfnRrSpAtOTsu+OccQplS5ibkpKtiAdOywsVw+hVmGr2suUXLWPDuI3iQFFWygZU7KqL2UKL6AaDc0B4SV5XaWTtOdr99wLmwttp5AUR4V9L6aW0tqT3ADeu2C0FCYsW594Fx+tLlx4AudBbTmT/SqCHFgdkkDUk6G5ttofGkY2RWHbYKL310v3gWJ5VLBG+IdKCpsDpfbbQeRpzBdIo5rqzdoa7/QmuRxQXAAV9N/3reqbi/RsgiSLTna+o3v9OdBJclTLFraCgC1tjpcEbEHUW9Kbi95/zn6LVL0f4sXBVz2r6d/u66d1XcfvP+c/9KVj5ocJv9vRp4p8o/0ORn61Ii2qPGPrUiLalywqx0Q6iNpOsf7QbuuRR1ahvdW0im2UdxUi9qq+CywYgZp50jlSQMQCIiAoBL51F5WbTQnS1730or6TdLuqMkUESsGYqSCWaRrWIVU1ue8nTKaGo+D4d54ozGIpo0AeAxiZWsLhs6G6k5lDWvsNq1aZyPyupTfZ7i/SSNXVoMViZlZijo2aSIEggZTJYi5PLleky8Wmw4JaKDOYxfrGJIAKKAcPoSwy9gXy763vUbG4SaMQkYfq1icqVXQEBiqaNoxN2e972cCpUmKUYaZpOphM2YRYZlCkZXy9c4KHK9wcpIC769wNOwrjahRV43ibOpiaVX61Rmma9gC/8igJZUCkFSbHupjC8CtGhTtYlmASNkkySRsAolzNZCoY6G2UmwKm4pEPDY0jd5pohJF2hGJ1PXAliQGQsBva6kncWG9Ec+KaHCYOWRT9rzSyRJIhCRqVJsoz9gIqoVvqdAdyaKiyc0uipw2AfEnqljVCseQdUVU2VbN9663BBdsxuLEacqIouE8QcWV8HEtrZURrBQAAELJ2hoAL2oCg9oM2HLfZMihkRDLJHmkbKFLMCTZQxN8tvGmMX7SOIsD/AGtxfcxxwobHS+ZY819udNR8eTVsys+dOWjSZ+AFOpnxCrMY0KoY0tGZGa7GRFGhVr2I7JzbBqz3p0hkxLsCGuzDT+Vih/zBj5EVX4PpNi2xqTGaWSVSjAszHsgWK5RYFe/Su8TmYtqdOW2a7MWYnzJNcyQ4o5hduwo9nMSBJC2LfDWkQAJkyOQD/eZ1OdRci1xvvzrV54EsSCV89R3+Yt3a2r5xlxZUqgy5FW7a62J0F76E99GfQ7pFi3nEWFe4yFhHM4aMogAIz2vms1gba2O9VfZdFrWN7ZozRK/bidZYyLlk1yutgfK6Ff8AkHfTmDiAX1oNnxK4KecCJYmmWLLAsodA12MrjLYIDljFtzmNGWC213Op9QKOMn0yjPiUaa9gP0rb+3SHuWL/ALaH9ascLJ92v77/AN/CofTmL+1R9WqreNXlc3JbtFFAUGwbKqm9r2PdpVf9uyXBN7i1uQ1BW1uYIB9Kzs8Lkz0Phx+TEqXWi8tRH0fAGH83f6gfpQVBjmP4kAt7xVzY9xyfG9GnR8g4dNb6tc2trm1spJIHnRePBpuXoS/IZIpfF7uyJ00F8FJ+ZPqawLi/DwpNq33pkf7FKe5lP+asc4tDc/vuppP7iEE+BGwCZsIo3JVxr4MQB8CKI8CmQLHoRGoQeJAsx17zmPrVJwFR1Vv4XP1DfWrfDseR1v8ApbWmUVFjiY5ZY8uHV5ZA+qpa5UobnxsY0+JqOnRfH31wk/ot+7exq96HK32uHIcpubkhirZQCyZrEC6tm1PI2vsNKnxLKyxnKryBioAfXJZnsdh2Tz39DRWgGZpw3ozio48zwSjT+HUAa3OunOqscQ7QKka63t/rW1yR6Hs2uCL+Yt+tfPOGxrEAkk6d4+lRnC4fjBUEBgCds2guOzqeWt6q8b0axj2coXv+JXVh53BtXsNHHJ/eFvfYb6AXvf57VYJglwymRJiQTay6AjleholFAcLjMO3aK27mNiPIi9EvAuneVhFiVI89bjwsbMNaa4JwxsRIZJNe4cvjV9046NhsCkUKAzBw0dgAQfxWPiNPGrKIMY7g6jLicLd4ydkGoO9rbirrCzBszfxNfXf3Vv8AO9ZxwDpLPhibAq4JR1YEBWGvaU/Sj7hEhaNWO79s22uyoxsOW/0rO81Kk/Y34v6mWUZ09akwjSoi7etTIjYVmjhE40kOEWSeCRIZWBN5kJYgm7lXubLrbYXyka13gMbh4yGyyYiVZHdYlyMChYxFj2hHrytreqebGSYnFCQ4WKZs3ZzOoaNVNlDWayANmYXU3za1ScQ43iHnZpJepe5Rc7lGUE5SosBYHcm4FudaynQPxZJKpP8A0P8ApbhhGI8QrZHRWj6omR0lZ7vbKLC4Yhw53A5AVYS8LE5LTxRkLlRCyLeQkKSYyGtZjm01rP8Ao9ImUq2KnEKgB3UExZswNlW5zKW1C21GvhRTjMdispnw+FSSQtlDBTnESkhcysR2ySdFAAuNe4uaewZwcUleyMvD8NBI2H+zCV5bSdthnVV98ABDsoOUC+bY61SdOMUcLw5VDS55c0KrKiq6ISTnAHaHZGUE2Op76r+JcUxMZlSYXBkCs0pcWk9+4kBDWAUm40HZ/iFBPGuKHEPckELdcwzfea9qRixJu3ppYcqLEucuirLWKNt3ZAjOgttp9K4W0b991chHZXy+mYfoK43P0+YrUelZk9slQrHu7HS4CgHXW/abW1qNeh3RA41zPK69Sj5TkILF1CnIo0CgBlNzvegSXceZ+daX7Fcbri4SdLRzAeIJjkt6FKVzY1dl8crSpGhwYCNAAkUYsLC0aX9WIp1ybW0t3WFvkKUKRK1gTuACxA3sASbeOhqoB77KziHBoJG6ySJGkyqmZr3ChyygHwNvpUrAv2jc290+W/8Ap8KqOHdKo8TGskSFlNrjNqp0JVxYkHw53uDSIuK4iKOwSKV7ntMhViu4FkazEDnperfhlt0CsyvbBniSMszrJcSF298jM2uUEE8uzpbS1QDD5H/EP60vi+LbFY6F3UKbRR2AK6B2b3WJN+0edWk3DB3fu9ZmTA1Ls3Mf5pwSUY2VUKtfsWv3XGvK29XfBuNyLnjVgAoQ5WRCYy3asDuAV1sbmq9MC+cBI3bTUojt/mCkCpfDeBzpPMzxMgkMZXbXKgQ27W982lV5IqON72HD8jLy8vDJBKvZaYniUkiFJCCpFiuRLH0y38azTjqSIq2hfM1gLo+XkN7WrTv9lSHZTf0/rQ5jOKzQyMr3Rwb9W11YgbFSvvC/IfGp4K5ydsr81qKSiUs3CBhoo1JLSuC0h/AGNrIgvoEsRfmSaiyYgQRs7E6DQfxNYhcvqfhT3EeKGY3YBFW9ze4/mJ7rHlVDi8S00isdFGiDuBFr+daLdGcujbOEdGg2GwkkYi6zsT55FJYddGjs0dtQ4OUC+lhY3GlTv/hOSykNFmR7oS0txdWDS3N7TE5CVHZbKQTY6Zdg+mONjVETFEIihVUxwHKqrlUAtGToABqanwe0fHrf72F/zwJ/7StSORxVI5xbNh4PhHjBWRg5M0jA66JJK0qLr/BmK+Vq+d5NGNhszD4Mwowj9reNUjMmGa1j7kg+klqDHe7FtNWLG21yS2mvjXbslC8KmeXKzZEtndu5QMpAB3JNWuCwv2uS0a5YksAOeXa7EjUmq3hLRHEBcQSI3Frrya33Ya/InurVOFvEiBIwFFsoG5015anaiQEme4ZwxYha1lHiP3rUybDCSSM5vcJI+HOusyjtNYC3Pv5WFVMnGSWGW/d2dNyb2+Ao30AROn3RPrFbEwgmeNRnABPWxr9XQbHmpYdxr3Ah9zH+RCPWGM6et/hV7hsde1x8WPz1pxeFo5JU5GN22uG2F8vkANLcqT8nDLJH6+i/Bljjf2IK7GpMB7IpqfDGM5W56gjUEd4P7tT2HAt5aVkSi4dmhyctxAv/AG28cjvKO3lCqFa3VhbNYsRd9SL5iT41zB8dlxE0bYidQiHOTICQRc3VbKbcrDuHfetWPQ+ITNMETMykEZVsSTckqQQGOlyN7UJ4joSil1yB89mOR8rZ0LOoswspO10+Fazi+rOxy4sveqBTo7xGOEzPLI/3imNQqsFDOc3WSvm7OoB0BNybC1W+D4xLhMM0/WB0YrHE+YSSMVYh752TMpa+o1A12oVjwD4adftOGNiC5jlPZKDQaDuP4j31IR1yK75FGaaURZWKqrWIWO18tyqi1xe3mDQ+xhY4V9ev5InT7ibZUgZ0ZxneVkd3LZymrs4ADMFUWUAZV0sDahDnrzoqxUGFld3frRJIblhItgT/AAqyhSOWXQW0pxfZpiJADHLhyn4WZ3UsO/IEYrrfS551oYcuOEfs6Mnycc3KwPw3um+4Zh869INfgfnR/hvZLIb58VCt9SFjlc7fzZBVhB7JcPf7zFzMbfgjiT6lyfLSrJeXiqrFfhkZjKNvOjD2V4zJxKNRp1ySRa95XrE/zxL8aMcH7MuHg6rPIQfxTWv6RqtqvOH9CsBBIskOGAkQhlLSTMVYbEZnKg+lVPy4SWkEsMk9hCcKe9RSJcH2XuwPYbTxym1KXEj+tK+0Dw2P7+VL/P8Asg/jPnfo7j5YDG8TFSVUEbq4toHQ6MPUGto6P4RMdCsi5YmI7SHMxBBscrX7SX2JAPeKyV4wkiBRpZD5XtetY9nS/dxeHWa+rH9KuyZ3Ua9laxRbpin9ld50m+0AMhBsI7g2N+1dwfCrR+gt95reUY/VzRLavUDa9oP4ogZj/ZqCA8c7CQcmVSjDuIWxHmDQxFxCRS0TMhyvkb7tDqrEGwIJ0I0IPxrWgKxXHNbETEb9fL8pnpfO6SG/E8NZ+SjppWhjhnS+ay9YzOpA1DWcaDmAAw8xUzHccWVcrxmVeQka4HcVzXym3MWND32Pqwq7gWse8Aga1LDbg0vaXR6mPjw4rktg90lhVAqoCiMSxDMWN9Bo1r28KgwEG3MVadIkzdWe7N+lVqxWBsfUbU7jblFNnm/MUYZpRiqQ6XpyJ6hk251KjbSrKYraHif3amZQfGutIBTijNtVgBWYwZgf34irPgnSJ0AZWIYWDC594b6W5i1Q5orb7VWP2GBBAvvtr563vrUOGmcM9oKhrTIGU7kHXvH+tG2E4ng8QoKMmp5mxFYdweHrpFRSozXuze6qjcta5rQeGdCsG2n2+Ri2gyJEq/PP86NNsqlSDlODoWuu/p8f9adTCZSLMlwebDU+poJ4p0SEHZkxZkDe6s0kmHjI2sHhuC3fmt6U9guhmHlFjgUC/wAceLcnzDpOQT+Yemtd6B7DLicYMZuRobgjW19/P0qjixMdv71PiR8nsflVXPwXG4Bi+Fd8VhrXMLENOg2OWwtKB3jW3I1JwGMhxCdZBIgQnVZHysjfiW3h428qQ8vBLI+UBvxskUqky46Y9JcUMGPsa5ZXYBnK2MaNsQpPvsSADtQt0V4xj4ZZFmAMr5VCSFhKxsWHV5RlPM3JAq3GIZ452JsWcXy6XyEBR5ACgJeJSPi87MS2bck/huBre9Rz5D8MMVYecd6UYXE4RkV3M2IUqEA+9UowZg4/3adn4XoHxuCLsQxVgct+rzBCik5Adsw91+VTOisAkmkRicrySg2tfswiYdrfVhY62IqU0ItccyfrXJbBcuCpETCYInKWtptcC+3Luq9OKe1+R13v4b+lNJENfDUVLjQZfn87VVRQ5MXFMxtfXuP/AIpxcQw0a+3h3/60rDQgA+ndz9KWIQb35W+hoWcux7BTNexvbz5VZCfx8+7u08aYhjAYDwqakXP972rqVAsbLt32I/Yv3GosmMIOuh8Ntu6rMwgnXx+W1R8ThwRc76/SugmMYxjnAOhCKD8D+lax7MDeCK5uby/JmH6igTpRw9FXOB2lYJ5qeR8r0e+y3+4j85v+5TbaeOP8OipqsjDwimzJ2ioF9AdxbUm3r2TTxpkf3jfkX6yVyXZLs8Wb+Ef8w/pQJiehaGWRjI/akdrDKPeYsdbd7GtCFUM/vt+Y1mfkpSjGNP2OeLklCT4gnxLojEsLEFyQVtc/zKNgO6qReAqN9aOeKD7l/wDD/wBS1QEVnYss67NfFlm12BfSToViZLS4ZetS2XIjfeKQe0Qje8Dp7pvptQBNiZASp0K3BBBBBG+ZdwRX0ZwtAYx5v8j/AKUrjHRLC42wxESux0Eg7Mq6cpFsx8jcVtePndJMyPIjeRtnzpFm3YW8jpU6OTcb2NtATrtypfH+GrhcVLBGzMiOAC1s2v5QB8q232bSdXhMAiABZYsz+LMHdmP81wNe6tDVIT/cyLhPR7E4nWCGRxf3zZUv+d7Cizhvspc9rEYhU5ZYBnI83cKo9FrasRgkcdoA+PMeR3oddN/C/wAiRr8KsS2VSk6BfC+znCR2LI857pnuvmFUIhPmDVvHwLDLth8MLf8AoxH/ANtWka/1/wDFIddaLoqtlHxTo3C4JXB4VzbQdWiG/cGjCn50NpDh4WPW4GSM3/4shTl/EWI8r0dynKAR/p8Ke6lZAA6hgRsdbeVSiXqiFE0U8ViitHaxRtRa1rHuI2uKB8X0LhdmOCfK99YnPjbsPbUeBo3iwixOcmgIOnLagjjbmNldCQb8j/NeuMOCJXA+IT4ZhHMpy357qfA7aUQ8Q4FhJ36yWBWdgLt2gW7i2QgE25nWnuASfaYB1oBILC9tbXtTE2IKHKNhXCNW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8" descr="data:image/jpeg;base64,/9j/4AAQSkZJRgABAQAAAQABAAD/2wCEAAkGBhQSERQUEhQVFRQWFhoXGRgXFxccFxgYGhcYFRUcFBcYHCYfGBojGRcWIC8gIycpLC0sGh4xNTAqNSYrLCkBCQoKDgwOGg8PGiwkHyQvLCkpLCksLCwsKSwsLCwsLCwsLCwsLCwsLCwsLCwpLCwsLCwsLCwpLCwpLCksLCwsLP/AABEIALwBDAMBIgACEQEDEQH/xAAcAAABBQEBAQAAAAAAAAAAAAAGAgMEBQcBAAj/xABIEAACAQIEAgcFBgMFBwIHAAABAgMAEQQSITEFQQYTIlFhcYEHMpGhsRQjQnLB8FJi0SQzgqLhFUNTkrKz8WPCFjQ1c3SDk//EABoBAAIDAQEAAAAAAAAAAAAAAAIEAAMFAQb/xAAnEQACAgICAgIBBQEBAAAAAAAAAQIRAyESMQRBEyIFMlFhcZGxFP/aAAwDAQACEQMRAD8A26vV6vVCs9XCa7SWqEO5q9mpNeqEPVwmvE0kmoQ6TSa9SWaoQUTTUp0NLvf/AEpmVtD+tQg0DS1NNCu5qhBzOK7mppaXUILvXgaRevA1CDt671lIr1QgvNXaaDa0rNXaIKvQJ7Zf/ksOe7Gwn/LJRxegX2zH+wRHuxcR+Tj9aGX6WFHtFvN77fmP1IpRNNSv22/MfrXCdT51gs1UOq1PB7WqIGpSvUOknrN/SuSS7+lM5ve9KRiMQFVmbQKLk9wAJJqJWcbonRvtSYZBb995qNhpwQCOYB+IvUDi+LZIGyf3jt1aa2u7OVXXWwuBc22vXa3RG6Vl2G0p5Wqo4VjWlijd0EbMtygbMF1b8VhfYcqsQ+g8q4QJiaQTSyKQRW+ZB0muV6vVCHCaSTSiKSRUIcr1eprFYlY0Z3NkUEsTyA3qEPYnEKilnZVVdWLGwA8TQBxj2jl26vBADcddKuhPIIvcQNz3DShPpR0ufHzZQSuHU9hOb9zuLWLHe2ttt9akcJcWylQAR3aq1tCQdvInmLd1UyybpDGPH7ZYRpPM6tiZZGIOb3iqWtdewpygaWOmoJqwxxxMA+5ncIo0UgOuW1lWz6DYAW1qrgxjnEJHbQ9ojW+UdnS+/asCNCCRpRZNh+yudraeFvHa7X8rd1VObLeCInR7pqJCIsUFimsvauBG7ktZVG6GxGp0J0oqGlZdx3CaMNMu4yro3LVnvl0393yvUno304MFosSWMOmWTRur8GIJLJt4jxGxQzX2VywuriaTmrwNNgggEEEEXBGxHIqeY8acU0zafQudBpdIIpSmocFLSiaSDavFqhD1dU1ykk12yCr60D+2b/6aD3YmI/Jx+tGpagn2ya8Kf/78P/URQvphR7J8z9s+Z+tdL6mmHkuxPf8A1pRbU1hPs1YjoP615G+lMg/rSo219K4dY/1nvVV9JJvuQn/Gmih9Ge7/AOVSPWp4beqvpCO3gv8A8sH4QTEfMUUOwZdE3guFSKJUjUKoL2C6DtMz/DUVA4tMTPgl5Gadz/8ArifL8CwPpVphNF8qpeIv/asCe9sYvqYiR9KKG5tnZLSCHAiyKPC36VPUaDyquwzaCpZe1vKqbOhcRSSKXSWr0JjnK9XqSTUIeJpNer1Q6lZ6s49sPSExpFhkOsl3e38C7DyJv8BWjMaxL2stnx++qRIvxUMfP3u6hn0HBbBjD4+wBABAO1wR8SKIeEYpZHsGsdbaOba7XVNNLXFz4ihrBYFmOgueVxc38eQ0oox8fU4OVomKyBQcy++SzqgRWI01ZjcW2AFyaUvdDlUTH4uOtMTyJA6kEu1jlG57NrjMBexta16IuJ4z7hbQrIhW6uVkKsLXJfIwOvcL+VZtxVWUQriIBEEA+9VLtISLlWkJIck9rtnMO61Lk6Uv1bxiaWQL2bu9lZCAQAoIt1ZJFx2W003v1xOFwOOQElGi+zm1yYskiXGga0sRZdNPe7OunKkTwki8UsTIfdvDCD3iziMG9u+3d5jMOP2zX8yLMPEgCzDw50WcAwaFlbI9mG63yNrsSWIOvI7aaaCq5aLUW/QDpKySLhZbZHv1R1XI5uxTK2wa2irsfAmtFVqBcT0WhYZh2ZAc6NmIsQQ3fyI3Hxov4bjusS594WDeFwCD63pnFNPQnmhTtE1jelGmwaUrXq8XO17L3V63dVNN0ghv/fHKNwpyjNc6NmA1sreVck1FWwoxcnSLstSf3+zQvxbjcqLniYDKCTcAs2ikAA6Ean5UI/8AxBjsU7oJSi3JyqVQgAm4JQg29ap+dNF/wM1OedUF3ZV56mxt5b0D+0bHQYzAvh0xEQkMkbDOSOyrXYgWJOnKqfEcYdALhiAAc6glR35QAQxNtNSSSNdb0L4/gb4gu6Nr7xuSRfXrLEm7BSrLfbNcDaufK2FHElt9mgYXi8TvkSVWY6W1BJFibA6+OvKpZ3rLOMRdQVjicu8YBLKGspsWAzczfXLsNbAXJOhcE4yMRAstwGI7Q5hhowPjsfWs/Lj47XQ5Fosl3HrSkNNg6+ldU1QWC1Opqs6TtZcPJ/w8XAT4B88Vz4XcVYjdqgdIMIZcLMq+8Y8y236xCJI7f4lHxooOnsGXRY4U29CflVNxxsv2WX/hYwBj3LK0kDfNhUro/jJJYleVVR3JJVcwABOgs2obwpHF8D1+Hmi2L57E37LCUuh01FmUV1fWZHtFvhlsAO7epd9B5VTcAw7JAoZmc6kszMxJLXPabW19gatlTSqX2CGpFJIpOQePxP8AWudWPH4mvQpmXQqkyyBQSdhXur8T8TQh0/44YFREJzNdt+73fnc/4aGcqOxim6JvHeJT9X9x2XuNgpK+raFu+haLF42KbeSXdiGlYG19bLql/DSpWB6XollYjQWJJ0Ft7+tEWHlaZS6QkqRYMbAsDzUHW1K85P2M8OOxOB6SI9ke6uRazWDa6C/fes56ZwiTH4lgAxGXU+6MqIjacwCPX0o9xWBUtmA7WgBsLgjbLfb0FCvH+C5LvckMxubXIZgff15nW5sK68lROwx27A/E4o5bDUeW45WH4V8KgT4lmupJ1AJtpsystvLLU6eEo2Ze64B8NGBPMDlTWFweut9/kbEfKq+kMrHemSJeLTK4lk6qdC2Rogxyu2pUSwc/duCNzaldI8KXnldVC3IksNLZgC6gD8PMedVnHFWJ0lik+9IXOmU6GwCPCRuCBtplJ0N7URcKw2eCO7Ft9f5rkvruSSTejk9WBj3JxB3DxgOShcKbGxtf1tpmHzGhomnV1RVBKtlBfVsqXJIRVBGuWxN++3Kl4LBIr6gCxvzq6gw4Kkkbkn19aplJMvUKZAinPVgFr3F2Nrel9wvPQD1ot6Nrly/zRRm3ktx9aHrqXjiUgNLIqA5CbZiAb28L0Y4WICQ22UAep5adwtVmGLbsW8qSSonna1evXBSZZQoLMbKBcmnzOQO9NOMuuTDw6PKAzEXvluQADyHZJJ9OdZhh4nxDSLH2yje6SdRcqcrMSBqCPSjfp+x7GKgLfdskcr5WKqodXUkEXIu1jpaxtSehGNiOHKCNUckEgC4ayqAVJ2FgLCkssnY/hh9dEbAM0kQjnA6odgyEFXZVFwGU3Bk1tmFtdapmOIeJkiSLDoxIWNVZmI3zTSudQL2NrAWFqOJsKzNmsGVb6Hx008La+dAXSPEyJHpezXvvqO4d/jVcXTLWtFBLhpkbR8x1OjEbC97ixtsd+dPYHjLRFc9zl3W9yfxZBfYk2udwKY/243hfe+m/L4E3FQHlF76Hv/f670xVi9l5iOl8rk2SNnLZhZez1jZr5RbZMzWO5NzzqT0UkSDIZXK9Yi32uJc5LnQbFdKpExoTK6gZlAsbeGulQ5cQSuh1zfO99fjXWrVHYumbS4FyQQQdVK7EXP8AT6V5KF+g+PZ42Um4Cg/lYHJ/mQg/4KJlOtZc48WNx6FA6t5V6QaelJ5t5V0nQeVAEKwiAAAd96Rh138Gf/uNS4a5hjv+Z/hnND0QlQ+7UhDpUVNvWn0OlCcoNa9Xq9XozGEWrNvaZgXlxEfVhmYwhcqqWZRmcswUam4AXetAxuPCA2sSATrfKNLguRsCdNLnXS9UUckkmWYSra6li9gvVgkvkQaqDYEFyxsdgTQTjYxhi07AaLoxPFICseGXUlZsXKSwNrjLho2Kg3BtfMeZop4bhuKZFkOPw0oOoj+zsqtY7daBnF+fYPlVLxXpj1DPKFjeRkPVuv3hC6lWMxJUXufulXTvqdw/EcSxDQy9Y0eHMIcrDkDBiDYEzBzLoLkae8oFqFOPoayY5LuiVj+k0sBT7dhrA3HWwLJJCCNiWUMwvtZlU+dMy4hZ4y8RWaGT8S6gj+FhuGHcbEFTpVjwXGYgiVcSxEgGeMXXMFy6ZlUjtmxOUHLVZxXhmRjiwq59UxixA2dVGkqAjV4mOu2ZVexuBVOaCmrXYMHxdSf+FJj+j92BUk2AGtthrypmXo5KEaRY2dQWzMutufujXQW5VedeMuhBB5g3Wx2KnmLc6IuhnE1dJIgQGVi3mrfi8ddPhS2KKm6GJyeNckYJxSS8txc+6Vs2hFrb7ijLoxGEhUXubs1wdL5j8RRZ0v8AZeuJDywhIsT7wYWEcjc+tS3ZYjTOu/MGgTgLujywSqEkifKUOhA5gW5cxvoRTOaLUaF8ORSnYQ4fDXN/GrpWAXX4VX4aQWrs3Ecp8qSY/TJPRPhYM+InDspVljVL3CZo8zMl9UzEkG3dRZDGFFlFh+vM0O9GcaGlbUXkS5UbjJaxP/Pb4USLWnh/QjJzrjN2dr1JaQXy3GbfLcXI11t6H4GlVdTqxZdlXx1A0LGSwBIB8Rc2uefKqjg/DVsTHpbTTXlzHKrXj2HEiGO/aJBXU6CxDX0tzGlA+DGJwmJKLHnzEnOHCmwGos2hHmaz80fsaPjO4BNiMQV0Obu0+FZx0owMkZvm7BLbfHatQVy4BkTIbajT6gkVQ9LuFiWGyAswa4tVMXTGXHRkZjPrr8t6ackX50XRdFmt94Ql7aWudz89vWrA8GwbqUMEyAOFE4lcyXJCK5jP3bDMwuo5c700s0fZR/55S2jPUnuu+x+fOnhJoPzU3xTANBI8be/HIyHLsSpsxF+R5edP8DwbzSrGgOdmyrfYHck+Ci7HyHfVraooS3RoXs7w5GHldvxSkD8qIqn/ADG3oaKgdaj4LCLEixx6IigD0vqfEk3PjTyVk5JcpNocWkdB1NLY6CkDc11m09L1WwhyJv1puA7/AJ3/AOomuoaRDu352+tCQmxnSneQ8qixP+tSM2g8q4QOCaalbc3Kgbm303+lV2I4shzZ7hVB8mI1spJyluztuKp8Vx+TEQq0MUqFmAfN1edI89mv2rC6kHQkgA3G1ehsy1hdW0TukPGYI1s5jzswTq3VSzMblcy3uNs2vLWhfi2KxEuaOT7KkBTrJY0j65wouQJcrgAHLmzLbcAEmnouhc0sTZ8R1mYkAkXUAEgAA76Gwe5OWw1FQsTisPgozGqI7RxnrFhjRC1ms5ae5YW7raldwNKBve+h3AlJa2SpOjSQKkuLjiljLIAFXqY4FYgDsFzzNyT2uRJFI4tx2ITBI8Y8QjORYAl+sbOpCBcrXRlIUaaakaWqZx1nxOHEMIEnXZZFWWS8uUkMrKfdCi2xJNr6Uz0agw+Dg62eNY3DMJJpGisO2VIVtSVNgAtg1gL61y2+kRfot7f7HcZx50mIMaGXMQxLqBBH1a2iRiMrznfKSwAIudRT2O4lMI4J5FVJGIthZJQCULZWbOllkbIy9lgVFzzoU6U9K/tTpGUdMMr3fMAJsoYEte1o4gMhUWuxAJp/h+KxD4vqon64LbTEqpLquiszKCRJc3DGx9035UDml6D+KTjdU/dkaBXjM0JFooZGjiOxC5ncI/8AFlDWzDypHDOPfZsTHJfshrSD/wBNuy3wBzelVsOJl/tRklLMJkzR3bKGZGDym4GpYBDYbg1P6L9FxjTmaT7sllKoQXNrZg516oW57m5tal0rlaD5KONqRtua+xoS6Q+zyPFY2LElymRAGCgZnZWBjzEgiwUupNrm691XOGxIjREVWYqAo1Ow0F+Z86dbiDDdRpyFzT3KLMlaegE470amwxuoaWM651Qkr4OF+oFDeHLYnER4dLguwBIBJAvclgPdsBfW21bQuLU2ubHuNwb0iTBxXLWAZgAWA7TAXIDEasNToapWBXfocXly40yi4dwfD4cMMPEkYY3JUanuuTcn5VJfEKilnbKigsx7gBcnw5D1pyWPKSL313oK9oXGNFwyH3gHl8v92nqdT4WpzDic5qETOyzcYuUinj46zTjFsLXnRrH8MQ7GX0jYg+NaWVsT+/L5VlLxDqrEac9fQ32rROjeM63CQsTchAjX3zR/dMfUpf1p/wA/FxUZL+hLxcnJsjca6RphiVnjfJJYI6doyEC5UqNQVPeLG9cwHEFChZR95lB7QGax1XNl0zW3tUXpG0pxUIjMSgR3zSxo+W7kOUDajS2g3IqVPJHaxYM1tXyhSfEAdkeQrz2VU2ejwfpSFTS3BFtKrcRDk1B35VyfiQXQG9VuOx2YHXWlhtJ2dndpQUiRHlawAYDsi4zvYkZiALDuuDUQ8HfCLK06qvWMoCXuCytdT5k2va9gG7xVYmLkRy6tYkAfO4PgRffflTXEMdI/akdmNrXJPy7vSiSDtroCePuZJXYkksxJvuTf6mj72e8E6mATMtpJRcae7Fe6WtsX0bXllPOqDo90LfiWK6pSVQXaR8twq37PMXLNYW7sx/DrccGGPLhsTO6IrZeqGQM2Xs2NlskYIIB1NrADSnJY5ZIJIypTjCb5Bcp28qd7qhYOViXDG5BHKwsdrX+dSs9Zs48HxGIy5JMX3+VeJ09K4ramvEaelAWjkbbUiBtW/O1eXlXIDq352/SuUQfi2p4DQbbU2v609HtQkCyHBOFTtKAEVcmUZAQO1lAPfpYk2FR4wglkEivlJCKpF0ICmQ2QXA1U9ojU2FN8cxcEbxSOWEoJEeQEsb+8uXUeel9KoOL8bxRUySpDhsICAxmZzI4LDLlVQcrEjRcut9xXoXKjPhBy3YxxTFSLipsJEGEcgjJJfPkFmLlVa+UNbLYkG5uNqpcN0Zc41mxLw5VV2JZlLHMl0MUJsxIKi5cC4BHM1M4jiGwaSSQR5yQAZsTIpbTVAkZsQzXzAHUg38KrMPI3VJjJnhkkV7EK69bLE4UMLgj71G0BOoF9NqWb+32/w0Iqo0tBB0dwWXNEEMUMLFpgWUMVZesHWhWItzyg9nYXFOcQU5olWGKOGXsrGEDmQt2y0qABTENdWOhIO4F4WBMTu5lRI1cBFYuB1xTMio8lwXIU3Y2sCxFzoBbcD4U6qJJerdpmTrLynLEoFwkLITmUaWBI53Jo9C/GKbmVuP6MzzZhi8nVIWcNCU609nKoHZ7NksCLEdi96EcQfs8sn2UB4lRSSAWzKGBVnUgWbrBewFhYGjzpLjmURODmiclkKMAFe+rOHBLLkzbafyiqePFM2IeWK4w+GjYQsI1yuWQ5lzPZyrS5QMt9RqAKBxicx53B9/vaM34kjxxzGZmzYiLNlDksM0qyK0w/Ddy5AudW5Ue+zHDfZcA+KOsmIeyKdgqFlBPfdldj4Koqo4h0OWPBYiZczyiHLclSg6mROseNQLgZ1a1ydAai9E+lYCRYWQsvV3WNhqhDEsoYfhcZzrax0Gm9djrsrlJZFaNXOLey5izkpmtpcLzZzsFHfVX0N6UrjIpH9wrO4I1JA0MefxZLHTnm7jULivE8THhJhGiBShue0XsdNdbC2tgNAKBeg3EvseOaCTspN91cnRZUY9SzeDXK+Ul+VGylbVm5wsORB8K64sLjW2unLyqpin013vY+dOpjCCDe2tvPwokwKFB8x8z9fCs44zwGebFSzRZJFdy1nbKwHu5dAdBawrQesub+v61TcIfs3vv3Dv1t86V8jzcniuLx9stx+PDMmp9AtieHYkLlOF8isyN8ivyok6EQyJhyJFygysyglSwGVQ2YLovbDWHdVzKNK5gB92O67H4saLB+VzeXeOdUtlc/AxYlzjd/2VXTXh/WYcSD3oGz33ORuy4A7vdb0NBwlfdmFu++luRBOlacp/feNiD3i1Q04Nhw2YQQht79WvyB0HoKLJjcnaYxi8n41TQBYeCWUFoopJQL9pFOXTcBjox8ASaq34izd1v3vWtF9/CwHK3dby5VnHtCMUOIjK2SbEXZo1BI2sruNAjO1hYb70DwpK0X4/K5z+yK4Y0Nodz9dhXoMA0zZFttdi18qJsWa2vgANWOgvUHA4IzyBFsdLliLqqbMzjTSxtbdjoLbg5wXDUiRY1uQNSTqzHYs/ja1gNFGg53mPC5bfQXkeQoaXY1h36uL7PhQyRbuxsJJW5tIRy5ZRoBYU9hOFKBtcn5/vuqwgw9yAoz8tPll7hTOHxXXFlhZurHZaZcvbYGziFiCCqWN5AG10XW5GglRkve2RRgSJSqi5KAkDcC/ZJHIHx35UptLA7gVbYLBJEmWNbC5YkkszsTq0jtdnY95PhtUmWFW0IB07tfTupTN4yk3KLGcfkOOmtFEp7XpSht6VMn4Sw1TtDa1+1UFrjQi3LXf1FZk8coPaHoTjNaYteVJw+7/nb9K6DSYTq352+i1WGSEOg8zUiLaosR+tSotqAhc8XxzNlMeHMkqOGAzRgxmxBc2fMRYkWAobn6QYfGxRx4xlV3YsqWdTGwfq06pgLFr8zuCwqMmLwWGObCzSPMzD32kYLdr65VGcans3qfPEZpgYDhyIiCI7ESZi2cZlcBQL6219K23Jehb41j+zT/AI9CsD0cjxEbHFI6yZFVLm0yrEMqlhms0jMC/ukAMFubVXN0HgZElfFZYAjImVAsqszZ+2VNs4fcADbberrjnEZYpBLLhIysYVSwGYkk2bqzlvbKWQaa31sKlYjjULRGKOAyKrKtsq9XY6XjZiFfe1lO5tyrsuKWyLNka+jZWcA4acW5lxF3sqqjOL/dFTZkLKO0zhmvucw00qRxPjsWERgh7KHqQHDqhYKt1DkHOwW5uoOunfau41xmFoWA+56siMdYCqxi5zARntI7KSAwGa1iNKF0xEhku8kN5I7wrIwAjTOTHlzA9WxWwzlczWOo50OdncWBrssulfSHrI+rYIsdiI2aZGka4YAoNyDlIbuNOcI47iMV1V4OqhDNdYkN2bKczuG92Maabsy2F6GvsT4UJIpy4lZZdClx1dhZznXUEsVIAOrcjpRFgeD4zszYbFxQdYl/vGaR5CWLIXzAhVItYfzHwt2O3Vh53CEbSVkjo9hXlgmw0oyMEZNNWcOpyi97LcNew8ayHDE2LH3he/Kxtb62Fa1/tGWLE9ZOUiZFXPHGubrCFALRu2VRE/ZI1LXJXkazHpAFEkuUEBpM4HcLXAqwTx72bTgZlxWEjk2WWIZudiQEcadxv8DWfdO+BErDMBqfupMvKWO4Iv3nKV/wiiL2UY3NhJIz/upTa/8ADIL2/wCYSH1q741wfrFZQoZJPfQm2oGjxnk4sNedqJbK4yUZUQujXSsS4FMTMcojzRzsRoZEC9qw5uGXTfNpT/BekceKbQspPuI1r9kXN7bsdTQLj+h0zBlhZhdwXiscjSKMoYhSckhGa4Iy6Eq3asCToZ0KfDyLNLIpZbhVUZgCVsTmItzO1/Pu5UrDlxS2GM8uVHJIHZbcgcj31WcEmVkGXKbgbEHuvzqk6TY5kxxysRaOPQHS+tTY3R1DGKAsdyYYyfjasvzayOn6NLx8FQTXsI5m0v8AOu4T+6j/ACChSYryji//AJLaiLguJaSIs5v2yo0A0CqbadxJrn4+KhN/yD5eJrGpeiwDUqq3jXFVw0PXMOyCASToAeZsCd7VW4Xpnh5rBJUJPdlY/DPm+Vaspxjp/wDDMWNy2i54lxVcNHJPIPuI4izG4u0meyKtzudr7A1hXBuINj+MxySWu8jO2uihUZlUX2VAAo8hzos9r3Gy+GTDxtdQeteykXJJVAQe5cx9aH/Z1wdI82Ie2Y9iMHW2q9Yw5aCwB8H9LI/ZWiNcGHvAOHrBEEVi1zdmO7n8Nx/CoJAHLU7mr2GDv/8AHlfYUNvxRlymNEtZrmWQKoINrZVBdzYg9kaczVXxbpQ5GVpFfTtRpCscJU7q7OzSSLtcDLfnRrSpAtOTsu+OccQplS5ibkpKtiAdOywsVw+hVmGr2suUXLWPDuI3iQFFWygZU7KqL2UKL6AaDc0B4SV5XaWTtOdr99wLmwttp5AUR4V9L6aW0tqT3ADeu2C0FCYsW594Fx+tLlx4AudBbTmT/SqCHFgdkkDUk6G5ttofGkY2RWHbYKL310v3gWJ5VLBG+IdKCpsDpfbbQeRpzBdIo5rqzdoa7/QmuRxQXAAV9N/3reqbi/RsgiSLTna+o3v9OdBJclTLFraCgC1tjpcEbEHUW9Kbi95/zn6LVL0f4sXBVz2r6d/u66d1XcfvP+c/9KVj5ocJv9vRp4p8o/0ORn61Ii2qPGPrUiLalywqx0Q6iNpOsf7QbuuRR1ahvdW0im2UdxUi9qq+CywYgZp50jlSQMQCIiAoBL51F5WbTQnS1730or6TdLuqMkUESsGYqSCWaRrWIVU1ue8nTKaGo+D4d54ozGIpo0AeAxiZWsLhs6G6k5lDWvsNq1aZyPyupTfZ7i/SSNXVoMViZlZijo2aSIEggZTJYi5PLleky8Wmw4JaKDOYxfrGJIAKKAcPoSwy9gXy763vUbG4SaMQkYfq1icqVXQEBiqaNoxN2e972cCpUmKUYaZpOphM2YRYZlCkZXy9c4KHK9wcpIC769wNOwrjahRV43ibOpiaVX61Rmma9gC/8igJZUCkFSbHupjC8CtGhTtYlmASNkkySRsAolzNZCoY6G2UmwKm4pEPDY0jd5pohJF2hGJ1PXAliQGQsBva6kncWG9Ec+KaHCYOWRT9rzSyRJIhCRqVJsoz9gIqoVvqdAdyaKiyc0uipw2AfEnqljVCseQdUVU2VbN9663BBdsxuLEacqIouE8QcWV8HEtrZURrBQAAELJ2hoAL2oCg9oM2HLfZMihkRDLJHmkbKFLMCTZQxN8tvGmMX7SOIsD/AGtxfcxxwobHS+ZY819udNR8eTVsys+dOWjSZ+AFOpnxCrMY0KoY0tGZGa7GRFGhVr2I7JzbBqz3p0hkxLsCGuzDT+Vih/zBj5EVX4PpNi2xqTGaWSVSjAszHsgWK5RYFe/Su8TmYtqdOW2a7MWYnzJNcyQ4o5hduwo9nMSBJC2LfDWkQAJkyOQD/eZ1OdRci1xvvzrV54EsSCV89R3+Yt3a2r5xlxZUqgy5FW7a62J0F76E99GfQ7pFi3nEWFe4yFhHM4aMogAIz2vms1gba2O9VfZdFrWN7ZozRK/bidZYyLlk1yutgfK6Ff8AkHfTmDiAX1oNnxK4KecCJYmmWLLAsodA12MrjLYIDljFtzmNGWC213Op9QKOMn0yjPiUaa9gP0rb+3SHuWL/ALaH9ascLJ92v77/AN/CofTmL+1R9WqreNXlc3JbtFFAUGwbKqm9r2PdpVf9uyXBN7i1uQ1BW1uYIB9Kzs8Lkz0Phx+TEqXWi8tRH0fAGH83f6gfpQVBjmP4kAt7xVzY9xyfG9GnR8g4dNb6tc2trm1spJIHnRePBpuXoS/IZIpfF7uyJ00F8FJ+ZPqawLi/DwpNq33pkf7FKe5lP+asc4tDc/vuppP7iEE+BGwCZsIo3JVxr4MQB8CKI8CmQLHoRGoQeJAsx17zmPrVJwFR1Vv4XP1DfWrfDseR1v8ApbWmUVFjiY5ZY8uHV5ZA+qpa5UobnxsY0+JqOnRfH31wk/ot+7exq96HK32uHIcpubkhirZQCyZrEC6tm1PI2vsNKnxLKyxnKryBioAfXJZnsdh2Tz39DRWgGZpw3ozio48zwSjT+HUAa3OunOqscQ7QKka63t/rW1yR6Hs2uCL+Yt+tfPOGxrEAkk6d4+lRnC4fjBUEBgCds2guOzqeWt6q8b0axj2coXv+JXVh53BtXsNHHJ/eFvfYb6AXvf57VYJglwymRJiQTay6AjleholFAcLjMO3aK27mNiPIi9EvAuneVhFiVI89bjwsbMNaa4JwxsRIZJNe4cvjV9046NhsCkUKAzBw0dgAQfxWPiNPGrKIMY7g6jLicLd4ydkGoO9rbirrCzBszfxNfXf3Vv8AO9ZxwDpLPhibAq4JR1YEBWGvaU/Sj7hEhaNWO79s22uyoxsOW/0rO81Kk/Y34v6mWUZ09akwjSoi7etTIjYVmjhE40kOEWSeCRIZWBN5kJYgm7lXubLrbYXyka13gMbh4yGyyYiVZHdYlyMChYxFj2hHrytreqebGSYnFCQ4WKZs3ZzOoaNVNlDWayANmYXU3za1ScQ43iHnZpJepe5Rc7lGUE5SosBYHcm4FudaynQPxZJKpP8A0P8ApbhhGI8QrZHRWj6omR0lZ7vbKLC4Yhw53A5AVYS8LE5LTxRkLlRCyLeQkKSYyGtZjm01rP8Ao9ImUq2KnEKgB3UExZswNlW5zKW1C21GvhRTjMdispnw+FSSQtlDBTnESkhcysR2ySdFAAuNe4uaewZwcUleyMvD8NBI2H+zCV5bSdthnVV98ABDsoOUC+bY61SdOMUcLw5VDS55c0KrKiq6ISTnAHaHZGUE2Op76r+JcUxMZlSYXBkCs0pcWk9+4kBDWAUm40HZ/iFBPGuKHEPckELdcwzfea9qRixJu3ppYcqLEucuirLWKNt3ZAjOgttp9K4W0b991chHZXy+mYfoK43P0+YrUelZk9slQrHu7HS4CgHXW/abW1qNeh3RA41zPK69Sj5TkILF1CnIo0CgBlNzvegSXceZ+daX7Fcbri4SdLRzAeIJjkt6FKVzY1dl8crSpGhwYCNAAkUYsLC0aX9WIp1ybW0t3WFvkKUKRK1gTuACxA3sASbeOhqoB77KziHBoJG6ySJGkyqmZr3ChyygHwNvpUrAv2jc290+W/8Ap8KqOHdKo8TGskSFlNrjNqp0JVxYkHw53uDSIuK4iKOwSKV7ntMhViu4FkazEDnperfhlt0CsyvbBniSMszrJcSF298jM2uUEE8uzpbS1QDD5H/EP60vi+LbFY6F3UKbRR2AK6B2b3WJN+0edWk3DB3fu9ZmTA1Ls3Mf5pwSUY2VUKtfsWv3XGvK29XfBuNyLnjVgAoQ5WRCYy3asDuAV1sbmq9MC+cBI3bTUojt/mCkCpfDeBzpPMzxMgkMZXbXKgQ27W982lV5IqON72HD8jLy8vDJBKvZaYniUkiFJCCpFiuRLH0y38azTjqSIq2hfM1gLo+XkN7WrTv9lSHZTf0/rQ5jOKzQyMr3Rwb9W11YgbFSvvC/IfGp4K5ydsr81qKSiUs3CBhoo1JLSuC0h/AGNrIgvoEsRfmSaiyYgQRs7E6DQfxNYhcvqfhT3EeKGY3YBFW9ze4/mJ7rHlVDi8S00isdFGiDuBFr+daLdGcujbOEdGg2GwkkYi6zsT55FJYddGjs0dtQ4OUC+lhY3GlTv/hOSykNFmR7oS0txdWDS3N7TE5CVHZbKQTY6Zdg+mONjVETFEIihVUxwHKqrlUAtGToABqanwe0fHrf72F/zwJ/7StSORxVI5xbNh4PhHjBWRg5M0jA66JJK0qLr/BmK+Vq+d5NGNhszD4Mwowj9reNUjMmGa1j7kg+klqDHe7FtNWLG21yS2mvjXbslC8KmeXKzZEtndu5QMpAB3JNWuCwv2uS0a5YksAOeXa7EjUmq3hLRHEBcQSI3Frrya33Ya/InurVOFvEiBIwFFsoG5015anaiQEme4ZwxYha1lHiP3rUybDCSSM5vcJI+HOusyjtNYC3Pv5WFVMnGSWGW/d2dNyb2+Ao30AROn3RPrFbEwgmeNRnABPWxr9XQbHmpYdxr3Ah9zH+RCPWGM6et/hV7hsde1x8WPz1pxeFo5JU5GN22uG2F8vkANLcqT8nDLJH6+i/Bljjf2IK7GpMB7IpqfDGM5W56gjUEd4P7tT2HAt5aVkSi4dmhyctxAv/AG28cjvKO3lCqFa3VhbNYsRd9SL5iT41zB8dlxE0bYidQiHOTICQRc3VbKbcrDuHfetWPQ+ITNMETMykEZVsSTckqQQGOlyN7UJ4joSil1yB89mOR8rZ0LOoswspO10+Fazi+rOxy4sveqBTo7xGOEzPLI/3imNQqsFDOc3WSvm7OoB0BNybC1W+D4xLhMM0/WB0YrHE+YSSMVYh752TMpa+o1A12oVjwD4adftOGNiC5jlPZKDQaDuP4j31IR1yK75FGaaURZWKqrWIWO18tyqi1xe3mDQ+xhY4V9ev5InT7ibZUgZ0ZxneVkd3LZymrs4ADMFUWUAZV0sDahDnrzoqxUGFld3frRJIblhItgT/AAqyhSOWXQW0pxfZpiJADHLhyn4WZ3UsO/IEYrrfS551oYcuOEfs6Mnycc3KwPw3um+4Zh869INfgfnR/hvZLIb58VCt9SFjlc7fzZBVhB7JcPf7zFzMbfgjiT6lyfLSrJeXiqrFfhkZjKNvOjD2V4zJxKNRp1ySRa95XrE/zxL8aMcH7MuHg6rPIQfxTWv6RqtqvOH9CsBBIskOGAkQhlLSTMVYbEZnKg+lVPy4SWkEsMk9hCcKe9RSJcH2XuwPYbTxym1KXEj+tK+0Dw2P7+VL/P8Asg/jPnfo7j5YDG8TFSVUEbq4toHQ6MPUGto6P4RMdCsi5YmI7SHMxBBscrX7SX2JAPeKyV4wkiBRpZD5XtetY9nS/dxeHWa+rH9KuyZ3Ua9laxRbpin9ld50m+0AMhBsI7g2N+1dwfCrR+gt95reUY/VzRLavUDa9oP4ogZj/ZqCA8c7CQcmVSjDuIWxHmDQxFxCRS0TMhyvkb7tDqrEGwIJ0I0IPxrWgKxXHNbETEb9fL8pnpfO6SG/E8NZ+SjppWhjhnS+ay9YzOpA1DWcaDmAAw8xUzHccWVcrxmVeQka4HcVzXym3MWND32Pqwq7gWse8Aga1LDbg0vaXR6mPjw4rktg90lhVAqoCiMSxDMWN9Bo1r28KgwEG3MVadIkzdWe7N+lVqxWBsfUbU7jblFNnm/MUYZpRiqQ6XpyJ6hk251KjbSrKYraHif3amZQfGutIBTijNtVgBWYwZgf34irPgnSJ0AZWIYWDC594b6W5i1Q5orb7VWP2GBBAvvtr563vrUOGmcM9oKhrTIGU7kHXvH+tG2E4ng8QoKMmp5mxFYdweHrpFRSozXuze6qjcta5rQeGdCsG2n2+Ri2gyJEq/PP86NNsqlSDlODoWuu/p8f9adTCZSLMlwebDU+poJ4p0SEHZkxZkDe6s0kmHjI2sHhuC3fmt6U9guhmHlFjgUC/wAceLcnzDpOQT+Yemtd6B7DLicYMZuRobgjW19/P0qjixMdv71PiR8nsflVXPwXG4Bi+Fd8VhrXMLENOg2OWwtKB3jW3I1JwGMhxCdZBIgQnVZHysjfiW3h428qQ8vBLI+UBvxskUqky46Y9JcUMGPsa5ZXYBnK2MaNsQpPvsSADtQt0V4xj4ZZFmAMr5VCSFhKxsWHV5RlPM3JAq3GIZ452JsWcXy6XyEBR5ACgJeJSPi87MS2bck/huBre9Rz5D8MMVYecd6UYXE4RkV3M2IUqEA+9UowZg4/3adn4XoHxuCLsQxVgct+rzBCik5Adsw91+VTOisAkmkRicrySg2tfswiYdrfVhY62IqU0ItccyfrXJbBcuCpETCYInKWtptcC+3Luq9OKe1+R13v4b+lNJENfDUVLjQZfn87VVRQ5MXFMxtfXuP/AIpxcQw0a+3h3/60rDQgA+ndz9KWIQb35W+hoWcux7BTNexvbz5VZCfx8+7u08aYhjAYDwqakXP972rqVAsbLt32I/Yv3GosmMIOuh8Ntu6rMwgnXx+W1R8ThwRc76/SugmMYxjnAOhCKD8D+lax7MDeCK5uby/JmH6igTpRw9FXOB2lYJ5qeR8r0e+y3+4j85v+5TbaeOP8OipqsjDwimzJ2ioF9AdxbUm3r2TTxpkf3jfkX6yVyXZLs8Wb+Ef8w/pQJiehaGWRjI/akdrDKPeYsdbd7GtCFUM/vt+Y1mfkpSjGNP2OeLklCT4gnxLojEsLEFyQVtc/zKNgO6qReAqN9aOeKD7l/wDD/wBS1QEVnYss67NfFlm12BfSToViZLS4ZetS2XIjfeKQe0Qje8Dp7pvptQBNiZASp0K3BBBBBG+ZdwRX0ZwtAYx5v8j/AKUrjHRLC42wxESux0Eg7Mq6cpFsx8jcVtePndJMyPIjeRtnzpFm3YW8jpU6OTcb2NtATrtypfH+GrhcVLBGzMiOAC1s2v5QB8q232bSdXhMAiABZYsz+LMHdmP81wNe6tDVIT/cyLhPR7E4nWCGRxf3zZUv+d7Cizhvspc9rEYhU5ZYBnI83cKo9FrasRgkcdoA+PMeR3oddN/C/wAiRr8KsS2VSk6BfC+znCR2LI857pnuvmFUIhPmDVvHwLDLth8MLf8AoxH/ANtWka/1/wDFIddaLoqtlHxTo3C4JXB4VzbQdWiG/cGjCn50NpDh4WPW4GSM3/4shTl/EWI8r0dynKAR/p8Ke6lZAA6hgRsdbeVSiXqiFE0U8ViitHaxRtRa1rHuI2uKB8X0LhdmOCfK99YnPjbsPbUeBo3iwixOcmgIOnLagjjbmNldCQb8j/NeuMOCJXA+IT4ZhHMpy357qfA7aUQ8Q4FhJ36yWBWdgLt2gW7i2QgE25nWnuASfaYB1oBILC9tbXtTE2IKHKNhXCNWf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0" descr="data:image/jpeg;base64,/9j/4AAQSkZJRgABAQAAAQABAAD/2wCEAAkGBhQSERQUEhQVFRQWFhoXGRgXFxccFxgYGhcYFRUcFBcYHCYfGBojGRcWIC8gIycpLC0sGh4xNTAqNSYrLCkBCQoKDgwOGg8PGiwkHyQvLCkpLCksLCwsKSwsLCwsLCwsLCwsLCwsLCwsLCwpLCwsLCwsLCwpLCwpLCksLCwsLP/AABEIALwBDAMBIgACEQEDEQH/xAAcAAABBQEBAQAAAAAAAAAAAAAGAgMEBQcBAAj/xABIEAACAQIEAgcFBgMFBwIHAAABAgMAEQQSITEFQQYTIlFhcYEHMpGhsRQjQnLB8FJi0SQzgqLhFUNTkrKz8WPCFjQ1c3SDk//EABoBAAIDAQEAAAAAAAAAAAAAAAIEAAMFAQb/xAAnEQACAgICAgIBBQEBAAAAAAAAAQIRAyESMQRBEyIFMlFhcZGxFP/aAAwDAQACEQMRAD8A26vV6vVCs9XCa7SWqEO5q9mpNeqEPVwmvE0kmoQ6TSa9SWaoQUTTUp0NLvf/AEpmVtD+tQg0DS1NNCu5qhBzOK7mppaXUILvXgaRevA1CDt671lIr1QgvNXaaDa0rNXaIKvQJ7Zf/ksOe7Gwn/LJRxegX2zH+wRHuxcR+Tj9aGX6WFHtFvN77fmP1IpRNNSv22/MfrXCdT51gs1UOq1PB7WqIGpSvUOknrN/SuSS7+lM5ve9KRiMQFVmbQKLk9wAJJqJWcbonRvtSYZBb995qNhpwQCOYB+IvUDi+LZIGyf3jt1aa2u7OVXXWwuBc22vXa3RG6Vl2G0p5Wqo4VjWlijd0EbMtygbMF1b8VhfYcqsQ+g8q4QJiaQTSyKQRW+ZB0muV6vVCHCaSTSiKSRUIcr1eprFYlY0Z3NkUEsTyA3qEPYnEKilnZVVdWLGwA8TQBxj2jl26vBADcddKuhPIIvcQNz3DShPpR0ufHzZQSuHU9hOb9zuLWLHe2ttt9akcJcWylQAR3aq1tCQdvInmLd1UyybpDGPH7ZYRpPM6tiZZGIOb3iqWtdewpygaWOmoJqwxxxMA+5ncIo0UgOuW1lWz6DYAW1qrgxjnEJHbQ9ojW+UdnS+/asCNCCRpRZNh+yudraeFvHa7X8rd1VObLeCInR7pqJCIsUFimsvauBG7ktZVG6GxGp0J0oqGlZdx3CaMNMu4yro3LVnvl0393yvUno304MFosSWMOmWTRur8GIJLJt4jxGxQzX2VywuriaTmrwNNgggEEEEXBGxHIqeY8acU0zafQudBpdIIpSmocFLSiaSDavFqhD1dU1ykk12yCr60D+2b/6aD3YmI/Jx+tGpagn2ya8Kf/78P/URQvphR7J8z9s+Z+tdL6mmHkuxPf8A1pRbU1hPs1YjoP615G+lMg/rSo219K4dY/1nvVV9JJvuQn/Gmih9Ge7/AOVSPWp4beqvpCO3gv8A8sH4QTEfMUUOwZdE3guFSKJUjUKoL2C6DtMz/DUVA4tMTPgl5Gadz/8ArifL8CwPpVphNF8qpeIv/asCe9sYvqYiR9KKG5tnZLSCHAiyKPC36VPUaDyquwzaCpZe1vKqbOhcRSSKXSWr0JjnK9XqSTUIeJpNer1Q6lZ6s49sPSExpFhkOsl3e38C7DyJv8BWjMaxL2stnx++qRIvxUMfP3u6hn0HBbBjD4+wBABAO1wR8SKIeEYpZHsGsdbaOba7XVNNLXFz4ihrBYFmOgueVxc38eQ0oox8fU4OVomKyBQcy++SzqgRWI01ZjcW2AFyaUvdDlUTH4uOtMTyJA6kEu1jlG57NrjMBexta16IuJ4z7hbQrIhW6uVkKsLXJfIwOvcL+VZtxVWUQriIBEEA+9VLtISLlWkJIck9rtnMO61Lk6Uv1bxiaWQL2bu9lZCAQAoIt1ZJFx2W003v1xOFwOOQElGi+zm1yYskiXGga0sRZdNPe7OunKkTwki8UsTIfdvDCD3iziMG9u+3d5jMOP2zX8yLMPEgCzDw50WcAwaFlbI9mG63yNrsSWIOvI7aaaCq5aLUW/QDpKySLhZbZHv1R1XI5uxTK2wa2irsfAmtFVqBcT0WhYZh2ZAc6NmIsQQ3fyI3Hxov4bjusS594WDeFwCD63pnFNPQnmhTtE1jelGmwaUrXq8XO17L3V63dVNN0ghv/fHKNwpyjNc6NmA1sreVck1FWwoxcnSLstSf3+zQvxbjcqLniYDKCTcAs2ikAA6Ean5UI/8AxBjsU7oJSi3JyqVQgAm4JQg29ap+dNF/wM1OedUF3ZV56mxt5b0D+0bHQYzAvh0xEQkMkbDOSOyrXYgWJOnKqfEcYdALhiAAc6glR35QAQxNtNSSSNdb0L4/gb4gu6Nr7xuSRfXrLEm7BSrLfbNcDaufK2FHElt9mgYXi8TvkSVWY6W1BJFibA6+OvKpZ3rLOMRdQVjicu8YBLKGspsWAzczfXLsNbAXJOhcE4yMRAstwGI7Q5hhowPjsfWs/Lj47XQ5Fosl3HrSkNNg6+ldU1QWC1Opqs6TtZcPJ/w8XAT4B88Vz4XcVYjdqgdIMIZcLMq+8Y8y236xCJI7f4lHxooOnsGXRY4U29CflVNxxsv2WX/hYwBj3LK0kDfNhUro/jJJYleVVR3JJVcwABOgs2obwpHF8D1+Hmi2L57E37LCUuh01FmUV1fWZHtFvhlsAO7epd9B5VTcAw7JAoZmc6kszMxJLXPabW19gatlTSqX2CGpFJIpOQePxP8AWudWPH4mvQpmXQqkyyBQSdhXur8T8TQh0/44YFREJzNdt+73fnc/4aGcqOxim6JvHeJT9X9x2XuNgpK+raFu+haLF42KbeSXdiGlYG19bLql/DSpWB6XollYjQWJJ0Ft7+tEWHlaZS6QkqRYMbAsDzUHW1K85P2M8OOxOB6SI9ke6uRazWDa6C/fes56ZwiTH4lgAxGXU+6MqIjacwCPX0o9xWBUtmA7WgBsLgjbLfb0FCvH+C5LvckMxubXIZgff15nW5sK68lROwx27A/E4o5bDUeW45WH4V8KgT4lmupJ1AJtpsystvLLU6eEo2Ze64B8NGBPMDlTWFweut9/kbEfKq+kMrHemSJeLTK4lk6qdC2Rogxyu2pUSwc/duCNzaldI8KXnldVC3IksNLZgC6gD8PMedVnHFWJ0lik+9IXOmU6GwCPCRuCBtplJ0N7URcKw2eCO7Ft9f5rkvruSSTejk9WBj3JxB3DxgOShcKbGxtf1tpmHzGhomnV1RVBKtlBfVsqXJIRVBGuWxN++3Kl4LBIr6gCxvzq6gw4Kkkbkn19aplJMvUKZAinPVgFr3F2Nrel9wvPQD1ot6Nrly/zRRm3ktx9aHrqXjiUgNLIqA5CbZiAb28L0Y4WICQ22UAep5adwtVmGLbsW8qSSonna1evXBSZZQoLMbKBcmnzOQO9NOMuuTDw6PKAzEXvluQADyHZJJ9OdZhh4nxDSLH2yje6SdRcqcrMSBqCPSjfp+x7GKgLfdskcr5WKqodXUkEXIu1jpaxtSehGNiOHKCNUckEgC4ayqAVJ2FgLCkssnY/hh9dEbAM0kQjnA6odgyEFXZVFwGU3Bk1tmFtdapmOIeJkiSLDoxIWNVZmI3zTSudQL2NrAWFqOJsKzNmsGVb6Hx008La+dAXSPEyJHpezXvvqO4d/jVcXTLWtFBLhpkbR8x1OjEbC97ixtsd+dPYHjLRFc9zl3W9yfxZBfYk2udwKY/243hfe+m/L4E3FQHlF76Hv/f670xVi9l5iOl8rk2SNnLZhZez1jZr5RbZMzWO5NzzqT0UkSDIZXK9Yi32uJc5LnQbFdKpExoTK6gZlAsbeGulQ5cQSuh1zfO99fjXWrVHYumbS4FyQQQdVK7EXP8AT6V5KF+g+PZ42Um4Cg/lYHJ/mQg/4KJlOtZc48WNx6FA6t5V6QaelJ5t5V0nQeVAEKwiAAAd96Rh138Gf/uNS4a5hjv+Z/hnND0QlQ+7UhDpUVNvWn0OlCcoNa9Xq9XozGEWrNvaZgXlxEfVhmYwhcqqWZRmcswUam4AXetAxuPCA2sSATrfKNLguRsCdNLnXS9UUckkmWYSra6li9gvVgkvkQaqDYEFyxsdgTQTjYxhi07AaLoxPFICseGXUlZsXKSwNrjLho2Kg3BtfMeZop4bhuKZFkOPw0oOoj+zsqtY7daBnF+fYPlVLxXpj1DPKFjeRkPVuv3hC6lWMxJUXufulXTvqdw/EcSxDQy9Y0eHMIcrDkDBiDYEzBzLoLkae8oFqFOPoayY5LuiVj+k0sBT7dhrA3HWwLJJCCNiWUMwvtZlU+dMy4hZ4y8RWaGT8S6gj+FhuGHcbEFTpVjwXGYgiVcSxEgGeMXXMFy6ZlUjtmxOUHLVZxXhmRjiwq59UxixA2dVGkqAjV4mOu2ZVexuBVOaCmrXYMHxdSf+FJj+j92BUk2AGtthrypmXo5KEaRY2dQWzMutufujXQW5VedeMuhBB5g3Wx2KnmLc6IuhnE1dJIgQGVi3mrfi8ddPhS2KKm6GJyeNckYJxSS8txc+6Vs2hFrb7ijLoxGEhUXubs1wdL5j8RRZ0v8AZeuJDywhIsT7wYWEcjc+tS3ZYjTOu/MGgTgLujywSqEkifKUOhA5gW5cxvoRTOaLUaF8ORSnYQ4fDXN/GrpWAXX4VX4aQWrs3Ecp8qSY/TJPRPhYM+InDspVljVL3CZo8zMl9UzEkG3dRZDGFFlFh+vM0O9GcaGlbUXkS5UbjJaxP/Pb4USLWnh/QjJzrjN2dr1JaQXy3GbfLcXI11t6H4GlVdTqxZdlXx1A0LGSwBIB8Rc2uefKqjg/DVsTHpbTTXlzHKrXj2HEiGO/aJBXU6CxDX0tzGlA+DGJwmJKLHnzEnOHCmwGos2hHmaz80fsaPjO4BNiMQV0Obu0+FZx0owMkZvm7BLbfHatQVy4BkTIbajT6gkVQ9LuFiWGyAswa4tVMXTGXHRkZjPrr8t6ackX50XRdFmt94Ql7aWudz89vWrA8GwbqUMEyAOFE4lcyXJCK5jP3bDMwuo5c700s0fZR/55S2jPUnuu+x+fOnhJoPzU3xTANBI8be/HIyHLsSpsxF+R5edP8DwbzSrGgOdmyrfYHck+Ci7HyHfVraooS3RoXs7w5GHldvxSkD8qIqn/ADG3oaKgdaj4LCLEixx6IigD0vqfEk3PjTyVk5JcpNocWkdB1NLY6CkDc11m09L1WwhyJv1puA7/AJ3/AOomuoaRDu352+tCQmxnSneQ8qixP+tSM2g8q4QOCaalbc3Kgbm303+lV2I4shzZ7hVB8mI1spJyluztuKp8Vx+TEQq0MUqFmAfN1edI89mv2rC6kHQkgA3G1ehsy1hdW0TukPGYI1s5jzswTq3VSzMblcy3uNs2vLWhfi2KxEuaOT7KkBTrJY0j65wouQJcrgAHLmzLbcAEmnouhc0sTZ8R1mYkAkXUAEgAA76Gwe5OWw1FQsTisPgozGqI7RxnrFhjRC1ms5ae5YW7raldwNKBve+h3AlJa2SpOjSQKkuLjiljLIAFXqY4FYgDsFzzNyT2uRJFI4tx2ITBI8Y8QjORYAl+sbOpCBcrXRlIUaaakaWqZx1nxOHEMIEnXZZFWWS8uUkMrKfdCi2xJNr6Uz0agw+Dg62eNY3DMJJpGisO2VIVtSVNgAtg1gL61y2+kRfot7f7HcZx50mIMaGXMQxLqBBH1a2iRiMrznfKSwAIudRT2O4lMI4J5FVJGIthZJQCULZWbOllkbIy9lgVFzzoU6U9K/tTpGUdMMr3fMAJsoYEte1o4gMhUWuxAJp/h+KxD4vqon64LbTEqpLquiszKCRJc3DGx9035UDml6D+KTjdU/dkaBXjM0JFooZGjiOxC5ncI/8AFlDWzDypHDOPfZsTHJfshrSD/wBNuy3wBzelVsOJl/tRklLMJkzR3bKGZGDym4GpYBDYbg1P6L9FxjTmaT7sllKoQXNrZg516oW57m5tal0rlaD5KONqRtua+xoS6Q+zyPFY2LElymRAGCgZnZWBjzEgiwUupNrm691XOGxIjREVWYqAo1Ow0F+Z86dbiDDdRpyFzT3KLMlaegE470amwxuoaWM651Qkr4OF+oFDeHLYnER4dLguwBIBJAvclgPdsBfW21bQuLU2ubHuNwb0iTBxXLWAZgAWA7TAXIDEasNToapWBXfocXly40yi4dwfD4cMMPEkYY3JUanuuTcn5VJfEKilnbKigsx7gBcnw5D1pyWPKSL313oK9oXGNFwyH3gHl8v92nqdT4WpzDic5qETOyzcYuUinj46zTjFsLXnRrH8MQ7GX0jYg+NaWVsT+/L5VlLxDqrEac9fQ32rROjeM63CQsTchAjX3zR/dMfUpf1p/wA/FxUZL+hLxcnJsjca6RphiVnjfJJYI6doyEC5UqNQVPeLG9cwHEFChZR95lB7QGax1XNl0zW3tUXpG0pxUIjMSgR3zSxo+W7kOUDajS2g3IqVPJHaxYM1tXyhSfEAdkeQrz2VU2ejwfpSFTS3BFtKrcRDk1B35VyfiQXQG9VuOx2YHXWlhtJ2dndpQUiRHlawAYDsi4zvYkZiALDuuDUQ8HfCLK06qvWMoCXuCytdT5k2va9gG7xVYmLkRy6tYkAfO4PgRffflTXEMdI/akdmNrXJPy7vSiSDtroCePuZJXYkksxJvuTf6mj72e8E6mATMtpJRcae7Fe6WtsX0bXllPOqDo90LfiWK6pSVQXaR8twq37PMXLNYW7sx/DrccGGPLhsTO6IrZeqGQM2Xs2NlskYIIB1NrADSnJY5ZIJIypTjCb5Bcp28qd7qhYOViXDG5BHKwsdrX+dSs9Zs48HxGIy5JMX3+VeJ09K4ramvEaelAWjkbbUiBtW/O1eXlXIDq352/SuUQfi2p4DQbbU2v609HtQkCyHBOFTtKAEVcmUZAQO1lAPfpYk2FR4wglkEivlJCKpF0ICmQ2QXA1U9ojU2FN8cxcEbxSOWEoJEeQEsb+8uXUeel9KoOL8bxRUySpDhsICAxmZzI4LDLlVQcrEjRcut9xXoXKjPhBy3YxxTFSLipsJEGEcgjJJfPkFmLlVa+UNbLYkG5uNqpcN0Zc41mxLw5VV2JZlLHMl0MUJsxIKi5cC4BHM1M4jiGwaSSQR5yQAZsTIpbTVAkZsQzXzAHUg38KrMPI3VJjJnhkkV7EK69bLE4UMLgj71G0BOoF9NqWb+32/w0Iqo0tBB0dwWXNEEMUMLFpgWUMVZesHWhWItzyg9nYXFOcQU5olWGKOGXsrGEDmQt2y0qABTENdWOhIO4F4WBMTu5lRI1cBFYuB1xTMio8lwXIU3Y2sCxFzoBbcD4U6qJJerdpmTrLynLEoFwkLITmUaWBI53Jo9C/GKbmVuP6MzzZhi8nVIWcNCU609nKoHZ7NksCLEdi96EcQfs8sn2UB4lRSSAWzKGBVnUgWbrBewFhYGjzpLjmURODmiclkKMAFe+rOHBLLkzbafyiqePFM2IeWK4w+GjYQsI1yuWQ5lzPZyrS5QMt9RqAKBxicx53B9/vaM34kjxxzGZmzYiLNlDksM0qyK0w/Ddy5AudW5Ue+zHDfZcA+KOsmIeyKdgqFlBPfdldj4Koqo4h0OWPBYiZczyiHLclSg6mROseNQLgZ1a1ydAai9E+lYCRYWQsvV3WNhqhDEsoYfhcZzrax0Gm9djrsrlJZFaNXOLey5izkpmtpcLzZzsFHfVX0N6UrjIpH9wrO4I1JA0MefxZLHTnm7jULivE8THhJhGiBShue0XsdNdbC2tgNAKBeg3EvseOaCTspN91cnRZUY9SzeDXK+Ul+VGylbVm5wsORB8K64sLjW2unLyqpin013vY+dOpjCCDe2tvPwokwKFB8x8z9fCs44zwGebFSzRZJFdy1nbKwHu5dAdBawrQesub+v61TcIfs3vv3Dv1t86V8jzcniuLx9stx+PDMmp9AtieHYkLlOF8isyN8ivyok6EQyJhyJFygysyglSwGVQ2YLovbDWHdVzKNK5gB92O67H4saLB+VzeXeOdUtlc/AxYlzjd/2VXTXh/WYcSD3oGz33ORuy4A7vdb0NBwlfdmFu++luRBOlacp/feNiD3i1Q04Nhw2YQQht79WvyB0HoKLJjcnaYxi8n41TQBYeCWUFoopJQL9pFOXTcBjox8ASaq34izd1v3vWtF9/CwHK3dby5VnHtCMUOIjK2SbEXZo1BI2sruNAjO1hYb70DwpK0X4/K5z+yK4Y0Nodz9dhXoMA0zZFttdi18qJsWa2vgANWOgvUHA4IzyBFsdLliLqqbMzjTSxtbdjoLbg5wXDUiRY1uQNSTqzHYs/ja1gNFGg53mPC5bfQXkeQoaXY1h36uL7PhQyRbuxsJJW5tIRy5ZRoBYU9hOFKBtcn5/vuqwgw9yAoz8tPll7hTOHxXXFlhZurHZaZcvbYGziFiCCqWN5AG10XW5GglRkve2RRgSJSqi5KAkDcC/ZJHIHx35UptLA7gVbYLBJEmWNbC5YkkszsTq0jtdnY95PhtUmWFW0IB07tfTupTN4yk3KLGcfkOOmtFEp7XpSht6VMn4Sw1TtDa1+1UFrjQi3LXf1FZk8coPaHoTjNaYteVJw+7/nb9K6DSYTq352+i1WGSEOg8zUiLaosR+tSotqAhc8XxzNlMeHMkqOGAzRgxmxBc2fMRYkWAobn6QYfGxRx4xlV3YsqWdTGwfq06pgLFr8zuCwqMmLwWGObCzSPMzD32kYLdr65VGcans3qfPEZpgYDhyIiCI7ESZi2cZlcBQL6219K23Jehb41j+zT/AI9CsD0cjxEbHFI6yZFVLm0yrEMqlhms0jMC/ukAMFubVXN0HgZElfFZYAjImVAsqszZ+2VNs4fcADbberrjnEZYpBLLhIysYVSwGYkk2bqzlvbKWQaa31sKlYjjULRGKOAyKrKtsq9XY6XjZiFfe1lO5tyrsuKWyLNka+jZWcA4acW5lxF3sqqjOL/dFTZkLKO0zhmvucw00qRxPjsWERgh7KHqQHDqhYKt1DkHOwW5uoOunfau41xmFoWA+56siMdYCqxi5zARntI7KSAwGa1iNKF0xEhku8kN5I7wrIwAjTOTHlzA9WxWwzlczWOo50OdncWBrssulfSHrI+rYIsdiI2aZGka4YAoNyDlIbuNOcI47iMV1V4OqhDNdYkN2bKczuG92Maabsy2F6GvsT4UJIpy4lZZdClx1dhZznXUEsVIAOrcjpRFgeD4zszYbFxQdYl/vGaR5CWLIXzAhVItYfzHwt2O3Vh53CEbSVkjo9hXlgmw0oyMEZNNWcOpyi97LcNew8ayHDE2LH3he/Kxtb62Fa1/tGWLE9ZOUiZFXPHGubrCFALRu2VRE/ZI1LXJXkazHpAFEkuUEBpM4HcLXAqwTx72bTgZlxWEjk2WWIZudiQEcadxv8DWfdO+BErDMBqfupMvKWO4Iv3nKV/wiiL2UY3NhJIz/upTa/8ADIL2/wCYSH1q741wfrFZQoZJPfQm2oGjxnk4sNedqJbK4yUZUQujXSsS4FMTMcojzRzsRoZEC9qw5uGXTfNpT/BekceKbQspPuI1r9kXN7bsdTQLj+h0zBlhZhdwXiscjSKMoYhSckhGa4Iy6Eq3asCToZ0KfDyLNLIpZbhVUZgCVsTmItzO1/Pu5UrDlxS2GM8uVHJIHZbcgcj31WcEmVkGXKbgbEHuvzqk6TY5kxxysRaOPQHS+tTY3R1DGKAsdyYYyfjasvzayOn6NLx8FQTXsI5m0v8AOu4T+6j/ACChSYryji//AJLaiLguJaSIs5v2yo0A0CqbadxJrn4+KhN/yD5eJrGpeiwDUqq3jXFVw0PXMOyCASToAeZsCd7VW4Xpnh5rBJUJPdlY/DPm+Vaspxjp/wDDMWNy2i54lxVcNHJPIPuI4izG4u0meyKtzudr7A1hXBuINj+MxySWu8jO2uihUZlUX2VAAo8hzos9r3Gy+GTDxtdQeteykXJJVAQe5cx9aH/Z1wdI82Ie2Y9iMHW2q9Yw5aCwB8H9LI/ZWiNcGHvAOHrBEEVi1zdmO7n8Nx/CoJAHLU7mr2GDv/8AHlfYUNvxRlymNEtZrmWQKoINrZVBdzYg9kaczVXxbpQ5GVpFfTtRpCscJU7q7OzSSLtcDLfnRrSpAtOTsu+OccQplS5ibkpKtiAdOywsVw+hVmGr2suUXLWPDuI3iQFFWygZU7KqL2UKL6AaDc0B4SV5XaWTtOdr99wLmwttp5AUR4V9L6aW0tqT3ADeu2C0FCYsW594Fx+tLlx4AudBbTmT/SqCHFgdkkDUk6G5ttofGkY2RWHbYKL310v3gWJ5VLBG+IdKCpsDpfbbQeRpzBdIo5rqzdoa7/QmuRxQXAAV9N/3reqbi/RsgiSLTna+o3v9OdBJclTLFraCgC1tjpcEbEHUW9Kbi95/zn6LVL0f4sXBVz2r6d/u66d1XcfvP+c/9KVj5ocJv9vRp4p8o/0ORn61Ii2qPGPrUiLalywqx0Q6iNpOsf7QbuuRR1ahvdW0im2UdxUi9qq+CywYgZp50jlSQMQCIiAoBL51F5WbTQnS1730or6TdLuqMkUESsGYqSCWaRrWIVU1ue8nTKaGo+D4d54ozGIpo0AeAxiZWsLhs6G6k5lDWvsNq1aZyPyupTfZ7i/SSNXVoMViZlZijo2aSIEggZTJYi5PLleky8Wmw4JaKDOYxfrGJIAKKAcPoSwy9gXy763vUbG4SaMQkYfq1icqVXQEBiqaNoxN2e972cCpUmKUYaZpOphM2YRYZlCkZXy9c4KHK9wcpIC769wNOwrjahRV43ibOpiaVX61Rmma9gC/8igJZUCkFSbHupjC8CtGhTtYlmASNkkySRsAolzNZCoY6G2UmwKm4pEPDY0jd5pohJF2hGJ1PXAliQGQsBva6kncWG9Ec+KaHCYOWRT9rzSyRJIhCRqVJsoz9gIqoVvqdAdyaKiyc0uipw2AfEnqljVCseQdUVU2VbN9663BBdsxuLEacqIouE8QcWV8HEtrZURrBQAAELJ2hoAL2oCg9oM2HLfZMihkRDLJHmkbKFLMCTZQxN8tvGmMX7SOIsD/AGtxfcxxwobHS+ZY819udNR8eTVsys+dOWjSZ+AFOpnxCrMY0KoY0tGZGa7GRFGhVr2I7JzbBqz3p0hkxLsCGuzDT+Vih/zBj5EVX4PpNi2xqTGaWSVSjAszHsgWK5RYFe/Su8TmYtqdOW2a7MWYnzJNcyQ4o5hduwo9nMSBJC2LfDWkQAJkyOQD/eZ1OdRci1xvvzrV54EsSCV89R3+Yt3a2r5xlxZUqgy5FW7a62J0F76E99GfQ7pFi3nEWFe4yFhHM4aMogAIz2vms1gba2O9VfZdFrWN7ZozRK/bidZYyLlk1yutgfK6Ff8AkHfTmDiAX1oNnxK4KecCJYmmWLLAsodA12MrjLYIDljFtzmNGWC213Op9QKOMn0yjPiUaa9gP0rb+3SHuWL/ALaH9ascLJ92v77/AN/CofTmL+1R9WqreNXlc3JbtFFAUGwbKqm9r2PdpVf9uyXBN7i1uQ1BW1uYIB9Kzs8Lkz0Phx+TEqXWi8tRH0fAGH83f6gfpQVBjmP4kAt7xVzY9xyfG9GnR8g4dNb6tc2trm1spJIHnRePBpuXoS/IZIpfF7uyJ00F8FJ+ZPqawLi/DwpNq33pkf7FKe5lP+asc4tDc/vuppP7iEE+BGwCZsIo3JVxr4MQB8CKI8CmQLHoRGoQeJAsx17zmPrVJwFR1Vv4XP1DfWrfDseR1v8ApbWmUVFjiY5ZY8uHV5ZA+qpa5UobnxsY0+JqOnRfH31wk/ot+7exq96HK32uHIcpubkhirZQCyZrEC6tm1PI2vsNKnxLKyxnKryBioAfXJZnsdh2Tz39DRWgGZpw3ozio48zwSjT+HUAa3OunOqscQ7QKka63t/rW1yR6Hs2uCL+Yt+tfPOGxrEAkk6d4+lRnC4fjBUEBgCds2guOzqeWt6q8b0axj2coXv+JXVh53BtXsNHHJ/eFvfYb6AXvf57VYJglwymRJiQTay6AjleholFAcLjMO3aK27mNiPIi9EvAuneVhFiVI89bjwsbMNaa4JwxsRIZJNe4cvjV9046NhsCkUKAzBw0dgAQfxWPiNPGrKIMY7g6jLicLd4ydkGoO9rbirrCzBszfxNfXf3Vv8AO9ZxwDpLPhibAq4JR1YEBWGvaU/Sj7hEhaNWO79s22uyoxsOW/0rO81Kk/Y34v6mWUZ09akwjSoi7etTIjYVmjhE40kOEWSeCRIZWBN5kJYgm7lXubLrbYXyka13gMbh4yGyyYiVZHdYlyMChYxFj2hHrytreqebGSYnFCQ4WKZs3ZzOoaNVNlDWayANmYXU3za1ScQ43iHnZpJepe5Rc7lGUE5SosBYHcm4FudaynQPxZJKpP8A0P8ApbhhGI8QrZHRWj6omR0lZ7vbKLC4Yhw53A5AVYS8LE5LTxRkLlRCyLeQkKSYyGtZjm01rP8Ao9ImUq2KnEKgB3UExZswNlW5zKW1C21GvhRTjMdispnw+FSSQtlDBTnESkhcysR2ySdFAAuNe4uaewZwcUleyMvD8NBI2H+zCV5bSdthnVV98ABDsoOUC+bY61SdOMUcLw5VDS55c0KrKiq6ISTnAHaHZGUE2Op76r+JcUxMZlSYXBkCs0pcWk9+4kBDWAUm40HZ/iFBPGuKHEPckELdcwzfea9qRixJu3ppYcqLEucuirLWKNt3ZAjOgttp9K4W0b991chHZXy+mYfoK43P0+YrUelZk9slQrHu7HS4CgHXW/abW1qNeh3RA41zPK69Sj5TkILF1CnIo0CgBlNzvegSXceZ+daX7Fcbri4SdLRzAeIJjkt6FKVzY1dl8crSpGhwYCNAAkUYsLC0aX9WIp1ybW0t3WFvkKUKRK1gTuACxA3sASbeOhqoB77KziHBoJG6ySJGkyqmZr3ChyygHwNvpUrAv2jc290+W/8Ap8KqOHdKo8TGskSFlNrjNqp0JVxYkHw53uDSIuK4iKOwSKV7ntMhViu4FkazEDnperfhlt0CsyvbBniSMszrJcSF298jM2uUEE8uzpbS1QDD5H/EP60vi+LbFY6F3UKbRR2AK6B2b3WJN+0edWk3DB3fu9ZmTA1Ls3Mf5pwSUY2VUKtfsWv3XGvK29XfBuNyLnjVgAoQ5WRCYy3asDuAV1sbmq9MC+cBI3bTUojt/mCkCpfDeBzpPMzxMgkMZXbXKgQ27W982lV5IqON72HD8jLy8vDJBKvZaYniUkiFJCCpFiuRLH0y38azTjqSIq2hfM1gLo+XkN7WrTv9lSHZTf0/rQ5jOKzQyMr3Rwb9W11YgbFSvvC/IfGp4K5ydsr81qKSiUs3CBhoo1JLSuC0h/AGNrIgvoEsRfmSaiyYgQRs7E6DQfxNYhcvqfhT3EeKGY3YBFW9ze4/mJ7rHlVDi8S00isdFGiDuBFr+daLdGcujbOEdGg2GwkkYi6zsT55FJYddGjs0dtQ4OUC+lhY3GlTv/hOSykNFmR7oS0txdWDS3N7TE5CVHZbKQTY6Zdg+mONjVETFEIihVUxwHKqrlUAtGToABqanwe0fHrf72F/zwJ/7StSORxVI5xbNh4PhHjBWRg5M0jA66JJK0qLr/BmK+Vq+d5NGNhszD4Mwowj9reNUjMmGa1j7kg+klqDHe7FtNWLG21yS2mvjXbslC8KmeXKzZEtndu5QMpAB3JNWuCwv2uS0a5YksAOeXa7EjUmq3hLRHEBcQSI3Frrya33Ya/InurVOFvEiBIwFFsoG5015anaiQEme4ZwxYha1lHiP3rUybDCSSM5vcJI+HOusyjtNYC3Pv5WFVMnGSWGW/d2dNyb2+Ao30AROn3RPrFbEwgmeNRnABPWxr9XQbHmpYdxr3Ah9zH+RCPWGM6et/hV7hsde1x8WPz1pxeFo5JU5GN22uG2F8vkANLcqT8nDLJH6+i/Bljjf2IK7GpMB7IpqfDGM5W56gjUEd4P7tT2HAt5aVkSi4dmhyctxAv/AG28cjvKO3lCqFa3VhbNYsRd9SL5iT41zB8dlxE0bYidQiHOTICQRc3VbKbcrDuHfetWPQ+ITNMETMykEZVsSTckqQQGOlyN7UJ4joSil1yB89mOR8rZ0LOoswspO10+Fazi+rOxy4sveqBTo7xGOEzPLI/3imNQqsFDOc3WSvm7OoB0BNybC1W+D4xLhMM0/WB0YrHE+YSSMVYh752TMpa+o1A12oVjwD4adftOGNiC5jlPZKDQaDuP4j31IR1yK75FGaaURZWKqrWIWO18tyqi1xe3mDQ+xhY4V9ev5InT7ibZUgZ0ZxneVkd3LZymrs4ADMFUWUAZV0sDahDnrzoqxUGFld3frRJIblhItgT/AAqyhSOWXQW0pxfZpiJADHLhyn4WZ3UsO/IEYrrfS551oYcuOEfs6Mnycc3KwPw3um+4Zh869INfgfnR/hvZLIb58VCt9SFjlc7fzZBVhB7JcPf7zFzMbfgjiT6lyfLSrJeXiqrFfhkZjKNvOjD2V4zJxKNRp1ySRa95XrE/zxL8aMcH7MuHg6rPIQfxTWv6RqtqvOH9CsBBIskOGAkQhlLSTMVYbEZnKg+lVPy4SWkEsMk9hCcKe9RSJcH2XuwPYbTxym1KXEj+tK+0Dw2P7+VL/P8Asg/jPnfo7j5YDG8TFSVUEbq4toHQ6MPUGto6P4RMdCsi5YmI7SHMxBBscrX7SX2JAPeKyV4wkiBRpZD5XtetY9nS/dxeHWa+rH9KuyZ3Ua9laxRbpin9ld50m+0AMhBsI7g2N+1dwfCrR+gt95reUY/VzRLavUDa9oP4ogZj/ZqCA8c7CQcmVSjDuIWxHmDQxFxCRS0TMhyvkb7tDqrEGwIJ0I0IPxrWgKxXHNbETEb9fL8pnpfO6SG/E8NZ+SjppWhjhnS+ay9YzOpA1DWcaDmAAw8xUzHccWVcrxmVeQka4HcVzXym3MWND32Pqwq7gWse8Aga1LDbg0vaXR6mPjw4rktg90lhVAqoCiMSxDMWN9Bo1r28KgwEG3MVadIkzdWe7N+lVqxWBsfUbU7jblFNnm/MUYZpRiqQ6XpyJ6hk251KjbSrKYraHif3amZQfGutIBTijNtVgBWYwZgf34irPgnSJ0AZWIYWDC594b6W5i1Q5orb7VWP2GBBAvvtr563vrUOGmcM9oKhrTIGU7kHXvH+tG2E4ng8QoKMmp5mxFYdweHrpFRSozXuze6qjcta5rQeGdCsG2n2+Ri2gyJEq/PP86NNsqlSDlODoWuu/p8f9adTCZSLMlwebDU+poJ4p0SEHZkxZkDe6s0kmHjI2sHhuC3fmt6U9guhmHlFjgUC/wAceLcnzDpOQT+Yemtd6B7DLicYMZuRobgjW19/P0qjixMdv71PiR8nsflVXPwXG4Bi+Fd8VhrXMLENOg2OWwtKB3jW3I1JwGMhxCdZBIgQnVZHysjfiW3h428qQ8vBLI+UBvxskUqky46Y9JcUMGPsa5ZXYBnK2MaNsQpPvsSADtQt0V4xj4ZZFmAMr5VCSFhKxsWHV5RlPM3JAq3GIZ452JsWcXy6XyEBR5ACgJeJSPi87MS2bck/huBre9Rz5D8MMVYecd6UYXE4RkV3M2IUqEA+9UowZg4/3adn4XoHxuCLsQxVgct+rzBCik5Adsw91+VTOisAkmkRicrySg2tfswiYdrfVhY62IqU0ItccyfrXJbBcuCpETCYInKWtptcC+3Luq9OKe1+R13v4b+lNJENfDUVLjQZfn87VVRQ5MXFMxtfXuP/AIpxcQw0a+3h3/60rDQgA+ndz9KWIQb35W+hoWcux7BTNexvbz5VZCfx8+7u08aYhjAYDwqakXP972rqVAsbLt32I/Yv3GosmMIOuh8Ntu6rMwgnXx+W1R8ThwRc76/SugmMYxjnAOhCKD8D+lax7MDeCK5uby/JmH6igTpRw9FXOB2lYJ5qeR8r0e+y3+4j85v+5TbaeOP8OipqsjDwimzJ2ioF9AdxbUm3r2TTxpkf3jfkX6yVyXZLs8Wb+Ef8w/pQJiehaGWRjI/akdrDKPeYsdbd7GtCFUM/vt+Y1mfkpSjGNP2OeLklCT4gnxLojEsLEFyQVtc/zKNgO6qReAqN9aOeKD7l/wDD/wBS1QEVnYss67NfFlm12BfSToViZLS4ZetS2XIjfeKQe0Qje8Dp7pvptQBNiZASp0K3BBBBBG+ZdwRX0ZwtAYx5v8j/AKUrjHRLC42wxESux0Eg7Mq6cpFsx8jcVtePndJMyPIjeRtnzpFm3YW8jpU6OTcb2NtATrtypfH+GrhcVLBGzMiOAC1s2v5QB8q232bSdXhMAiABZYsz+LMHdmP81wNe6tDVIT/cyLhPR7E4nWCGRxf3zZUv+d7Cizhvspc9rEYhU5ZYBnI83cKo9FrasRgkcdoA+PMeR3oddN/C/wAiRr8KsS2VSk6BfC+znCR2LI857pnuvmFUIhPmDVvHwLDLth8MLf8AoxH/ANtWka/1/wDFIddaLoqtlHxTo3C4JXB4VzbQdWiG/cGjCn50NpDh4WPW4GSM3/4shTl/EWI8r0dynKAR/p8Ke6lZAA6hgRsdbeVSiXqiFE0U8ViitHaxRtRa1rHuI2uKB8X0LhdmOCfK99YnPjbsPbUeBo3iwixOcmgIOnLagjjbmNldCQb8j/NeuMOCJXA+IT4ZhHMpy357qfA7aUQ8Q4FhJ36yWBWdgLt2gW7i2QgE25nWnuASfaYB1oBILC9tbXtTE2IKHKNhXCNWf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2" descr="data:image/jpeg;base64,/9j/4AAQSkZJRgABAQAAAQABAAD/2wCEAAkGBhQSERQUEhQVFRQWFhoXGRgXFxccFxgYGhcYFRUcFBcYHCYfGBojGRcWIC8gIycpLC0sGh4xNTAqNSYrLCkBCQoKDgwOGg8PGiwkHyQvLCkpLCksLCwsKSwsLCwsLCwsLCwsLCwsLCwsLCwpLCwsLCwsLCwpLCwpLCksLCwsLP/AABEIALwBDAMBIgACEQEDEQH/xAAcAAABBQEBAQAAAAAAAAAAAAAGAgMEBQcBAAj/xABIEAACAQIEAgcFBgMFBwIHAAABAgMAEQQSITEFQQYTIlFhcYEHMpGhsRQjQnLB8FJi0SQzgqLhFUNTkrKz8WPCFjQ1c3SDk//EABoBAAIDAQEAAAAAAAAAAAAAAAIEAAMFAQb/xAAnEQACAgICAgIBBQEBAAAAAAAAAQIRAyESMQRBEyIFMlFhcZGxFP/aAAwDAQACEQMRAD8A26vV6vVCs9XCa7SWqEO5q9mpNeqEPVwmvE0kmoQ6TSa9SWaoQUTTUp0NLvf/AEpmVtD+tQg0DS1NNCu5qhBzOK7mppaXUILvXgaRevA1CDt671lIr1QgvNXaaDa0rNXaIKvQJ7Zf/ksOe7Gwn/LJRxegX2zH+wRHuxcR+Tj9aGX6WFHtFvN77fmP1IpRNNSv22/MfrXCdT51gs1UOq1PB7WqIGpSvUOknrN/SuSS7+lM5ve9KRiMQFVmbQKLk9wAJJqJWcbonRvtSYZBb995qNhpwQCOYB+IvUDi+LZIGyf3jt1aa2u7OVXXWwuBc22vXa3RG6Vl2G0p5Wqo4VjWlijd0EbMtygbMF1b8VhfYcqsQ+g8q4QJiaQTSyKQRW+ZB0muV6vVCHCaSTSiKSRUIcr1eprFYlY0Z3NkUEsTyA3qEPYnEKilnZVVdWLGwA8TQBxj2jl26vBADcddKuhPIIvcQNz3DShPpR0ufHzZQSuHU9hOb9zuLWLHe2ttt9akcJcWylQAR3aq1tCQdvInmLd1UyybpDGPH7ZYRpPM6tiZZGIOb3iqWtdewpygaWOmoJqwxxxMA+5ncIo0UgOuW1lWz6DYAW1qrgxjnEJHbQ9ojW+UdnS+/asCNCCRpRZNh+yudraeFvHa7X8rd1VObLeCInR7pqJCIsUFimsvauBG7ktZVG6GxGp0J0oqGlZdx3CaMNMu4yro3LVnvl0393yvUno304MFosSWMOmWTRur8GIJLJt4jxGxQzX2VywuriaTmrwNNgggEEEEXBGxHIqeY8acU0zafQudBpdIIpSmocFLSiaSDavFqhD1dU1ykk12yCr60D+2b/6aD3YmI/Jx+tGpagn2ya8Kf/78P/URQvphR7J8z9s+Z+tdL6mmHkuxPf8A1pRbU1hPs1YjoP615G+lMg/rSo219K4dY/1nvVV9JJvuQn/Gmih9Ge7/AOVSPWp4beqvpCO3gv8A8sH4QTEfMUUOwZdE3guFSKJUjUKoL2C6DtMz/DUVA4tMTPgl5Gadz/8ArifL8CwPpVphNF8qpeIv/asCe9sYvqYiR9KKG5tnZLSCHAiyKPC36VPUaDyquwzaCpZe1vKqbOhcRSSKXSWr0JjnK9XqSTUIeJpNer1Q6lZ6s49sPSExpFhkOsl3e38C7DyJv8BWjMaxL2stnx++qRIvxUMfP3u6hn0HBbBjD4+wBABAO1wR8SKIeEYpZHsGsdbaOba7XVNNLXFz4ihrBYFmOgueVxc38eQ0oox8fU4OVomKyBQcy++SzqgRWI01ZjcW2AFyaUvdDlUTH4uOtMTyJA6kEu1jlG57NrjMBexta16IuJ4z7hbQrIhW6uVkKsLXJfIwOvcL+VZtxVWUQriIBEEA+9VLtISLlWkJIck9rtnMO61Lk6Uv1bxiaWQL2bu9lZCAQAoIt1ZJFx2W003v1xOFwOOQElGi+zm1yYskiXGga0sRZdNPe7OunKkTwki8UsTIfdvDCD3iziMG9u+3d5jMOP2zX8yLMPEgCzDw50WcAwaFlbI9mG63yNrsSWIOvI7aaaCq5aLUW/QDpKySLhZbZHv1R1XI5uxTK2wa2irsfAmtFVqBcT0WhYZh2ZAc6NmIsQQ3fyI3Hxov4bjusS594WDeFwCD63pnFNPQnmhTtE1jelGmwaUrXq8XO17L3V63dVNN0ghv/fHKNwpyjNc6NmA1sreVck1FWwoxcnSLstSf3+zQvxbjcqLniYDKCTcAs2ikAA6Ean5UI/8AxBjsU7oJSi3JyqVQgAm4JQg29ap+dNF/wM1OedUF3ZV56mxt5b0D+0bHQYzAvh0xEQkMkbDOSOyrXYgWJOnKqfEcYdALhiAAc6glR35QAQxNtNSSSNdb0L4/gb4gu6Nr7xuSRfXrLEm7BSrLfbNcDaufK2FHElt9mgYXi8TvkSVWY6W1BJFibA6+OvKpZ3rLOMRdQVjicu8YBLKGspsWAzczfXLsNbAXJOhcE4yMRAstwGI7Q5hhowPjsfWs/Lj47XQ5Fosl3HrSkNNg6+ldU1QWC1Opqs6TtZcPJ/w8XAT4B88Vz4XcVYjdqgdIMIZcLMq+8Y8y236xCJI7f4lHxooOnsGXRY4U29CflVNxxsv2WX/hYwBj3LK0kDfNhUro/jJJYleVVR3JJVcwABOgs2obwpHF8D1+Hmi2L57E37LCUuh01FmUV1fWZHtFvhlsAO7epd9B5VTcAw7JAoZmc6kszMxJLXPabW19gatlTSqX2CGpFJIpOQePxP8AWudWPH4mvQpmXQqkyyBQSdhXur8T8TQh0/44YFREJzNdt+73fnc/4aGcqOxim6JvHeJT9X9x2XuNgpK+raFu+haLF42KbeSXdiGlYG19bLql/DSpWB6XollYjQWJJ0Ft7+tEWHlaZS6QkqRYMbAsDzUHW1K85P2M8OOxOB6SI9ke6uRazWDa6C/fes56ZwiTH4lgAxGXU+6MqIjacwCPX0o9xWBUtmA7WgBsLgjbLfb0FCvH+C5LvckMxubXIZgff15nW5sK68lROwx27A/E4o5bDUeW45WH4V8KgT4lmupJ1AJtpsystvLLU6eEo2Ze64B8NGBPMDlTWFweut9/kbEfKq+kMrHemSJeLTK4lk6qdC2Rogxyu2pUSwc/duCNzaldI8KXnldVC3IksNLZgC6gD8PMedVnHFWJ0lik+9IXOmU6GwCPCRuCBtplJ0N7URcKw2eCO7Ft9f5rkvruSSTejk9WBj3JxB3DxgOShcKbGxtf1tpmHzGhomnV1RVBKtlBfVsqXJIRVBGuWxN++3Kl4LBIr6gCxvzq6gw4Kkkbkn19aplJMvUKZAinPVgFr3F2Nrel9wvPQD1ot6Nrly/zRRm3ktx9aHrqXjiUgNLIqA5CbZiAb28L0Y4WICQ22UAep5adwtVmGLbsW8qSSonna1evXBSZZQoLMbKBcmnzOQO9NOMuuTDw6PKAzEXvluQADyHZJJ9OdZhh4nxDSLH2yje6SdRcqcrMSBqCPSjfp+x7GKgLfdskcr5WKqodXUkEXIu1jpaxtSehGNiOHKCNUckEgC4ayqAVJ2FgLCkssnY/hh9dEbAM0kQjnA6odgyEFXZVFwGU3Bk1tmFtdapmOIeJkiSLDoxIWNVZmI3zTSudQL2NrAWFqOJsKzNmsGVb6Hx008La+dAXSPEyJHpezXvvqO4d/jVcXTLWtFBLhpkbR8x1OjEbC97ixtsd+dPYHjLRFc9zl3W9yfxZBfYk2udwKY/243hfe+m/L4E3FQHlF76Hv/f670xVi9l5iOl8rk2SNnLZhZez1jZr5RbZMzWO5NzzqT0UkSDIZXK9Yi32uJc5LnQbFdKpExoTK6gZlAsbeGulQ5cQSuh1zfO99fjXWrVHYumbS4FyQQQdVK7EXP8AT6V5KF+g+PZ42Um4Cg/lYHJ/mQg/4KJlOtZc48WNx6FA6t5V6QaelJ5t5V0nQeVAEKwiAAAd96Rh138Gf/uNS4a5hjv+Z/hnND0QlQ+7UhDpUVNvWn0OlCcoNa9Xq9XozGEWrNvaZgXlxEfVhmYwhcqqWZRmcswUam4AXetAxuPCA2sSATrfKNLguRsCdNLnXS9UUckkmWYSra6li9gvVgkvkQaqDYEFyxsdgTQTjYxhi07AaLoxPFICseGXUlZsXKSwNrjLho2Kg3BtfMeZop4bhuKZFkOPw0oOoj+zsqtY7daBnF+fYPlVLxXpj1DPKFjeRkPVuv3hC6lWMxJUXufulXTvqdw/EcSxDQy9Y0eHMIcrDkDBiDYEzBzLoLkae8oFqFOPoayY5LuiVj+k0sBT7dhrA3HWwLJJCCNiWUMwvtZlU+dMy4hZ4y8RWaGT8S6gj+FhuGHcbEFTpVjwXGYgiVcSxEgGeMXXMFy6ZlUjtmxOUHLVZxXhmRjiwq59UxixA2dVGkqAjV4mOu2ZVexuBVOaCmrXYMHxdSf+FJj+j92BUk2AGtthrypmXo5KEaRY2dQWzMutufujXQW5VedeMuhBB5g3Wx2KnmLc6IuhnE1dJIgQGVi3mrfi8ddPhS2KKm6GJyeNckYJxSS8txc+6Vs2hFrb7ijLoxGEhUXubs1wdL5j8RRZ0v8AZeuJDywhIsT7wYWEcjc+tS3ZYjTOu/MGgTgLujywSqEkifKUOhA5gW5cxvoRTOaLUaF8ORSnYQ4fDXN/GrpWAXX4VX4aQWrs3Ecp8qSY/TJPRPhYM+InDspVljVL3CZo8zMl9UzEkG3dRZDGFFlFh+vM0O9GcaGlbUXkS5UbjJaxP/Pb4USLWnh/QjJzrjN2dr1JaQXy3GbfLcXI11t6H4GlVdTqxZdlXx1A0LGSwBIB8Rc2uefKqjg/DVsTHpbTTXlzHKrXj2HEiGO/aJBXU6CxDX0tzGlA+DGJwmJKLHnzEnOHCmwGos2hHmaz80fsaPjO4BNiMQV0Obu0+FZx0owMkZvm7BLbfHatQVy4BkTIbajT6gkVQ9LuFiWGyAswa4tVMXTGXHRkZjPrr8t6ackX50XRdFmt94Ql7aWudz89vWrA8GwbqUMEyAOFE4lcyXJCK5jP3bDMwuo5c700s0fZR/55S2jPUnuu+x+fOnhJoPzU3xTANBI8be/HIyHLsSpsxF+R5edP8DwbzSrGgOdmyrfYHck+Ci7HyHfVraooS3RoXs7w5GHldvxSkD8qIqn/ADG3oaKgdaj4LCLEixx6IigD0vqfEk3PjTyVk5JcpNocWkdB1NLY6CkDc11m09L1WwhyJv1puA7/AJ3/AOomuoaRDu352+tCQmxnSneQ8qixP+tSM2g8q4QOCaalbc3Kgbm303+lV2I4shzZ7hVB8mI1spJyluztuKp8Vx+TEQq0MUqFmAfN1edI89mv2rC6kHQkgA3G1ehsy1hdW0TukPGYI1s5jzswTq3VSzMblcy3uNs2vLWhfi2KxEuaOT7KkBTrJY0j65wouQJcrgAHLmzLbcAEmnouhc0sTZ8R1mYkAkXUAEgAA76Gwe5OWw1FQsTisPgozGqI7RxnrFhjRC1ms5ae5YW7raldwNKBve+h3AlJa2SpOjSQKkuLjiljLIAFXqY4FYgDsFzzNyT2uRJFI4tx2ITBI8Y8QjORYAl+sbOpCBcrXRlIUaaakaWqZx1nxOHEMIEnXZZFWWS8uUkMrKfdCi2xJNr6Uz0agw+Dg62eNY3DMJJpGisO2VIVtSVNgAtg1gL61y2+kRfot7f7HcZx50mIMaGXMQxLqBBH1a2iRiMrznfKSwAIudRT2O4lMI4J5FVJGIthZJQCULZWbOllkbIy9lgVFzzoU6U9K/tTpGUdMMr3fMAJsoYEte1o4gMhUWuxAJp/h+KxD4vqon64LbTEqpLquiszKCRJc3DGx9035UDml6D+KTjdU/dkaBXjM0JFooZGjiOxC5ncI/8AFlDWzDypHDOPfZsTHJfshrSD/wBNuy3wBzelVsOJl/tRklLMJkzR3bKGZGDym4GpYBDYbg1P6L9FxjTmaT7sllKoQXNrZg516oW57m5tal0rlaD5KONqRtua+xoS6Q+zyPFY2LElymRAGCgZnZWBjzEgiwUupNrm691XOGxIjREVWYqAo1Ow0F+Z86dbiDDdRpyFzT3KLMlaegE470amwxuoaWM651Qkr4OF+oFDeHLYnER4dLguwBIBJAvclgPdsBfW21bQuLU2ubHuNwb0iTBxXLWAZgAWA7TAXIDEasNToapWBXfocXly40yi4dwfD4cMMPEkYY3JUanuuTcn5VJfEKilnbKigsx7gBcnw5D1pyWPKSL313oK9oXGNFwyH3gHl8v92nqdT4WpzDic5qETOyzcYuUinj46zTjFsLXnRrH8MQ7GX0jYg+NaWVsT+/L5VlLxDqrEac9fQ32rROjeM63CQsTchAjX3zR/dMfUpf1p/wA/FxUZL+hLxcnJsjca6RphiVnjfJJYI6doyEC5UqNQVPeLG9cwHEFChZR95lB7QGax1XNl0zW3tUXpG0pxUIjMSgR3zSxo+W7kOUDajS2g3IqVPJHaxYM1tXyhSfEAdkeQrz2VU2ejwfpSFTS3BFtKrcRDk1B35VyfiQXQG9VuOx2YHXWlhtJ2dndpQUiRHlawAYDsi4zvYkZiALDuuDUQ8HfCLK06qvWMoCXuCytdT5k2va9gG7xVYmLkRy6tYkAfO4PgRffflTXEMdI/akdmNrXJPy7vSiSDtroCePuZJXYkksxJvuTf6mj72e8E6mATMtpJRcae7Fe6WtsX0bXllPOqDo90LfiWK6pSVQXaR8twq37PMXLNYW7sx/DrccGGPLhsTO6IrZeqGQM2Xs2NlskYIIB1NrADSnJY5ZIJIypTjCb5Bcp28qd7qhYOViXDG5BHKwsdrX+dSs9Zs48HxGIy5JMX3+VeJ09K4ramvEaelAWjkbbUiBtW/O1eXlXIDq352/SuUQfi2p4DQbbU2v609HtQkCyHBOFTtKAEVcmUZAQO1lAPfpYk2FR4wglkEivlJCKpF0ICmQ2QXA1U9ojU2FN8cxcEbxSOWEoJEeQEsb+8uXUeel9KoOL8bxRUySpDhsICAxmZzI4LDLlVQcrEjRcut9xXoXKjPhBy3YxxTFSLipsJEGEcgjJJfPkFmLlVa+UNbLYkG5uNqpcN0Zc41mxLw5VV2JZlLHMl0MUJsxIKi5cC4BHM1M4jiGwaSSQR5yQAZsTIpbTVAkZsQzXzAHUg38KrMPI3VJjJnhkkV7EK69bLE4UMLgj71G0BOoF9NqWb+32/w0Iqo0tBB0dwWXNEEMUMLFpgWUMVZesHWhWItzyg9nYXFOcQU5olWGKOGXsrGEDmQt2y0qABTENdWOhIO4F4WBMTu5lRI1cBFYuB1xTMio8lwXIU3Y2sCxFzoBbcD4U6qJJerdpmTrLynLEoFwkLITmUaWBI53Jo9C/GKbmVuP6MzzZhi8nVIWcNCU609nKoHZ7NksCLEdi96EcQfs8sn2UB4lRSSAWzKGBVnUgWbrBewFhYGjzpLjmURODmiclkKMAFe+rOHBLLkzbafyiqePFM2IeWK4w+GjYQsI1yuWQ5lzPZyrS5QMt9RqAKBxicx53B9/vaM34kjxxzGZmzYiLNlDksM0qyK0w/Ddy5AudW5Ue+zHDfZcA+KOsmIeyKdgqFlBPfdldj4Koqo4h0OWPBYiZczyiHLclSg6mROseNQLgZ1a1ydAai9E+lYCRYWQsvV3WNhqhDEsoYfhcZzrax0Gm9djrsrlJZFaNXOLey5izkpmtpcLzZzsFHfVX0N6UrjIpH9wrO4I1JA0MefxZLHTnm7jULivE8THhJhGiBShue0XsdNdbC2tgNAKBeg3EvseOaCTspN91cnRZUY9SzeDXK+Ul+VGylbVm5wsORB8K64sLjW2unLyqpin013vY+dOpjCCDe2tvPwokwKFB8x8z9fCs44zwGebFSzRZJFdy1nbKwHu5dAdBawrQesub+v61TcIfs3vv3Dv1t86V8jzcniuLx9stx+PDMmp9AtieHYkLlOF8isyN8ivyok6EQyJhyJFygysyglSwGVQ2YLovbDWHdVzKNK5gB92O67H4saLB+VzeXeOdUtlc/AxYlzjd/2VXTXh/WYcSD3oGz33ORuy4A7vdb0NBwlfdmFu++luRBOlacp/feNiD3i1Q04Nhw2YQQht79WvyB0HoKLJjcnaYxi8n41TQBYeCWUFoopJQL9pFOXTcBjox8ASaq34izd1v3vWtF9/CwHK3dby5VnHtCMUOIjK2SbEXZo1BI2sruNAjO1hYb70DwpK0X4/K5z+yK4Y0Nodz9dhXoMA0zZFttdi18qJsWa2vgANWOgvUHA4IzyBFsdLliLqqbMzjTSxtbdjoLbg5wXDUiRY1uQNSTqzHYs/ja1gNFGg53mPC5bfQXkeQoaXY1h36uL7PhQyRbuxsJJW5tIRy5ZRoBYU9hOFKBtcn5/vuqwgw9yAoz8tPll7hTOHxXXFlhZurHZaZcvbYGziFiCCqWN5AG10XW5GglRkve2RRgSJSqi5KAkDcC/ZJHIHx35UptLA7gVbYLBJEmWNbC5YkkszsTq0jtdnY95PhtUmWFW0IB07tfTupTN4yk3KLGcfkOOmtFEp7XpSht6VMn4Sw1TtDa1+1UFrjQi3LXf1FZk8coPaHoTjNaYteVJw+7/nb9K6DSYTq352+i1WGSEOg8zUiLaosR+tSotqAhc8XxzNlMeHMkqOGAzRgxmxBc2fMRYkWAobn6QYfGxRx4xlV3YsqWdTGwfq06pgLFr8zuCwqMmLwWGObCzSPMzD32kYLdr65VGcans3qfPEZpgYDhyIiCI7ESZi2cZlcBQL6219K23Jehb41j+zT/AI9CsD0cjxEbHFI6yZFVLm0yrEMqlhms0jMC/ukAMFubVXN0HgZElfFZYAjImVAsqszZ+2VNs4fcADbberrjnEZYpBLLhIysYVSwGYkk2bqzlvbKWQaa31sKlYjjULRGKOAyKrKtsq9XY6XjZiFfe1lO5tyrsuKWyLNka+jZWcA4acW5lxF3sqqjOL/dFTZkLKO0zhmvucw00qRxPjsWERgh7KHqQHDqhYKt1DkHOwW5uoOunfau41xmFoWA+56siMdYCqxi5zARntI7KSAwGa1iNKF0xEhku8kN5I7wrIwAjTOTHlzA9WxWwzlczWOo50OdncWBrssulfSHrI+rYIsdiI2aZGka4YAoNyDlIbuNOcI47iMV1V4OqhDNdYkN2bKczuG92Maabsy2F6GvsT4UJIpy4lZZdClx1dhZznXUEsVIAOrcjpRFgeD4zszYbFxQdYl/vGaR5CWLIXzAhVItYfzHwt2O3Vh53CEbSVkjo9hXlgmw0oyMEZNNWcOpyi97LcNew8ayHDE2LH3he/Kxtb62Fa1/tGWLE9ZOUiZFXPHGubrCFALRu2VRE/ZI1LXJXkazHpAFEkuUEBpM4HcLXAqwTx72bTgZlxWEjk2WWIZudiQEcadxv8DWfdO+BErDMBqfupMvKWO4Iv3nKV/wiiL2UY3NhJIz/upTa/8ADIL2/wCYSH1q741wfrFZQoZJPfQm2oGjxnk4sNedqJbK4yUZUQujXSsS4FMTMcojzRzsRoZEC9qw5uGXTfNpT/BekceKbQspPuI1r9kXN7bsdTQLj+h0zBlhZhdwXiscjSKMoYhSckhGa4Iy6Eq3asCToZ0KfDyLNLIpZbhVUZgCVsTmItzO1/Pu5UrDlxS2GM8uVHJIHZbcgcj31WcEmVkGXKbgbEHuvzqk6TY5kxxysRaOPQHS+tTY3R1DGKAsdyYYyfjasvzayOn6NLx8FQTXsI5m0v8AOu4T+6j/ACChSYryji//AJLaiLguJaSIs5v2yo0A0CqbadxJrn4+KhN/yD5eJrGpeiwDUqq3jXFVw0PXMOyCASToAeZsCd7VW4Xpnh5rBJUJPdlY/DPm+Vaspxjp/wDDMWNy2i54lxVcNHJPIPuI4izG4u0meyKtzudr7A1hXBuINj+MxySWu8jO2uihUZlUX2VAAo8hzos9r3Gy+GTDxtdQeteykXJJVAQe5cx9aH/Z1wdI82Ie2Y9iMHW2q9Yw5aCwB8H9LI/ZWiNcGHvAOHrBEEVi1zdmO7n8Nx/CoJAHLU7mr2GDv/8AHlfYUNvxRlymNEtZrmWQKoINrZVBdzYg9kaczVXxbpQ5GVpFfTtRpCscJU7q7OzSSLtcDLfnRrSpAtOTsu+OccQplS5ibkpKtiAdOywsVw+hVmGr2suUXLWPDuI3iQFFWygZU7KqL2UKL6AaDc0B4SV5XaWTtOdr99wLmwttp5AUR4V9L6aW0tqT3ADeu2C0FCYsW594Fx+tLlx4AudBbTmT/SqCHFgdkkDUk6G5ttofGkY2RWHbYKL310v3gWJ5VLBG+IdKCpsDpfbbQeRpzBdIo5rqzdoa7/QmuRxQXAAV9N/3reqbi/RsgiSLTna+o3v9OdBJclTLFraCgC1tjpcEbEHUW9Kbi95/zn6LVL0f4sXBVz2r6d/u66d1XcfvP+c/9KVj5ocJv9vRp4p8o/0ORn61Ii2qPGPrUiLalywqx0Q6iNpOsf7QbuuRR1ahvdW0im2UdxUi9qq+CywYgZp50jlSQMQCIiAoBL51F5WbTQnS1730or6TdLuqMkUESsGYqSCWaRrWIVU1ue8nTKaGo+D4d54ozGIpo0AeAxiZWsLhs6G6k5lDWvsNq1aZyPyupTfZ7i/SSNXVoMViZlZijo2aSIEggZTJYi5PLleky8Wmw4JaKDOYxfrGJIAKKAcPoSwy9gXy763vUbG4SaMQkYfq1icqVXQEBiqaNoxN2e972cCpUmKUYaZpOphM2YRYZlCkZXy9c4KHK9wcpIC769wNOwrjahRV43ibOpiaVX61Rmma9gC/8igJZUCkFSbHupjC8CtGhTtYlmASNkkySRsAolzNZCoY6G2UmwKm4pEPDY0jd5pohJF2hGJ1PXAliQGQsBva6kncWG9Ec+KaHCYOWRT9rzSyRJIhCRqVJsoz9gIqoVvqdAdyaKiyc0uipw2AfEnqljVCseQdUVU2VbN9663BBdsxuLEacqIouE8QcWV8HEtrZURrBQAAELJ2hoAL2oCg9oM2HLfZMihkRDLJHmkbKFLMCTZQxN8tvGmMX7SOIsD/AGtxfcxxwobHS+ZY819udNR8eTVsys+dOWjSZ+AFOpnxCrMY0KoY0tGZGa7GRFGhVr2I7JzbBqz3p0hkxLsCGuzDT+Vih/zBj5EVX4PpNi2xqTGaWSVSjAszHsgWK5RYFe/Su8TmYtqdOW2a7MWYnzJNcyQ4o5hduwo9nMSBJC2LfDWkQAJkyOQD/eZ1OdRci1xvvzrV54EsSCV89R3+Yt3a2r5xlxZUqgy5FW7a62J0F76E99GfQ7pFi3nEWFe4yFhHM4aMogAIz2vms1gba2O9VfZdFrWN7ZozRK/bidZYyLlk1yutgfK6Ff8AkHfTmDiAX1oNnxK4KecCJYmmWLLAsodA12MrjLYIDljFtzmNGWC213Op9QKOMn0yjPiUaa9gP0rb+3SHuWL/ALaH9ascLJ92v77/AN/CofTmL+1R9WqreNXlc3JbtFFAUGwbKqm9r2PdpVf9uyXBN7i1uQ1BW1uYIB9Kzs8Lkz0Phx+TEqXWi8tRH0fAGH83f6gfpQVBjmP4kAt7xVzY9xyfG9GnR8g4dNb6tc2trm1spJIHnRePBpuXoS/IZIpfF7uyJ00F8FJ+ZPqawLi/DwpNq33pkf7FKe5lP+asc4tDc/vuppP7iEE+BGwCZsIo3JVxr4MQB8CKI8CmQLHoRGoQeJAsx17zmPrVJwFR1Vv4XP1DfWrfDseR1v8ApbWmUVFjiY5ZY8uHV5ZA+qpa5UobnxsY0+JqOnRfH31wk/ot+7exq96HK32uHIcpubkhirZQCyZrEC6tm1PI2vsNKnxLKyxnKryBioAfXJZnsdh2Tz39DRWgGZpw3ozio48zwSjT+HUAa3OunOqscQ7QKka63t/rW1yR6Hs2uCL+Yt+tfPOGxrEAkk6d4+lRnC4fjBUEBgCds2guOzqeWt6q8b0axj2coXv+JXVh53BtXsNHHJ/eFvfYb6AXvf57VYJglwymRJiQTay6AjleholFAcLjMO3aK27mNiPIi9EvAuneVhFiVI89bjwsbMNaa4JwxsRIZJNe4cvjV9046NhsCkUKAzBw0dgAQfxWPiNPGrKIMY7g6jLicLd4ydkGoO9rbirrCzBszfxNfXf3Vv8AO9ZxwDpLPhibAq4JR1YEBWGvaU/Sj7hEhaNWO79s22uyoxsOW/0rO81Kk/Y34v6mWUZ09akwjSoi7etTIjYVmjhE40kOEWSeCRIZWBN5kJYgm7lXubLrbYXyka13gMbh4yGyyYiVZHdYlyMChYxFj2hHrytreqebGSYnFCQ4WKZs3ZzOoaNVNlDWayANmYXU3za1ScQ43iHnZpJepe5Rc7lGUE5SosBYHcm4FudaynQPxZJKpP8A0P8ApbhhGI8QrZHRWj6omR0lZ7vbKLC4Yhw53A5AVYS8LE5LTxRkLlRCyLeQkKSYyGtZjm01rP8Ao9ImUq2KnEKgB3UExZswNlW5zKW1C21GvhRTjMdispnw+FSSQtlDBTnESkhcysR2ySdFAAuNe4uaewZwcUleyMvD8NBI2H+zCV5bSdthnVV98ABDsoOUC+bY61SdOMUcLw5VDS55c0KrKiq6ISTnAHaHZGUE2Op76r+JcUxMZlSYXBkCs0pcWk9+4kBDWAUm40HZ/iFBPGuKHEPckELdcwzfea9qRixJu3ppYcqLEucuirLWKNt3ZAjOgttp9K4W0b991chHZXy+mYfoK43P0+YrUelZk9slQrHu7HS4CgHXW/abW1qNeh3RA41zPK69Sj5TkILF1CnIo0CgBlNzvegSXceZ+daX7Fcbri4SdLRzAeIJjkt6FKVzY1dl8crSpGhwYCNAAkUYsLC0aX9WIp1ybW0t3WFvkKUKRK1gTuACxA3sASbeOhqoB77KziHBoJG6ySJGkyqmZr3ChyygHwNvpUrAv2jc290+W/8Ap8KqOHdKo8TGskSFlNrjNqp0JVxYkHw53uDSIuK4iKOwSKV7ntMhViu4FkazEDnperfhlt0CsyvbBniSMszrJcSF298jM2uUEE8uzpbS1QDD5H/EP60vi+LbFY6F3UKbRR2AK6B2b3WJN+0edWk3DB3fu9ZmTA1Ls3Mf5pwSUY2VUKtfsWv3XGvK29XfBuNyLnjVgAoQ5WRCYy3asDuAV1sbmq9MC+cBI3bTUojt/mCkCpfDeBzpPMzxMgkMZXbXKgQ27W982lV5IqON72HD8jLy8vDJBKvZaYniUkiFJCCpFiuRLH0y38azTjqSIq2hfM1gLo+XkN7WrTv9lSHZTf0/rQ5jOKzQyMr3Rwb9W11YgbFSvvC/IfGp4K5ydsr81qKSiUs3CBhoo1JLSuC0h/AGNrIgvoEsRfmSaiyYgQRs7E6DQfxNYhcvqfhT3EeKGY3YBFW9ze4/mJ7rHlVDi8S00isdFGiDuBFr+daLdGcujbOEdGg2GwkkYi6zsT55FJYddGjs0dtQ4OUC+lhY3GlTv/hOSykNFmR7oS0txdWDS3N7TE5CVHZbKQTY6Zdg+mONjVETFEIihVUxwHKqrlUAtGToABqanwe0fHrf72F/zwJ/7StSORxVI5xbNh4PhHjBWRg5M0jA66JJK0qLr/BmK+Vq+d5NGNhszD4Mwowj9reNUjMmGa1j7kg+klqDHe7FtNWLG21yS2mvjXbslC8KmeXKzZEtndu5QMpAB3JNWuCwv2uS0a5YksAOeXa7EjUmq3hLRHEBcQSI3Frrya33Ya/InurVOFvEiBIwFFsoG5015anaiQEme4ZwxYha1lHiP3rUybDCSSM5vcJI+HOusyjtNYC3Pv5WFVMnGSWGW/d2dNyb2+Ao30AROn3RPrFbEwgmeNRnABPWxr9XQbHmpYdxr3Ah9zH+RCPWGM6et/hV7hsde1x8WPz1pxeFo5JU5GN22uG2F8vkANLcqT8nDLJH6+i/Bljjf2IK7GpMB7IpqfDGM5W56gjUEd4P7tT2HAt5aVkSi4dmhyctxAv/AG28cjvKO3lCqFa3VhbNYsRd9SL5iT41zB8dlxE0bYidQiHOTICQRc3VbKbcrDuHfetWPQ+ITNMETMykEZVsSTckqQQGOlyN7UJ4joSil1yB89mOR8rZ0LOoswspO10+Fazi+rOxy4sveqBTo7xGOEzPLI/3imNQqsFDOc3WSvm7OoB0BNybC1W+D4xLhMM0/WB0YrHE+YSSMVYh752TMpa+o1A12oVjwD4adftOGNiC5jlPZKDQaDuP4j31IR1yK75FGaaURZWKqrWIWO18tyqi1xe3mDQ+xhY4V9ev5InT7ibZUgZ0ZxneVkd3LZymrs4ADMFUWUAZV0sDahDnrzoqxUGFld3frRJIblhItgT/AAqyhSOWXQW0pxfZpiJADHLhyn4WZ3UsO/IEYrrfS551oYcuOEfs6Mnycc3KwPw3um+4Zh869INfgfnR/hvZLIb58VCt9SFjlc7fzZBVhB7JcPf7zFzMbfgjiT6lyfLSrJeXiqrFfhkZjKNvOjD2V4zJxKNRp1ySRa95XrE/zxL8aMcH7MuHg6rPIQfxTWv6RqtqvOH9CsBBIskOGAkQhlLSTMVYbEZnKg+lVPy4SWkEsMk9hCcKe9RSJcH2XuwPYbTxym1KXEj+tK+0Dw2P7+VL/P8Asg/jPnfo7j5YDG8TFSVUEbq4toHQ6MPUGto6P4RMdCsi5YmI7SHMxBBscrX7SX2JAPeKyV4wkiBRpZD5XtetY9nS/dxeHWa+rH9KuyZ3Ua9laxRbpin9ld50m+0AMhBsI7g2N+1dwfCrR+gt95reUY/VzRLavUDa9oP4ogZj/ZqCA8c7CQcmVSjDuIWxHmDQxFxCRS0TMhyvkb7tDqrEGwIJ0I0IPxrWgKxXHNbETEb9fL8pnpfO6SG/E8NZ+SjppWhjhnS+ay9YzOpA1DWcaDmAAw8xUzHccWVcrxmVeQka4HcVzXym3MWND32Pqwq7gWse8Aga1LDbg0vaXR6mPjw4rktg90lhVAqoCiMSxDMWN9Bo1r28KgwEG3MVadIkzdWe7N+lVqxWBsfUbU7jblFNnm/MUYZpRiqQ6XpyJ6hk251KjbSrKYraHif3amZQfGutIBTijNtVgBWYwZgf34irPgnSJ0AZWIYWDC594b6W5i1Q5orb7VWP2GBBAvvtr563vrUOGmcM9oKhrTIGU7kHXvH+tG2E4ng8QoKMmp5mxFYdweHrpFRSozXuze6qjcta5rQeGdCsG2n2+Ri2gyJEq/PP86NNsqlSDlODoWuu/p8f9adTCZSLMlwebDU+poJ4p0SEHZkxZkDe6s0kmHjI2sHhuC3fmt6U9guhmHlFjgUC/wAceLcnzDpOQT+Yemtd6B7DLicYMZuRobgjW19/P0qjixMdv71PiR8nsflVXPwXG4Bi+Fd8VhrXMLENOg2OWwtKB3jW3I1JwGMhxCdZBIgQnVZHysjfiW3h428qQ8vBLI+UBvxskUqky46Y9JcUMGPsa5ZXYBnK2MaNsQpPvsSADtQt0V4xj4ZZFmAMr5VCSFhKxsWHV5RlPM3JAq3GIZ452JsWcXy6XyEBR5ACgJeJSPi87MS2bck/huBre9Rz5D8MMVYecd6UYXE4RkV3M2IUqEA+9UowZg4/3adn4XoHxuCLsQxVgct+rzBCik5Adsw91+VTOisAkmkRicrySg2tfswiYdrfVhY62IqU0ItccyfrXJbBcuCpETCYInKWtptcC+3Luq9OKe1+R13v4b+lNJENfDUVLjQZfn87VVRQ5MXFMxtfXuP/AIpxcQw0a+3h3/60rDQgA+ndz9KWIQb35W+hoWcux7BTNexvbz5VZCfx8+7u08aYhjAYDwqakXP972rqVAsbLt32I/Yv3GosmMIOuh8Ntu6rMwgnXx+W1R8ThwRc76/SugmMYxjnAOhCKD8D+lax7MDeCK5uby/JmH6igTpRw9FXOB2lYJ5qeR8r0e+y3+4j85v+5TbaeOP8OipqsjDwimzJ2ioF9AdxbUm3r2TTxpkf3jfkX6yVyXZLs8Wb+Ef8w/pQJiehaGWRjI/akdrDKPeYsdbd7GtCFUM/vt+Y1mfkpSjGNP2OeLklCT4gnxLojEsLEFyQVtc/zKNgO6qReAqN9aOeKD7l/wDD/wBS1QEVnYss67NfFlm12BfSToViZLS4ZetS2XIjfeKQe0Qje8Dp7pvptQBNiZASp0K3BBBBBG+ZdwRX0ZwtAYx5v8j/AKUrjHRLC42wxESux0Eg7Mq6cpFsx8jcVtePndJMyPIjeRtnzpFm3YW8jpU6OTcb2NtATrtypfH+GrhcVLBGzMiOAC1s2v5QB8q232bSdXhMAiABZYsz+LMHdmP81wNe6tDVIT/cyLhPR7E4nWCGRxf3zZUv+d7Cizhvspc9rEYhU5ZYBnI83cKo9FrasRgkcdoA+PMeR3oddN/C/wAiRr8KsS2VSk6BfC+znCR2LI857pnuvmFUIhPmDVvHwLDLth8MLf8AoxH/ANtWka/1/wDFIddaLoqtlHxTo3C4JXB4VzbQdWiG/cGjCn50NpDh4WPW4GSM3/4shTl/EWI8r0dynKAR/p8Ke6lZAA6hgRsdbeVSiXqiFE0U8ViitHaxRtRa1rHuI2uKB8X0LhdmOCfK99YnPjbsPbUeBo3iwixOcmgIOnLagjjbmNldCQb8j/NeuMOCJXA+IT4ZhHMpy357qfA7aUQ8Q4FhJ36yWBWdgLt2gW7i2QgE25nWnuASfaYB1oBILC9tbXtTE2IKHKNhXCNWf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4" descr="data:image/jpeg;base64,/9j/4AAQSkZJRgABAQAAAQABAAD/2wCEAAkGBhQSERQUEhQVFRQWFhoXGRgXFxccFxgYGhcYFRUcFBcYHCYfGBojGRcWIC8gIycpLC0sGh4xNTAqNSYrLCkBCQoKDgwOGg8PGiwkHyQvLCkpLCksLCwsKSwsLCwsLCwsLCwsLCwsLCwsLCwpLCwsLCwsLCwpLCwpLCksLCwsLP/AABEIALwBDAMBIgACEQEDEQH/xAAcAAABBQEBAQAAAAAAAAAAAAAGAgMEBQcBAAj/xABIEAACAQIEAgcFBgMFBwIHAAABAgMAEQQSITEFQQYTIlFhcYEHMpGhsRQjQnLB8FJi0SQzgqLhFUNTkrKz8WPCFjQ1c3SDk//EABoBAAIDAQEAAAAAAAAAAAAAAAIEAAMFAQb/xAAnEQACAgICAgIBBQEBAAAAAAAAAQIRAyESMQRBEyIFMlFhcZGxFP/aAAwDAQACEQMRAD8A26vV6vVCs9XCa7SWqEO5q9mpNeqEPVwmvE0kmoQ6TSa9SWaoQUTTUp0NLvf/AEpmVtD+tQg0DS1NNCu5qhBzOK7mppaXUILvXgaRevA1CDt671lIr1QgvNXaaDa0rNXaIKvQJ7Zf/ksOe7Gwn/LJRxegX2zH+wRHuxcR+Tj9aGX6WFHtFvN77fmP1IpRNNSv22/MfrXCdT51gs1UOq1PB7WqIGpSvUOknrN/SuSS7+lM5ve9KRiMQFVmbQKLk9wAJJqJWcbonRvtSYZBb995qNhpwQCOYB+IvUDi+LZIGyf3jt1aa2u7OVXXWwuBc22vXa3RG6Vl2G0p5Wqo4VjWlijd0EbMtygbMF1b8VhfYcqsQ+g8q4QJiaQTSyKQRW+ZB0muV6vVCHCaSTSiKSRUIcr1eprFYlY0Z3NkUEsTyA3qEPYnEKilnZVVdWLGwA8TQBxj2jl26vBADcddKuhPIIvcQNz3DShPpR0ufHzZQSuHU9hOb9zuLWLHe2ttt9akcJcWylQAR3aq1tCQdvInmLd1UyybpDGPH7ZYRpPM6tiZZGIOb3iqWtdewpygaWOmoJqwxxxMA+5ncIo0UgOuW1lWz6DYAW1qrgxjnEJHbQ9ojW+UdnS+/asCNCCRpRZNh+yudraeFvHa7X8rd1VObLeCInR7pqJCIsUFimsvauBG7ktZVG6GxGp0J0oqGlZdx3CaMNMu4yro3LVnvl0393yvUno304MFosSWMOmWTRur8GIJLJt4jxGxQzX2VywuriaTmrwNNgggEEEEXBGxHIqeY8acU0zafQudBpdIIpSmocFLSiaSDavFqhD1dU1ykk12yCr60D+2b/6aD3YmI/Jx+tGpagn2ya8Kf/78P/URQvphR7J8z9s+Z+tdL6mmHkuxPf8A1pRbU1hPs1YjoP615G+lMg/rSo219K4dY/1nvVV9JJvuQn/Gmih9Ge7/AOVSPWp4beqvpCO3gv8A8sH4QTEfMUUOwZdE3guFSKJUjUKoL2C6DtMz/DUVA4tMTPgl5Gadz/8ArifL8CwPpVphNF8qpeIv/asCe9sYvqYiR9KKG5tnZLSCHAiyKPC36VPUaDyquwzaCpZe1vKqbOhcRSSKXSWr0JjnK9XqSTUIeJpNer1Q6lZ6s49sPSExpFhkOsl3e38C7DyJv8BWjMaxL2stnx++qRIvxUMfP3u6hn0HBbBjD4+wBABAO1wR8SKIeEYpZHsGsdbaOba7XVNNLXFz4ihrBYFmOgueVxc38eQ0oox8fU4OVomKyBQcy++SzqgRWI01ZjcW2AFyaUvdDlUTH4uOtMTyJA6kEu1jlG57NrjMBexta16IuJ4z7hbQrIhW6uVkKsLXJfIwOvcL+VZtxVWUQriIBEEA+9VLtISLlWkJIck9rtnMO61Lk6Uv1bxiaWQL2bu9lZCAQAoIt1ZJFx2W003v1xOFwOOQElGi+zm1yYskiXGga0sRZdNPe7OunKkTwki8UsTIfdvDCD3iziMG9u+3d5jMOP2zX8yLMPEgCzDw50WcAwaFlbI9mG63yNrsSWIOvI7aaaCq5aLUW/QDpKySLhZbZHv1R1XI5uxTK2wa2irsfAmtFVqBcT0WhYZh2ZAc6NmIsQQ3fyI3Hxov4bjusS594WDeFwCD63pnFNPQnmhTtE1jelGmwaUrXq8XO17L3V63dVNN0ghv/fHKNwpyjNc6NmA1sreVck1FWwoxcnSLstSf3+zQvxbjcqLniYDKCTcAs2ikAA6Ean5UI/8AxBjsU7oJSi3JyqVQgAm4JQg29ap+dNF/wM1OedUF3ZV56mxt5b0D+0bHQYzAvh0xEQkMkbDOSOyrXYgWJOnKqfEcYdALhiAAc6glR35QAQxNtNSSSNdb0L4/gb4gu6Nr7xuSRfXrLEm7BSrLfbNcDaufK2FHElt9mgYXi8TvkSVWY6W1BJFibA6+OvKpZ3rLOMRdQVjicu8YBLKGspsWAzczfXLsNbAXJOhcE4yMRAstwGI7Q5hhowPjsfWs/Lj47XQ5Fosl3HrSkNNg6+ldU1QWC1Opqs6TtZcPJ/w8XAT4B88Vz4XcVYjdqgdIMIZcLMq+8Y8y236xCJI7f4lHxooOnsGXRY4U29CflVNxxsv2WX/hYwBj3LK0kDfNhUro/jJJYleVVR3JJVcwABOgs2obwpHF8D1+Hmi2L57E37LCUuh01FmUV1fWZHtFvhlsAO7epd9B5VTcAw7JAoZmc6kszMxJLXPabW19gatlTSqX2CGpFJIpOQePxP8AWudWPH4mvQpmXQqkyyBQSdhXur8T8TQh0/44YFREJzNdt+73fnc/4aGcqOxim6JvHeJT9X9x2XuNgpK+raFu+haLF42KbeSXdiGlYG19bLql/DSpWB6XollYjQWJJ0Ft7+tEWHlaZS6QkqRYMbAsDzUHW1K85P2M8OOxOB6SI9ke6uRazWDa6C/fes56ZwiTH4lgAxGXU+6MqIjacwCPX0o9xWBUtmA7WgBsLgjbLfb0FCvH+C5LvckMxubXIZgff15nW5sK68lROwx27A/E4o5bDUeW45WH4V8KgT4lmupJ1AJtpsystvLLU6eEo2Ze64B8NGBPMDlTWFweut9/kbEfKq+kMrHemSJeLTK4lk6qdC2Rogxyu2pUSwc/duCNzaldI8KXnldVC3IksNLZgC6gD8PMedVnHFWJ0lik+9IXOmU6GwCPCRuCBtplJ0N7URcKw2eCO7Ft9f5rkvruSSTejk9WBj3JxB3DxgOShcKbGxtf1tpmHzGhomnV1RVBKtlBfVsqXJIRVBGuWxN++3Kl4LBIr6gCxvzq6gw4Kkkbkn19aplJMvUKZAinPVgFr3F2Nrel9wvPQD1ot6Nrly/zRRm3ktx9aHrqXjiUgNLIqA5CbZiAb28L0Y4WICQ22UAep5adwtVmGLbsW8qSSonna1evXBSZZQoLMbKBcmnzOQO9NOMuuTDw6PKAzEXvluQADyHZJJ9OdZhh4nxDSLH2yje6SdRcqcrMSBqCPSjfp+x7GKgLfdskcr5WKqodXUkEXIu1jpaxtSehGNiOHKCNUckEgC4ayqAVJ2FgLCkssnY/hh9dEbAM0kQjnA6odgyEFXZVFwGU3Bk1tmFtdapmOIeJkiSLDoxIWNVZmI3zTSudQL2NrAWFqOJsKzNmsGVb6Hx008La+dAXSPEyJHpezXvvqO4d/jVcXTLWtFBLhpkbR8x1OjEbC97ixtsd+dPYHjLRFc9zl3W9yfxZBfYk2udwKY/243hfe+m/L4E3FQHlF76Hv/f670xVi9l5iOl8rk2SNnLZhZez1jZr5RbZMzWO5NzzqT0UkSDIZXK9Yi32uJc5LnQbFdKpExoTK6gZlAsbeGulQ5cQSuh1zfO99fjXWrVHYumbS4FyQQQdVK7EXP8AT6V5KF+g+PZ42Um4Cg/lYHJ/mQg/4KJlOtZc48WNx6FA6t5V6QaelJ5t5V0nQeVAEKwiAAAd96Rh138Gf/uNS4a5hjv+Z/hnND0QlQ+7UhDpUVNvWn0OlCcoNa9Xq9XozGEWrNvaZgXlxEfVhmYwhcqqWZRmcswUam4AXetAxuPCA2sSATrfKNLguRsCdNLnXS9UUckkmWYSra6li9gvVgkvkQaqDYEFyxsdgTQTjYxhi07AaLoxPFICseGXUlZsXKSwNrjLho2Kg3BtfMeZop4bhuKZFkOPw0oOoj+zsqtY7daBnF+fYPlVLxXpj1DPKFjeRkPVuv3hC6lWMxJUXufulXTvqdw/EcSxDQy9Y0eHMIcrDkDBiDYEzBzLoLkae8oFqFOPoayY5LuiVj+k0sBT7dhrA3HWwLJJCCNiWUMwvtZlU+dMy4hZ4y8RWaGT8S6gj+FhuGHcbEFTpVjwXGYgiVcSxEgGeMXXMFy6ZlUjtmxOUHLVZxXhmRjiwq59UxixA2dVGkqAjV4mOu2ZVexuBVOaCmrXYMHxdSf+FJj+j92BUk2AGtthrypmXo5KEaRY2dQWzMutufujXQW5VedeMuhBB5g3Wx2KnmLc6IuhnE1dJIgQGVi3mrfi8ddPhS2KKm6GJyeNckYJxSS8txc+6Vs2hFrb7ijLoxGEhUXubs1wdL5j8RRZ0v8AZeuJDywhIsT7wYWEcjc+tS3ZYjTOu/MGgTgLujywSqEkifKUOhA5gW5cxvoRTOaLUaF8ORSnYQ4fDXN/GrpWAXX4VX4aQWrs3Ecp8qSY/TJPRPhYM+InDspVljVL3CZo8zMl9UzEkG3dRZDGFFlFh+vM0O9GcaGlbUXkS5UbjJaxP/Pb4USLWnh/QjJzrjN2dr1JaQXy3GbfLcXI11t6H4GlVdTqxZdlXx1A0LGSwBIB8Rc2uefKqjg/DVsTHpbTTXlzHKrXj2HEiGO/aJBXU6CxDX0tzGlA+DGJwmJKLHnzEnOHCmwGos2hHmaz80fsaPjO4BNiMQV0Obu0+FZx0owMkZvm7BLbfHatQVy4BkTIbajT6gkVQ9LuFiWGyAswa4tVMXTGXHRkZjPrr8t6ackX50XRdFmt94Ql7aWudz89vWrA8GwbqUMEyAOFE4lcyXJCK5jP3bDMwuo5c700s0fZR/55S2jPUnuu+x+fOnhJoPzU3xTANBI8be/HIyHLsSpsxF+R5edP8DwbzSrGgOdmyrfYHck+Ci7HyHfVraooS3RoXs7w5GHldvxSkD8qIqn/ADG3oaKgdaj4LCLEixx6IigD0vqfEk3PjTyVk5JcpNocWkdB1NLY6CkDc11m09L1WwhyJv1puA7/AJ3/AOomuoaRDu352+tCQmxnSneQ8qixP+tSM2g8q4QOCaalbc3Kgbm303+lV2I4shzZ7hVB8mI1spJyluztuKp8Vx+TEQq0MUqFmAfN1edI89mv2rC6kHQkgA3G1ehsy1hdW0TukPGYI1s5jzswTq3VSzMblcy3uNs2vLWhfi2KxEuaOT7KkBTrJY0j65wouQJcrgAHLmzLbcAEmnouhc0sTZ8R1mYkAkXUAEgAA76Gwe5OWw1FQsTisPgozGqI7RxnrFhjRC1ms5ae5YW7raldwNKBve+h3AlJa2SpOjSQKkuLjiljLIAFXqY4FYgDsFzzNyT2uRJFI4tx2ITBI8Y8QjORYAl+sbOpCBcrXRlIUaaakaWqZx1nxOHEMIEnXZZFWWS8uUkMrKfdCi2xJNr6Uz0agw+Dg62eNY3DMJJpGisO2VIVtSVNgAtg1gL61y2+kRfot7f7HcZx50mIMaGXMQxLqBBH1a2iRiMrznfKSwAIudRT2O4lMI4J5FVJGIthZJQCULZWbOllkbIy9lgVFzzoU6U9K/tTpGUdMMr3fMAJsoYEte1o4gMhUWuxAJp/h+KxD4vqon64LbTEqpLquiszKCRJc3DGx9035UDml6D+KTjdU/dkaBXjM0JFooZGjiOxC5ncI/8AFlDWzDypHDOPfZsTHJfshrSD/wBNuy3wBzelVsOJl/tRklLMJkzR3bKGZGDym4GpYBDYbg1P6L9FxjTmaT7sllKoQXNrZg516oW57m5tal0rlaD5KONqRtua+xoS6Q+zyPFY2LElymRAGCgZnZWBjzEgiwUupNrm691XOGxIjREVWYqAo1Ow0F+Z86dbiDDdRpyFzT3KLMlaegE470amwxuoaWM651Qkr4OF+oFDeHLYnER4dLguwBIBJAvclgPdsBfW21bQuLU2ubHuNwb0iTBxXLWAZgAWA7TAXIDEasNToapWBXfocXly40yi4dwfD4cMMPEkYY3JUanuuTcn5VJfEKilnbKigsx7gBcnw5D1pyWPKSL313oK9oXGNFwyH3gHl8v92nqdT4WpzDic5qETOyzcYuUinj46zTjFsLXnRrH8MQ7GX0jYg+NaWVsT+/L5VlLxDqrEac9fQ32rROjeM63CQsTchAjX3zR/dMfUpf1p/wA/FxUZL+hLxcnJsjca6RphiVnjfJJYI6doyEC5UqNQVPeLG9cwHEFChZR95lB7QGax1XNl0zW3tUXpG0pxUIjMSgR3zSxo+W7kOUDajS2g3IqVPJHaxYM1tXyhSfEAdkeQrz2VU2ejwfpSFTS3BFtKrcRDk1B35VyfiQXQG9VuOx2YHXWlhtJ2dndpQUiRHlawAYDsi4zvYkZiALDuuDUQ8HfCLK06qvWMoCXuCytdT5k2va9gG7xVYmLkRy6tYkAfO4PgRffflTXEMdI/akdmNrXJPy7vSiSDtroCePuZJXYkksxJvuTf6mj72e8E6mATMtpJRcae7Fe6WtsX0bXllPOqDo90LfiWK6pSVQXaR8twq37PMXLNYW7sx/DrccGGPLhsTO6IrZeqGQM2Xs2NlskYIIB1NrADSnJY5ZIJIypTjCb5Bcp28qd7qhYOViXDG5BHKwsdrX+dSs9Zs48HxGIy5JMX3+VeJ09K4ramvEaelAWjkbbUiBtW/O1eXlXIDq352/SuUQfi2p4DQbbU2v609HtQkCyHBOFTtKAEVcmUZAQO1lAPfpYk2FR4wglkEivlJCKpF0ICmQ2QXA1U9ojU2FN8cxcEbxSOWEoJEeQEsb+8uXUeel9KoOL8bxRUySpDhsICAxmZzI4LDLlVQcrEjRcut9xXoXKjPhBy3YxxTFSLipsJEGEcgjJJfPkFmLlVa+UNbLYkG5uNqpcN0Zc41mxLw5VV2JZlLHMl0MUJsxIKi5cC4BHM1M4jiGwaSSQR5yQAZsTIpbTVAkZsQzXzAHUg38KrMPI3VJjJnhkkV7EK69bLE4UMLgj71G0BOoF9NqWb+32/w0Iqo0tBB0dwWXNEEMUMLFpgWUMVZesHWhWItzyg9nYXFOcQU5olWGKOGXsrGEDmQt2y0qABTENdWOhIO4F4WBMTu5lRI1cBFYuB1xTMio8lwXIU3Y2sCxFzoBbcD4U6qJJerdpmTrLynLEoFwkLITmUaWBI53Jo9C/GKbmVuP6MzzZhi8nVIWcNCU609nKoHZ7NksCLEdi96EcQfs8sn2UB4lRSSAWzKGBVnUgWbrBewFhYGjzpLjmURODmiclkKMAFe+rOHBLLkzbafyiqePFM2IeWK4w+GjYQsI1yuWQ5lzPZyrS5QMt9RqAKBxicx53B9/vaM34kjxxzGZmzYiLNlDksM0qyK0w/Ddy5AudW5Ue+zHDfZcA+KOsmIeyKdgqFlBPfdldj4Koqo4h0OWPBYiZczyiHLclSg6mROseNQLgZ1a1ydAai9E+lYCRYWQsvV3WNhqhDEsoYfhcZzrax0Gm9djrsrlJZFaNXOLey5izkpmtpcLzZzsFHfVX0N6UrjIpH9wrO4I1JA0MefxZLHTnm7jULivE8THhJhGiBShue0XsdNdbC2tgNAKBeg3EvseOaCTspN91cnRZUY9SzeDXK+Ul+VGylbVm5wsORB8K64sLjW2unLyqpin013vY+dOpjCCDe2tvPwokwKFB8x8z9fCs44zwGebFSzRZJFdy1nbKwHu5dAdBawrQesub+v61TcIfs3vv3Dv1t86V8jzcniuLx9stx+PDMmp9AtieHYkLlOF8isyN8ivyok6EQyJhyJFygysyglSwGVQ2YLovbDWHdVzKNK5gB92O67H4saLB+VzeXeOdUtlc/AxYlzjd/2VXTXh/WYcSD3oGz33ORuy4A7vdb0NBwlfdmFu++luRBOlacp/feNiD3i1Q04Nhw2YQQht79WvyB0HoKLJjcnaYxi8n41TQBYeCWUFoopJQL9pFOXTcBjox8ASaq34izd1v3vWtF9/CwHK3dby5VnHtCMUOIjK2SbEXZo1BI2sruNAjO1hYb70DwpK0X4/K5z+yK4Y0Nodz9dhXoMA0zZFttdi18qJsWa2vgANWOgvUHA4IzyBFsdLliLqqbMzjTSxtbdjoLbg5wXDUiRY1uQNSTqzHYs/ja1gNFGg53mPC5bfQXkeQoaXY1h36uL7PhQyRbuxsJJW5tIRy5ZRoBYU9hOFKBtcn5/vuqwgw9yAoz8tPll7hTOHxXXFlhZurHZaZcvbYGziFiCCqWN5AG10XW5GglRkve2RRgSJSqi5KAkDcC/ZJHIHx35UptLA7gVbYLBJEmWNbC5YkkszsTq0jtdnY95PhtUmWFW0IB07tfTupTN4yk3KLGcfkOOmtFEp7XpSht6VMn4Sw1TtDa1+1UFrjQi3LXf1FZk8coPaHoTjNaYteVJw+7/nb9K6DSYTq352+i1WGSEOg8zUiLaosR+tSotqAhc8XxzNlMeHMkqOGAzRgxmxBc2fMRYkWAobn6QYfGxRx4xlV3YsqWdTGwfq06pgLFr8zuCwqMmLwWGObCzSPMzD32kYLdr65VGcans3qfPEZpgYDhyIiCI7ESZi2cZlcBQL6219K23Jehb41j+zT/AI9CsD0cjxEbHFI6yZFVLm0yrEMqlhms0jMC/ukAMFubVXN0HgZElfFZYAjImVAsqszZ+2VNs4fcADbberrjnEZYpBLLhIysYVSwGYkk2bqzlvbKWQaa31sKlYjjULRGKOAyKrKtsq9XY6XjZiFfe1lO5tyrsuKWyLNka+jZWcA4acW5lxF3sqqjOL/dFTZkLKO0zhmvucw00qRxPjsWERgh7KHqQHDqhYKt1DkHOwW5uoOunfau41xmFoWA+56siMdYCqxi5zARntI7KSAwGa1iNKF0xEhku8kN5I7wrIwAjTOTHlzA9WxWwzlczWOo50OdncWBrssulfSHrI+rYIsdiI2aZGka4YAoNyDlIbuNOcI47iMV1V4OqhDNdYkN2bKczuG92Maabsy2F6GvsT4UJIpy4lZZdClx1dhZznXUEsVIAOrcjpRFgeD4zszYbFxQdYl/vGaR5CWLIXzAhVItYfzHwt2O3Vh53CEbSVkjo9hXlgmw0oyMEZNNWcOpyi97LcNew8ayHDE2LH3he/Kxtb62Fa1/tGWLE9ZOUiZFXPHGubrCFALRu2VRE/ZI1LXJXkazHpAFEkuUEBpM4HcLXAqwTx72bTgZlxWEjk2WWIZudiQEcadxv8DWfdO+BErDMBqfupMvKWO4Iv3nKV/wiiL2UY3NhJIz/upTa/8ADIL2/wCYSH1q741wfrFZQoZJPfQm2oGjxnk4sNedqJbK4yUZUQujXSsS4FMTMcojzRzsRoZEC9qw5uGXTfNpT/BekceKbQspPuI1r9kXN7bsdTQLj+h0zBlhZhdwXiscjSKMoYhSckhGa4Iy6Eq3asCToZ0KfDyLNLIpZbhVUZgCVsTmItzO1/Pu5UrDlxS2GM8uVHJIHZbcgcj31WcEmVkGXKbgbEHuvzqk6TY5kxxysRaOPQHS+tTY3R1DGKAsdyYYyfjasvzayOn6NLx8FQTXsI5m0v8AOu4T+6j/ACChSYryji//AJLaiLguJaSIs5v2yo0A0CqbadxJrn4+KhN/yD5eJrGpeiwDUqq3jXFVw0PXMOyCASToAeZsCd7VW4Xpnh5rBJUJPdlY/DPm+Vaspxjp/wDDMWNy2i54lxVcNHJPIPuI4izG4u0meyKtzudr7A1hXBuINj+MxySWu8jO2uihUZlUX2VAAo8hzos9r3Gy+GTDxtdQeteykXJJVAQe5cx9aH/Z1wdI82Ie2Y9iMHW2q9Yw5aCwB8H9LI/ZWiNcGHvAOHrBEEVi1zdmO7n8Nx/CoJAHLU7mr2GDv/8AHlfYUNvxRlymNEtZrmWQKoINrZVBdzYg9kaczVXxbpQ5GVpFfTtRpCscJU7q7OzSSLtcDLfnRrSpAtOTsu+OccQplS5ibkpKtiAdOywsVw+hVmGr2suUXLWPDuI3iQFFWygZU7KqL2UKL6AaDc0B4SV5XaWTtOdr99wLmwttp5AUR4V9L6aW0tqT3ADeu2C0FCYsW594Fx+tLlx4AudBbTmT/SqCHFgdkkDUk6G5ttofGkY2RWHbYKL310v3gWJ5VLBG+IdKCpsDpfbbQeRpzBdIo5rqzdoa7/QmuRxQXAAV9N/3reqbi/RsgiSLTna+o3v9OdBJclTLFraCgC1tjpcEbEHUW9Kbi95/zn6LVL0f4sXBVz2r6d/u66d1XcfvP+c/9KVj5ocJv9vRp4p8o/0ORn61Ii2qPGPrUiLalywqx0Q6iNpOsf7QbuuRR1ahvdW0im2UdxUi9qq+CywYgZp50jlSQMQCIiAoBL51F5WbTQnS1730or6TdLuqMkUESsGYqSCWaRrWIVU1ue8nTKaGo+D4d54ozGIpo0AeAxiZWsLhs6G6k5lDWvsNq1aZyPyupTfZ7i/SSNXVoMViZlZijo2aSIEggZTJYi5PLleky8Wmw4JaKDOYxfrGJIAKKAcPoSwy9gXy763vUbG4SaMQkYfq1icqVXQEBiqaNoxN2e972cCpUmKUYaZpOphM2YRYZlCkZXy9c4KHK9wcpIC769wNOwrjahRV43ibOpiaVX61Rmma9gC/8igJZUCkFSbHupjC8CtGhTtYlmASNkkySRsAolzNZCoY6G2UmwKm4pEPDY0jd5pohJF2hGJ1PXAliQGQsBva6kncWG9Ec+KaHCYOWRT9rzSyRJIhCRqVJsoz9gIqoVvqdAdyaKiyc0uipw2AfEnqljVCseQdUVU2VbN9663BBdsxuLEacqIouE8QcWV8HEtrZURrBQAAELJ2hoAL2oCg9oM2HLfZMihkRDLJHmkbKFLMCTZQxN8tvGmMX7SOIsD/AGtxfcxxwobHS+ZY819udNR8eTVsys+dOWjSZ+AFOpnxCrMY0KoY0tGZGa7GRFGhVr2I7JzbBqz3p0hkxLsCGuzDT+Vih/zBj5EVX4PpNi2xqTGaWSVSjAszHsgWK5RYFe/Su8TmYtqdOW2a7MWYnzJNcyQ4o5hduwo9nMSBJC2LfDWkQAJkyOQD/eZ1OdRci1xvvzrV54EsSCV89R3+Yt3a2r5xlxZUqgy5FW7a62J0F76E99GfQ7pFi3nEWFe4yFhHM4aMogAIz2vms1gba2O9VfZdFrWN7ZozRK/bidZYyLlk1yutgfK6Ff8AkHfTmDiAX1oNnxK4KecCJYmmWLLAsodA12MrjLYIDljFtzmNGWC213Op9QKOMn0yjPiUaa9gP0rb+3SHuWL/ALaH9ascLJ92v77/AN/CofTmL+1R9WqreNXlc3JbtFFAUGwbKqm9r2PdpVf9uyXBN7i1uQ1BW1uYIB9Kzs8Lkz0Phx+TEqXWi8tRH0fAGH83f6gfpQVBjmP4kAt7xVzY9xyfG9GnR8g4dNb6tc2trm1spJIHnRePBpuXoS/IZIpfF7uyJ00F8FJ+ZPqawLi/DwpNq33pkf7FKe5lP+asc4tDc/vuppP7iEE+BGwCZsIo3JVxr4MQB8CKI8CmQLHoRGoQeJAsx17zmPrVJwFR1Vv4XP1DfWrfDseR1v8ApbWmUVFjiY5ZY8uHV5ZA+qpa5UobnxsY0+JqOnRfH31wk/ot+7exq96HK32uHIcpubkhirZQCyZrEC6tm1PI2vsNKnxLKyxnKryBioAfXJZnsdh2Tz39DRWgGZpw3ozio48zwSjT+HUAa3OunOqscQ7QKka63t/rW1yR6Hs2uCL+Yt+tfPOGxrEAkk6d4+lRnC4fjBUEBgCds2guOzqeWt6q8b0axj2coXv+JXVh53BtXsNHHJ/eFvfYb6AXvf57VYJglwymRJiQTay6AjleholFAcLjMO3aK27mNiPIi9EvAuneVhFiVI89bjwsbMNaa4JwxsRIZJNe4cvjV9046NhsCkUKAzBw0dgAQfxWPiNPGrKIMY7g6jLicLd4ydkGoO9rbirrCzBszfxNfXf3Vv8AO9ZxwDpLPhibAq4JR1YEBWGvaU/Sj7hEhaNWO79s22uyoxsOW/0rO81Kk/Y34v6mWUZ09akwjSoi7etTIjYVmjhE40kOEWSeCRIZWBN5kJYgm7lXubLrbYXyka13gMbh4yGyyYiVZHdYlyMChYxFj2hHrytreqebGSYnFCQ4WKZs3ZzOoaNVNlDWayANmYXU3za1ScQ43iHnZpJepe5Rc7lGUE5SosBYHcm4FudaynQPxZJKpP8A0P8ApbhhGI8QrZHRWj6omR0lZ7vbKLC4Yhw53A5AVYS8LE5LTxRkLlRCyLeQkKSYyGtZjm01rP8Ao9ImUq2KnEKgB3UExZswNlW5zKW1C21GvhRTjMdispnw+FSSQtlDBTnESkhcysR2ySdFAAuNe4uaewZwcUleyMvD8NBI2H+zCV5bSdthnVV98ABDsoOUC+bY61SdOMUcLw5VDS55c0KrKiq6ISTnAHaHZGUE2Op76r+JcUxMZlSYXBkCs0pcWk9+4kBDWAUm40HZ/iFBPGuKHEPckELdcwzfea9qRixJu3ppYcqLEucuirLWKNt3ZAjOgttp9K4W0b991chHZXy+mYfoK43P0+YrUelZk9slQrHu7HS4CgHXW/abW1qNeh3RA41zPK69Sj5TkILF1CnIo0CgBlNzvegSXceZ+daX7Fcbri4SdLRzAeIJjkt6FKVzY1dl8crSpGhwYCNAAkUYsLC0aX9WIp1ybW0t3WFvkKUKRK1gTuACxA3sASbeOhqoB77KziHBoJG6ySJGkyqmZr3ChyygHwNvpUrAv2jc290+W/8Ap8KqOHdKo8TGskSFlNrjNqp0JVxYkHw53uDSIuK4iKOwSKV7ntMhViu4FkazEDnperfhlt0CsyvbBniSMszrJcSF298jM2uUEE8uzpbS1QDD5H/EP60vi+LbFY6F3UKbRR2AK6B2b3WJN+0edWk3DB3fu9ZmTA1Ls3Mf5pwSUY2VUKtfsWv3XGvK29XfBuNyLnjVgAoQ5WRCYy3asDuAV1sbmq9MC+cBI3bTUojt/mCkCpfDeBzpPMzxMgkMZXbXKgQ27W982lV5IqON72HD8jLy8vDJBKvZaYniUkiFJCCpFiuRLH0y38azTjqSIq2hfM1gLo+XkN7WrTv9lSHZTf0/rQ5jOKzQyMr3Rwb9W11YgbFSvvC/IfGp4K5ydsr81qKSiUs3CBhoo1JLSuC0h/AGNrIgvoEsRfmSaiyYgQRs7E6DQfxNYhcvqfhT3EeKGY3YBFW9ze4/mJ7rHlVDi8S00isdFGiDuBFr+daLdGcujbOEdGg2GwkkYi6zsT55FJYddGjs0dtQ4OUC+lhY3GlTv/hOSykNFmR7oS0txdWDS3N7TE5CVHZbKQTY6Zdg+mONjVETFEIihVUxwHKqrlUAtGToABqanwe0fHrf72F/zwJ/7StSORxVI5xbNh4PhHjBWRg5M0jA66JJK0qLr/BmK+Vq+d5NGNhszD4Mwowj9reNUjMmGa1j7kg+klqDHe7FtNWLG21yS2mvjXbslC8KmeXKzZEtndu5QMpAB3JNWuCwv2uS0a5YksAOeXa7EjUmq3hLRHEBcQSI3Frrya33Ya/InurVOFvEiBIwFFsoG5015anaiQEme4ZwxYha1lHiP3rUybDCSSM5vcJI+HOusyjtNYC3Pv5WFVMnGSWGW/d2dNyb2+Ao30AROn3RPrFbEwgmeNRnABPWxr9XQbHmpYdxr3Ah9zH+RCPWGM6et/hV7hsde1x8WPz1pxeFo5JU5GN22uG2F8vkANLcqT8nDLJH6+i/Bljjf2IK7GpMB7IpqfDGM5W56gjUEd4P7tT2HAt5aVkSi4dmhyctxAv/AG28cjvKO3lCqFa3VhbNYsRd9SL5iT41zB8dlxE0bYidQiHOTICQRc3VbKbcrDuHfetWPQ+ITNMETMykEZVsSTckqQQGOlyN7UJ4joSil1yB89mOR8rZ0LOoswspO10+Fazi+rOxy4sveqBTo7xGOEzPLI/3imNQqsFDOc3WSvm7OoB0BNybC1W+D4xLhMM0/WB0YrHE+YSSMVYh752TMpa+o1A12oVjwD4adftOGNiC5jlPZKDQaDuP4j31IR1yK75FGaaURZWKqrWIWO18tyqi1xe3mDQ+xhY4V9ev5InT7ibZUgZ0ZxneVkd3LZymrs4ADMFUWUAZV0sDahDnrzoqxUGFld3frRJIblhItgT/AAqyhSOWXQW0pxfZpiJADHLhyn4WZ3UsO/IEYrrfS551oYcuOEfs6Mnycc3KwPw3um+4Zh869INfgfnR/hvZLIb58VCt9SFjlc7fzZBVhB7JcPf7zFzMbfgjiT6lyfLSrJeXiqrFfhkZjKNvOjD2V4zJxKNRp1ySRa95XrE/zxL8aMcH7MuHg6rPIQfxTWv6RqtqvOH9CsBBIskOGAkQhlLSTMVYbEZnKg+lVPy4SWkEsMk9hCcKe9RSJcH2XuwPYbTxym1KXEj+tK+0Dw2P7+VL/P8Asg/jPnfo7j5YDG8TFSVUEbq4toHQ6MPUGto6P4RMdCsi5YmI7SHMxBBscrX7SX2JAPeKyV4wkiBRpZD5XtetY9nS/dxeHWa+rH9KuyZ3Ua9laxRbpin9ld50m+0AMhBsI7g2N+1dwfCrR+gt95reUY/VzRLavUDa9oP4ogZj/ZqCA8c7CQcmVSjDuIWxHmDQxFxCRS0TMhyvkb7tDqrEGwIJ0I0IPxrWgKxXHNbETEb9fL8pnpfO6SG/E8NZ+SjppWhjhnS+ay9YzOpA1DWcaDmAAw8xUzHccWVcrxmVeQka4HcVzXym3MWND32Pqwq7gWse8Aga1LDbg0vaXR6mPjw4rktg90lhVAqoCiMSxDMWN9Bo1r28KgwEG3MVadIkzdWe7N+lVqxWBsfUbU7jblFNnm/MUYZpRiqQ6XpyJ6hk251KjbSrKYraHif3amZQfGutIBTijNtVgBWYwZgf34irPgnSJ0AZWIYWDC594b6W5i1Q5orb7VWP2GBBAvvtr563vrUOGmcM9oKhrTIGU7kHXvH+tG2E4ng8QoKMmp5mxFYdweHrpFRSozXuze6qjcta5rQeGdCsG2n2+Ri2gyJEq/PP86NNsqlSDlODoWuu/p8f9adTCZSLMlwebDU+poJ4p0SEHZkxZkDe6s0kmHjI2sHhuC3fmt6U9guhmHlFjgUC/wAceLcnzDpOQT+Yemtd6B7DLicYMZuRobgjW19/P0qjixMdv71PiR8nsflVXPwXG4Bi+Fd8VhrXMLENOg2OWwtKB3jW3I1JwGMhxCdZBIgQnVZHysjfiW3h428qQ8vBLI+UBvxskUqky46Y9JcUMGPsa5ZXYBnK2MaNsQpPvsSADtQt0V4xj4ZZFmAMr5VCSFhKxsWHV5RlPM3JAq3GIZ452JsWcXy6XyEBR5ACgJeJSPi87MS2bck/huBre9Rz5D8MMVYecd6UYXE4RkV3M2IUqEA+9UowZg4/3adn4XoHxuCLsQxVgct+rzBCik5Adsw91+VTOisAkmkRicrySg2tfswiYdrfVhY62IqU0ItccyfrXJbBcuCpETCYInKWtptcC+3Luq9OKe1+R13v4b+lNJENfDUVLjQZfn87VVRQ5MXFMxtfXuP/AIpxcQw0a+3h3/60rDQgA+ndz9KWIQb35W+hoWcux7BTNexvbz5VZCfx8+7u08aYhjAYDwqakXP972rqVAsbLt32I/Yv3GosmMIOuh8Ntu6rMwgnXx+W1R8ThwRc76/SugmMYxjnAOhCKD8D+lax7MDeCK5uby/JmH6igTpRw9FXOB2lYJ5qeR8r0e+y3+4j85v+5TbaeOP8OipqsjDwimzJ2ioF9AdxbUm3r2TTxpkf3jfkX6yVyXZLs8Wb+Ef8w/pQJiehaGWRjI/akdrDKPeYsdbd7GtCFUM/vt+Y1mfkpSjGNP2OeLklCT4gnxLojEsLEFyQVtc/zKNgO6qReAqN9aOeKD7l/wDD/wBS1QEVnYss67NfFlm12BfSToViZLS4ZetS2XIjfeKQe0Qje8Dp7pvptQBNiZASp0K3BBBBBG+ZdwRX0ZwtAYx5v8j/AKUrjHRLC42wxESux0Eg7Mq6cpFsx8jcVtePndJMyPIjeRtnzpFm3YW8jpU6OTcb2NtATrtypfH+GrhcVLBGzMiOAC1s2v5QB8q232bSdXhMAiABZYsz+LMHdmP81wNe6tDVIT/cyLhPR7E4nWCGRxf3zZUv+d7Cizhvspc9rEYhU5ZYBnI83cKo9FrasRgkcdoA+PMeR3oddN/C/wAiRr8KsS2VSk6BfC+znCR2LI857pnuvmFUIhPmDVvHwLDLth8MLf8AoxH/ANtWka/1/wDFIddaLoqtlHxTo3C4JXB4VzbQdWiG/cGjCn50NpDh4WPW4GSM3/4shTl/EWI8r0dynKAR/p8Ke6lZAA6hgRsdbeVSiXqiFE0U8ViitHaxRtRa1rHuI2uKB8X0LhdmOCfK99YnPjbsPbUeBo3iwixOcmgIOnLagjjbmNldCQb8j/NeuMOCJXA+IT4ZhHMpy357qfA7aUQ8Q4FhJ36yWBWdgLt2gW7i2QgE25nWnuASfaYB1oBILC9tbXtTE2IKHKNhXCNWf//Z"/>
          <p:cNvSpPr>
            <a:spLocks noChangeAspect="1" noChangeArrowheads="1"/>
          </p:cNvSpPr>
          <p:nvPr/>
        </p:nvSpPr>
        <p:spPr bwMode="auto">
          <a:xfrm>
            <a:off x="5701352" y="156558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16" descr="data:image/jpeg;base64,/9j/4AAQSkZJRgABAQAAAQABAAD/2wCEAAkGBhQSERQUEhQVFRQWFhoXGRgXFxccFxgYGhcYFRUcFBcYHCYfGBojGRcWIC8gIycpLC0sGh4xNTAqNSYrLCkBCQoKDgwOGg8PGiwkHyQvLCkpLCksLCwsKSwsLCwsLCwsLCwsLCwsLCwsLCwpLCwsLCwsLCwpLCwpLCksLCwsLP/AABEIALwBDAMBIgACEQEDEQH/xAAcAAABBQEBAQAAAAAAAAAAAAAGAgMEBQcBAAj/xABIEAACAQIEAgcFBgMFBwIHAAABAgMAEQQSITEFQQYTIlFhcYEHMpGhsRQjQnLB8FJi0SQzgqLhFUNTkrKz8WPCFjQ1c3SDk//EABoBAAIDAQEAAAAAAAAAAAAAAAIEAAMFAQb/xAAnEQACAgICAgIBBQEBAAAAAAAAAQIRAyESMQRBEyIFMlFhcZGxFP/aAAwDAQACEQMRAD8A26vV6vVCs9XCa7SWqEO5q9mpNeqEPVwmvE0kmoQ6TSa9SWaoQUTTUp0NLvf/AEpmVtD+tQg0DS1NNCu5qhBzOK7mppaXUILvXgaRevA1CDt671lIr1QgvNXaaDa0rNXaIKvQJ7Zf/ksOe7Gwn/LJRxegX2zH+wRHuxcR+Tj9aGX6WFHtFvN77fmP1IpRNNSv22/MfrXCdT51gs1UOq1PB7WqIGpSvUOknrN/SuSS7+lM5ve9KRiMQFVmbQKLk9wAJJqJWcbonRvtSYZBb995qNhpwQCOYB+IvUDi+LZIGyf3jt1aa2u7OVXXWwuBc22vXa3RG6Vl2G0p5Wqo4VjWlijd0EbMtygbMF1b8VhfYcqsQ+g8q4QJiaQTSyKQRW+ZB0muV6vVCHCaSTSiKSRUIcr1eprFYlY0Z3NkUEsTyA3qEPYnEKilnZVVdWLGwA8TQBxj2jl26vBADcddKuhPIIvcQNz3DShPpR0ufHzZQSuHU9hOb9zuLWLHe2ttt9akcJcWylQAR3aq1tCQdvInmLd1UyybpDGPH7ZYRpPM6tiZZGIOb3iqWtdewpygaWOmoJqwxxxMA+5ncIo0UgOuW1lWz6DYAW1qrgxjnEJHbQ9ojW+UdnS+/asCNCCRpRZNh+yudraeFvHa7X8rd1VObLeCInR7pqJCIsUFimsvauBG7ktZVG6GxGp0J0oqGlZdx3CaMNMu4yro3LVnvl0393yvUno304MFosSWMOmWTRur8GIJLJt4jxGxQzX2VywuriaTmrwNNgggEEEEXBGxHIqeY8acU0zafQudBpdIIpSmocFLSiaSDavFqhD1dU1ykk12yCr60D+2b/6aD3YmI/Jx+tGpagn2ya8Kf/78P/URQvphR7J8z9s+Z+tdL6mmHkuxPf8A1pRbU1hPs1YjoP615G+lMg/rSo219K4dY/1nvVV9JJvuQn/Gmih9Ge7/AOVSPWp4beqvpCO3gv8A8sH4QTEfMUUOwZdE3guFSKJUjUKoL2C6DtMz/DUVA4tMTPgl5Gadz/8ArifL8CwPpVphNF8qpeIv/asCe9sYvqYiR9KKG5tnZLSCHAiyKPC36VPUaDyquwzaCpZe1vKqbOhcRSSKXSWr0JjnK9XqSTUIeJpNer1Q6lZ6s49sPSExpFhkOsl3e38C7DyJv8BWjMaxL2stnx++qRIvxUMfP3u6hn0HBbBjD4+wBABAO1wR8SKIeEYpZHsGsdbaOba7XVNNLXFz4ihrBYFmOgueVxc38eQ0oox8fU4OVomKyBQcy++SzqgRWI01ZjcW2AFyaUvdDlUTH4uOtMTyJA6kEu1jlG57NrjMBexta16IuJ4z7hbQrIhW6uVkKsLXJfIwOvcL+VZtxVWUQriIBEEA+9VLtISLlWkJIck9rtnMO61Lk6Uv1bxiaWQL2bu9lZCAQAoIt1ZJFx2W003v1xOFwOOQElGi+zm1yYskiXGga0sRZdNPe7OunKkTwki8UsTIfdvDCD3iziMG9u+3d5jMOP2zX8yLMPEgCzDw50WcAwaFlbI9mG63yNrsSWIOvI7aaaCq5aLUW/QDpKySLhZbZHv1R1XI5uxTK2wa2irsfAmtFVqBcT0WhYZh2ZAc6NmIsQQ3fyI3Hxov4bjusS594WDeFwCD63pnFNPQnmhTtE1jelGmwaUrXq8XO17L3V63dVNN0ghv/fHKNwpyjNc6NmA1sreVck1FWwoxcnSLstSf3+zQvxbjcqLniYDKCTcAs2ikAA6Ean5UI/8AxBjsU7oJSi3JyqVQgAm4JQg29ap+dNF/wM1OedUF3ZV56mxt5b0D+0bHQYzAvh0xEQkMkbDOSOyrXYgWJOnKqfEcYdALhiAAc6glR35QAQxNtNSSSNdb0L4/gb4gu6Nr7xuSRfXrLEm7BSrLfbNcDaufK2FHElt9mgYXi8TvkSVWY6W1BJFibA6+OvKpZ3rLOMRdQVjicu8YBLKGspsWAzczfXLsNbAXJOhcE4yMRAstwGI7Q5hhowPjsfWs/Lj47XQ5Fosl3HrSkNNg6+ldU1QWC1Opqs6TtZcPJ/w8XAT4B88Vz4XcVYjdqgdIMIZcLMq+8Y8y236xCJI7f4lHxooOnsGXRY4U29CflVNxxsv2WX/hYwBj3LK0kDfNhUro/jJJYleVVR3JJVcwABOgs2obwpHF8D1+Hmi2L57E37LCUuh01FmUV1fWZHtFvhlsAO7epd9B5VTcAw7JAoZmc6kszMxJLXPabW19gatlTSqX2CGpFJIpOQePxP8AWudWPH4mvQpmXQqkyyBQSdhXur8T8TQh0/44YFREJzNdt+73fnc/4aGcqOxim6JvHeJT9X9x2XuNgpK+raFu+haLF42KbeSXdiGlYG19bLql/DSpWB6XollYjQWJJ0Ft7+tEWHlaZS6QkqRYMbAsDzUHW1K85P2M8OOxOB6SI9ke6uRazWDa6C/fes56ZwiTH4lgAxGXU+6MqIjacwCPX0o9xWBUtmA7WgBsLgjbLfb0FCvH+C5LvckMxubXIZgff15nW5sK68lROwx27A/E4o5bDUeW45WH4V8KgT4lmupJ1AJtpsystvLLU6eEo2Ze64B8NGBPMDlTWFweut9/kbEfKq+kMrHemSJeLTK4lk6qdC2Rogxyu2pUSwc/duCNzaldI8KXnldVC3IksNLZgC6gD8PMedVnHFWJ0lik+9IXOmU6GwCPCRuCBtplJ0N7URcKw2eCO7Ft9f5rkvruSSTejk9WBj3JxB3DxgOShcKbGxtf1tpmHzGhomnV1RVBKtlBfVsqXJIRVBGuWxN++3Kl4LBIr6gCxvzq6gw4Kkkbkn19aplJMvUKZAinPVgFr3F2Nrel9wvPQD1ot6Nrly/zRRm3ktx9aHrqXjiUgNLIqA5CbZiAb28L0Y4WICQ22UAep5adwtVmGLbsW8qSSonna1evXBSZZQoLMbKBcmnzOQO9NOMuuTDw6PKAzEXvluQADyHZJJ9OdZhh4nxDSLH2yje6SdRcqcrMSBqCPSjfp+x7GKgLfdskcr5WKqodXUkEXIu1jpaxtSehGNiOHKCNUckEgC4ayqAVJ2FgLCkssnY/hh9dEbAM0kQjnA6odgyEFXZVFwGU3Bk1tmFtdapmOIeJkiSLDoxIWNVZmI3zTSudQL2NrAWFqOJsKzNmsGVb6Hx008La+dAXSPEyJHpezXvvqO4d/jVcXTLWtFBLhpkbR8x1OjEbC97ixtsd+dPYHjLRFc9zl3W9yfxZBfYk2udwKY/243hfe+m/L4E3FQHlF76Hv/f670xVi9l5iOl8rk2SNnLZhZez1jZr5RbZMzWO5NzzqT0UkSDIZXK9Yi32uJc5LnQbFdKpExoTK6gZlAsbeGulQ5cQSuh1zfO99fjXWrVHYumbS4FyQQQdVK7EXP8AT6V5KF+g+PZ42Um4Cg/lYHJ/mQg/4KJlOtZc48WNx6FA6t5V6QaelJ5t5V0nQeVAEKwiAAAd96Rh138Gf/uNS4a5hjv+Z/hnND0QlQ+7UhDpUVNvWn0OlCcoNa9Xq9XozGEWrNvaZgXlxEfVhmYwhcqqWZRmcswUam4AXetAxuPCA2sSATrfKNLguRsCdNLnXS9UUckkmWYSra6li9gvVgkvkQaqDYEFyxsdgTQTjYxhi07AaLoxPFICseGXUlZsXKSwNrjLho2Kg3BtfMeZop4bhuKZFkOPw0oOoj+zsqtY7daBnF+fYPlVLxXpj1DPKFjeRkPVuv3hC6lWMxJUXufulXTvqdw/EcSxDQy9Y0eHMIcrDkDBiDYEzBzLoLkae8oFqFOPoayY5LuiVj+k0sBT7dhrA3HWwLJJCCNiWUMwvtZlU+dMy4hZ4y8RWaGT8S6gj+FhuGHcbEFTpVjwXGYgiVcSxEgGeMXXMFy6ZlUjtmxOUHLVZxXhmRjiwq59UxixA2dVGkqAjV4mOu2ZVexuBVOaCmrXYMHxdSf+FJj+j92BUk2AGtthrypmXo5KEaRY2dQWzMutufujXQW5VedeMuhBB5g3Wx2KnmLc6IuhnE1dJIgQGVi3mrfi8ddPhS2KKm6GJyeNckYJxSS8txc+6Vs2hFrb7ijLoxGEhUXubs1wdL5j8RRZ0v8AZeuJDywhIsT7wYWEcjc+tS3ZYjTOu/MGgTgLujywSqEkifKUOhA5gW5cxvoRTOaLUaF8ORSnYQ4fDXN/GrpWAXX4VX4aQWrs3Ecp8qSY/TJPRPhYM+InDspVljVL3CZo8zMl9UzEkG3dRZDGFFlFh+vM0O9GcaGlbUXkS5UbjJaxP/Pb4USLWnh/QjJzrjN2dr1JaQXy3GbfLcXI11t6H4GlVdTqxZdlXx1A0LGSwBIB8Rc2uefKqjg/DVsTHpbTTXlzHKrXj2HEiGO/aJBXU6CxDX0tzGlA+DGJwmJKLHnzEnOHCmwGos2hHmaz80fsaPjO4BNiMQV0Obu0+FZx0owMkZvm7BLbfHatQVy4BkTIbajT6gkVQ9LuFiWGyAswa4tVMXTGXHRkZjPrr8t6ackX50XRdFmt94Ql7aWudz89vWrA8GwbqUMEyAOFE4lcyXJCK5jP3bDMwuo5c700s0fZR/55S2jPUnuu+x+fOnhJoPzU3xTANBI8be/HIyHLsSpsxF+R5edP8DwbzSrGgOdmyrfYHck+Ci7HyHfVraooS3RoXs7w5GHldvxSkD8qIqn/ADG3oaKgdaj4LCLEixx6IigD0vqfEk3PjTyVk5JcpNocWkdB1NLY6CkDc11m09L1WwhyJv1puA7/AJ3/AOomuoaRDu352+tCQmxnSneQ8qixP+tSM2g8q4QOCaalbc3Kgbm303+lV2I4shzZ7hVB8mI1spJyluztuKp8Vx+TEQq0MUqFmAfN1edI89mv2rC6kHQkgA3G1ehsy1hdW0TukPGYI1s5jzswTq3VSzMblcy3uNs2vLWhfi2KxEuaOT7KkBTrJY0j65wouQJcrgAHLmzLbcAEmnouhc0sTZ8R1mYkAkXUAEgAA76Gwe5OWw1FQsTisPgozGqI7RxnrFhjRC1ms5ae5YW7raldwNKBve+h3AlJa2SpOjSQKkuLjiljLIAFXqY4FYgDsFzzNyT2uRJFI4tx2ITBI8Y8QjORYAl+sbOpCBcrXRlIUaaakaWqZx1nxOHEMIEnXZZFWWS8uUkMrKfdCi2xJNr6Uz0agw+Dg62eNY3DMJJpGisO2VIVtSVNgAtg1gL61y2+kRfot7f7HcZx50mIMaGXMQxLqBBH1a2iRiMrznfKSwAIudRT2O4lMI4J5FVJGIthZJQCULZWbOllkbIy9lgVFzzoU6U9K/tTpGUdMMr3fMAJsoYEte1o4gMhUWuxAJp/h+KxD4vqon64LbTEqpLquiszKCRJc3DGx9035UDml6D+KTjdU/dkaBXjM0JFooZGjiOxC5ncI/8AFlDWzDypHDOPfZsTHJfshrSD/wBNuy3wBzelVsOJl/tRklLMJkzR3bKGZGDym4GpYBDYbg1P6L9FxjTmaT7sllKoQXNrZg516oW57m5tal0rlaD5KONqRtua+xoS6Q+zyPFY2LElymRAGCgZnZWBjzEgiwUupNrm691XOGxIjREVWYqAo1Ow0F+Z86dbiDDdRpyFzT3KLMlaegE470amwxuoaWM651Qkr4OF+oFDeHLYnER4dLguwBIBJAvclgPdsBfW21bQuLU2ubHuNwb0iTBxXLWAZgAWA7TAXIDEasNToapWBXfocXly40yi4dwfD4cMMPEkYY3JUanuuTcn5VJfEKilnbKigsx7gBcnw5D1pyWPKSL313oK9oXGNFwyH3gHl8v92nqdT4WpzDic5qETOyzcYuUinj46zTjFsLXnRrH8MQ7GX0jYg+NaWVsT+/L5VlLxDqrEac9fQ32rROjeM63CQsTchAjX3zR/dMfUpf1p/wA/FxUZL+hLxcnJsjca6RphiVnjfJJYI6doyEC5UqNQVPeLG9cwHEFChZR95lB7QGax1XNl0zW3tUXpG0pxUIjMSgR3zSxo+W7kOUDajS2g3IqVPJHaxYM1tXyhSfEAdkeQrz2VU2ejwfpSFTS3BFtKrcRDk1B35VyfiQXQG9VuOx2YHXWlhtJ2dndpQUiRHlawAYDsi4zvYkZiALDuuDUQ8HfCLK06qvWMoCXuCytdT5k2va9gG7xVYmLkRy6tYkAfO4PgRffflTXEMdI/akdmNrXJPy7vSiSDtroCePuZJXYkksxJvuTf6mj72e8E6mATMtpJRcae7Fe6WtsX0bXllPOqDo90LfiWK6pSVQXaR8twq37PMXLNYW7sx/DrccGGPLhsTO6IrZeqGQM2Xs2NlskYIIB1NrADSnJY5ZIJIypTjCb5Bcp28qd7qhYOViXDG5BHKwsdrX+dSs9Zs48HxGIy5JMX3+VeJ09K4ramvEaelAWjkbbUiBtW/O1eXlXIDq352/SuUQfi2p4DQbbU2v609HtQkCyHBOFTtKAEVcmUZAQO1lAPfpYk2FR4wglkEivlJCKpF0ICmQ2QXA1U9ojU2FN8cxcEbxSOWEoJEeQEsb+8uXUeel9KoOL8bxRUySpDhsICAxmZzI4LDLlVQcrEjRcut9xXoXKjPhBy3YxxTFSLipsJEGEcgjJJfPkFmLlVa+UNbLYkG5uNqpcN0Zc41mxLw5VV2JZlLHMl0MUJsxIKi5cC4BHM1M4jiGwaSSQR5yQAZsTIpbTVAkZsQzXzAHUg38KrMPI3VJjJnhkkV7EK69bLE4UMLgj71G0BOoF9NqWb+32/w0Iqo0tBB0dwWXNEEMUMLFpgWUMVZesHWhWItzyg9nYXFOcQU5olWGKOGXsrGEDmQt2y0qABTENdWOhIO4F4WBMTu5lRI1cBFYuB1xTMio8lwXIU3Y2sCxFzoBbcD4U6qJJerdpmTrLynLEoFwkLITmUaWBI53Jo9C/GKbmVuP6MzzZhi8nVIWcNCU609nKoHZ7NksCLEdi96EcQfs8sn2UB4lRSSAWzKGBVnUgWbrBewFhYGjzpLjmURODmiclkKMAFe+rOHBLLkzbafyiqePFM2IeWK4w+GjYQsI1yuWQ5lzPZyrS5QMt9RqAKBxicx53B9/vaM34kjxxzGZmzYiLNlDksM0qyK0w/Ddy5AudW5Ue+zHDfZcA+KOsmIeyKdgqFlBPfdldj4Koqo4h0OWPBYiZczyiHLclSg6mROseNQLgZ1a1ydAai9E+lYCRYWQsvV3WNhqhDEsoYfhcZzrax0Gm9djrsrlJZFaNXOLey5izkpmtpcLzZzsFHfVX0N6UrjIpH9wrO4I1JA0MefxZLHTnm7jULivE8THhJhGiBShue0XsdNdbC2tgNAKBeg3EvseOaCTspN91cnRZUY9SzeDXK+Ul+VGylbVm5wsORB8K64sLjW2unLyqpin013vY+dOpjCCDe2tvPwokwKFB8x8z9fCs44zwGebFSzRZJFdy1nbKwHu5dAdBawrQesub+v61TcIfs3vv3Dv1t86V8jzcniuLx9stx+PDMmp9AtieHYkLlOF8isyN8ivyok6EQyJhyJFygysyglSwGVQ2YLovbDWHdVzKNK5gB92O67H4saLB+VzeXeOdUtlc/AxYlzjd/2VXTXh/WYcSD3oGz33ORuy4A7vdb0NBwlfdmFu++luRBOlacp/feNiD3i1Q04Nhw2YQQht79WvyB0HoKLJjcnaYxi8n41TQBYeCWUFoopJQL9pFOXTcBjox8ASaq34izd1v3vWtF9/CwHK3dby5VnHtCMUOIjK2SbEXZo1BI2sruNAjO1hYb70DwpK0X4/K5z+yK4Y0Nodz9dhXoMA0zZFttdi18qJsWa2vgANWOgvUHA4IzyBFsdLliLqqbMzjTSxtbdjoLbg5wXDUiRY1uQNSTqzHYs/ja1gNFGg53mPC5bfQXkeQoaXY1h36uL7PhQyRbuxsJJW5tIRy5ZRoBYU9hOFKBtcn5/vuqwgw9yAoz8tPll7hTOHxXXFlhZurHZaZcvbYGziFiCCqWN5AG10XW5GglRkve2RRgSJSqi5KAkDcC/ZJHIHx35UptLA7gVbYLBJEmWNbC5YkkszsTq0jtdnY95PhtUmWFW0IB07tfTupTN4yk3KLGcfkOOmtFEp7XpSht6VMn4Sw1TtDa1+1UFrjQi3LXf1FZk8coPaHoTjNaYteVJw+7/nb9K6DSYTq352+i1WGSEOg8zUiLaosR+tSotqAhc8XxzNlMeHMkqOGAzRgxmxBc2fMRYkWAobn6QYfGxRx4xlV3YsqWdTGwfq06pgLFr8zuCwqMmLwWGObCzSPMzD32kYLdr65VGcans3qfPEZpgYDhyIiCI7ESZi2cZlcBQL6219K23Jehb41j+zT/AI9CsD0cjxEbHFI6yZFVLm0yrEMqlhms0jMC/ukAMFubVXN0HgZElfFZYAjImVAsqszZ+2VNs4fcADbberrjnEZYpBLLhIysYVSwGYkk2bqzlvbKWQaa31sKlYjjULRGKOAyKrKtsq9XY6XjZiFfe1lO5tyrsuKWyLNka+jZWcA4acW5lxF3sqqjOL/dFTZkLKO0zhmvucw00qRxPjsWERgh7KHqQHDqhYKt1DkHOwW5uoOunfau41xmFoWA+56siMdYCqxi5zARntI7KSAwGa1iNKF0xEhku8kN5I7wrIwAjTOTHlzA9WxWwzlczWOo50OdncWBrssulfSHrI+rYIsdiI2aZGka4YAoNyDlIbuNOcI47iMV1V4OqhDNdYkN2bKczuG92Maabsy2F6GvsT4UJIpy4lZZdClx1dhZznXUEsVIAOrcjpRFgeD4zszYbFxQdYl/vGaR5CWLIXzAhVItYfzHwt2O3Vh53CEbSVkjo9hXlgmw0oyMEZNNWcOpyi97LcNew8ayHDE2LH3he/Kxtb62Fa1/tGWLE9ZOUiZFXPHGubrCFALRu2VRE/ZI1LXJXkazHpAFEkuUEBpM4HcLXAqwTx72bTgZlxWEjk2WWIZudiQEcadxv8DWfdO+BErDMBqfupMvKWO4Iv3nKV/wiiL2UY3NhJIz/upTa/8ADIL2/wCYSH1q741wfrFZQoZJPfQm2oGjxnk4sNedqJbK4yUZUQujXSsS4FMTMcojzRzsRoZEC9qw5uGXTfNpT/BekceKbQspPuI1r9kXN7bsdTQLj+h0zBlhZhdwXiscjSKMoYhSckhGa4Iy6Eq3asCToZ0KfDyLNLIpZbhVUZgCVsTmItzO1/Pu5UrDlxS2GM8uVHJIHZbcgcj31WcEmVkGXKbgbEHuvzqk6TY5kxxysRaOPQHS+tTY3R1DGKAsdyYYyfjasvzayOn6NLx8FQTXsI5m0v8AOu4T+6j/ACChSYryji//AJLaiLguJaSIs5v2yo0A0CqbadxJrn4+KhN/yD5eJrGpeiwDUqq3jXFVw0PXMOyCASToAeZsCd7VW4Xpnh5rBJUJPdlY/DPm+Vaspxjp/wDDMWNy2i54lxVcNHJPIPuI4izG4u0meyKtzudr7A1hXBuINj+MxySWu8jO2uihUZlUX2VAAo8hzos9r3Gy+GTDxtdQeteykXJJVAQe5cx9aH/Z1wdI82Ie2Y9iMHW2q9Yw5aCwB8H9LI/ZWiNcGHvAOHrBEEVi1zdmO7n8Nx/CoJAHLU7mr2GDv/8AHlfYUNvxRlymNEtZrmWQKoINrZVBdzYg9kaczVXxbpQ5GVpFfTtRpCscJU7q7OzSSLtcDLfnRrSpAtOTsu+OccQplS5ibkpKtiAdOywsVw+hVmGr2suUXLWPDuI3iQFFWygZU7KqL2UKL6AaDc0B4SV5XaWTtOdr99wLmwttp5AUR4V9L6aW0tqT3ADeu2C0FCYsW594Fx+tLlx4AudBbTmT/SqCHFgdkkDUk6G5ttofGkY2RWHbYKL310v3gWJ5VLBG+IdKCpsDpfbbQeRpzBdIo5rqzdoa7/QmuRxQXAAV9N/3reqbi/RsgiSLTna+o3v9OdBJclTLFraCgC1tjpcEbEHUW9Kbi95/zn6LVL0f4sXBVz2r6d/u66d1XcfvP+c/9KVj5ocJv9vRp4p8o/0ORn61Ii2qPGPrUiLalywqx0Q6iNpOsf7QbuuRR1ahvdW0im2UdxUi9qq+CywYgZp50jlSQMQCIiAoBL51F5WbTQnS1730or6TdLuqMkUESsGYqSCWaRrWIVU1ue8nTKaGo+D4d54ozGIpo0AeAxiZWsLhs6G6k5lDWvsNq1aZyPyupTfZ7i/SSNXVoMViZlZijo2aSIEggZTJYi5PLleky8Wmw4JaKDOYxfrGJIAKKAcPoSwy9gXy763vUbG4SaMQkYfq1icqVXQEBiqaNoxN2e972cCpUmKUYaZpOphM2YRYZlCkZXy9c4KHK9wcpIC769wNOwrjahRV43ibOpiaVX61Rmma9gC/8igJZUCkFSbHupjC8CtGhTtYlmASNkkySRsAolzNZCoY6G2UmwKm4pEPDY0jd5pohJF2hGJ1PXAliQGQsBva6kncWG9Ec+KaHCYOWRT9rzSyRJIhCRqVJsoz9gIqoVvqdAdyaKiyc0uipw2AfEnqljVCseQdUVU2VbN9663BBdsxuLEacqIouE8QcWV8HEtrZURrBQAAELJ2hoAL2oCg9oM2HLfZMihkRDLJHmkbKFLMCTZQxN8tvGmMX7SOIsD/AGtxfcxxwobHS+ZY819udNR8eTVsys+dOWjSZ+AFOpnxCrMY0KoY0tGZGa7GRFGhVr2I7JzbBqz3p0hkxLsCGuzDT+Vih/zBj5EVX4PpNi2xqTGaWSVSjAszHsgWK5RYFe/Su8TmYtqdOW2a7MWYnzJNcyQ4o5hduwo9nMSBJC2LfDWkQAJkyOQD/eZ1OdRci1xvvzrV54EsSCV89R3+Yt3a2r5xlxZUqgy5FW7a62J0F76E99GfQ7pFi3nEWFe4yFhHM4aMogAIz2vms1gba2O9VfZdFrWN7ZozRK/bidZYyLlk1yutgfK6Ff8AkHfTmDiAX1oNnxK4KecCJYmmWLLAsodA12MrjLYIDljFtzmNGWC213Op9QKOMn0yjPiUaa9gP0rb+3SHuWL/ALaH9ascLJ92v77/AN/CofTmL+1R9WqreNXlc3JbtFFAUGwbKqm9r2PdpVf9uyXBN7i1uQ1BW1uYIB9Kzs8Lkz0Phx+TEqXWi8tRH0fAGH83f6gfpQVBjmP4kAt7xVzY9xyfG9GnR8g4dNb6tc2trm1spJIHnRePBpuXoS/IZIpfF7uyJ00F8FJ+ZPqawLi/DwpNq33pkf7FKe5lP+asc4tDc/vuppP7iEE+BGwCZsIo3JVxr4MQB8CKI8CmQLHoRGoQeJAsx17zmPrVJwFR1Vv4XP1DfWrfDseR1v8ApbWmUVFjiY5ZY8uHV5ZA+qpa5UobnxsY0+JqOnRfH31wk/ot+7exq96HK32uHIcpubkhirZQCyZrEC6tm1PI2vsNKnxLKyxnKryBioAfXJZnsdh2Tz39DRWgGZpw3ozio48zwSjT+HUAa3OunOqscQ7QKka63t/rW1yR6Hs2uCL+Yt+tfPOGxrEAkk6d4+lRnC4fjBUEBgCds2guOzqeWt6q8b0axj2coXv+JXVh53BtXsNHHJ/eFvfYb6AXvf57VYJglwymRJiQTay6AjleholFAcLjMO3aK27mNiPIi9EvAuneVhFiVI89bjwsbMNaa4JwxsRIZJNe4cvjV9046NhsCkUKAzBw0dgAQfxWPiNPGrKIMY7g6jLicLd4ydkGoO9rbirrCzBszfxNfXf3Vv8AO9ZxwDpLPhibAq4JR1YEBWGvaU/Sj7hEhaNWO79s22uyoxsOW/0rO81Kk/Y34v6mWUZ09akwjSoi7etTIjYVmjhE40kOEWSeCRIZWBN5kJYgm7lXubLrbYXyka13gMbh4yGyyYiVZHdYlyMChYxFj2hHrytreqebGSYnFCQ4WKZs3ZzOoaNVNlDWayANmYXU3za1ScQ43iHnZpJepe5Rc7lGUE5SosBYHcm4FudaynQPxZJKpP8A0P8ApbhhGI8QrZHRWj6omR0lZ7vbKLC4Yhw53A5AVYS8LE5LTxRkLlRCyLeQkKSYyGtZjm01rP8Ao9ImUq2KnEKgB3UExZswNlW5zKW1C21GvhRTjMdispnw+FSSQtlDBTnESkhcysR2ySdFAAuNe4uaewZwcUleyMvD8NBI2H+zCV5bSdthnVV98ABDsoOUC+bY61SdOMUcLw5VDS55c0KrKiq6ISTnAHaHZGUE2Op76r+JcUxMZlSYXBkCs0pcWk9+4kBDWAUm40HZ/iFBPGuKHEPckELdcwzfea9qRixJu3ppYcqLEucuirLWKNt3ZAjOgttp9K4W0b991chHZXy+mYfoK43P0+YrUelZk9slQrHu7HS4CgHXW/abW1qNeh3RA41zPK69Sj5TkILF1CnIo0CgBlNzvegSXceZ+daX7Fcbri4SdLRzAeIJjkt6FKVzY1dl8crSpGhwYCNAAkUYsLC0aX9WIp1ybW0t3WFvkKUKRK1gTuACxA3sASbeOhqoB77KziHBoJG6ySJGkyqmZr3ChyygHwNvpUrAv2jc290+W/8Ap8KqOHdKo8TGskSFlNrjNqp0JVxYkHw53uDSIuK4iKOwSKV7ntMhViu4FkazEDnperfhlt0CsyvbBniSMszrJcSF298jM2uUEE8uzpbS1QDD5H/EP60vi+LbFY6F3UKbRR2AK6B2b3WJN+0edWk3DB3fu9ZmTA1Ls3Mf5pwSUY2VUKtfsWv3XGvK29XfBuNyLnjVgAoQ5WRCYy3asDuAV1sbmq9MC+cBI3bTUojt/mCkCpfDeBzpPMzxMgkMZXbXKgQ27W982lV5IqON72HD8jLy8vDJBKvZaYniUkiFJCCpFiuRLH0y38azTjqSIq2hfM1gLo+XkN7WrTv9lSHZTf0/rQ5jOKzQyMr3Rwb9W11YgbFSvvC/IfGp4K5ydsr81qKSiUs3CBhoo1JLSuC0h/AGNrIgvoEsRfmSaiyYgQRs7E6DQfxNYhcvqfhT3EeKGY3YBFW9ze4/mJ7rHlVDi8S00isdFGiDuBFr+daLdGcujbOEdGg2GwkkYi6zsT55FJYddGjs0dtQ4OUC+lhY3GlTv/hOSykNFmR7oS0txdWDS3N7TE5CVHZbKQTY6Zdg+mONjVETFEIihVUxwHKqrlUAtGToABqanwe0fHrf72F/zwJ/7StSORxVI5xbNh4PhHjBWRg5M0jA66JJK0qLr/BmK+Vq+d5NGNhszD4Mwowj9reNUjMmGa1j7kg+klqDHe7FtNWLG21yS2mvjXbslC8KmeXKzZEtndu5QMpAB3JNWuCwv2uS0a5YksAOeXa7EjUmq3hLRHEBcQSI3Frrya33Ya/InurVOFvEiBIwFFsoG5015anaiQEme4ZwxYha1lHiP3rUybDCSSM5vcJI+HOusyjtNYC3Pv5WFVMnGSWGW/d2dNyb2+Ao30AROn3RPrFbEwgmeNRnABPWxr9XQbHmpYdxr3Ah9zH+RCPWGM6et/hV7hsde1x8WPz1pxeFo5JU5GN22uG2F8vkANLcqT8nDLJH6+i/Bljjf2IK7GpMB7IpqfDGM5W56gjUEd4P7tT2HAt5aVkSi4dmhyctxAv/AG28cjvKO3lCqFa3VhbNYsRd9SL5iT41zB8dlxE0bYidQiHOTICQRc3VbKbcrDuHfetWPQ+ITNMETMykEZVsSTckqQQGOlyN7UJ4joSil1yB89mOR8rZ0LOoswspO10+Fazi+rOxy4sveqBTo7xGOEzPLI/3imNQqsFDOc3WSvm7OoB0BNybC1W+D4xLhMM0/WB0YrHE+YSSMVYh752TMpa+o1A12oVjwD4adftOGNiC5jlPZKDQaDuP4j31IR1yK75FGaaURZWKqrWIWO18tyqi1xe3mDQ+xhY4V9ev5InT7ibZUgZ0ZxneVkd3LZymrs4ADMFUWUAZV0sDahDnrzoqxUGFld3frRJIblhItgT/AAqyhSOWXQW0pxfZpiJADHLhyn4WZ3UsO/IEYrrfS551oYcuOEfs6Mnycc3KwPw3um+4Zh869INfgfnR/hvZLIb58VCt9SFjlc7fzZBVhB7JcPf7zFzMbfgjiT6lyfLSrJeXiqrFfhkZjKNvOjD2V4zJxKNRp1ySRa95XrE/zxL8aMcH7MuHg6rPIQfxTWv6RqtqvOH9CsBBIskOGAkQhlLSTMVYbEZnKg+lVPy4SWkEsMk9hCcKe9RSJcH2XuwPYbTxym1KXEj+tK+0Dw2P7+VL/P8Asg/jPnfo7j5YDG8TFSVUEbq4toHQ6MPUGto6P4RMdCsi5YmI7SHMxBBscrX7SX2JAPeKyV4wkiBRpZD5XtetY9nS/dxeHWa+rH9KuyZ3Ua9laxRbpin9ld50m+0AMhBsI7g2N+1dwfCrR+gt95reUY/VzRLavUDa9oP4ogZj/ZqCA8c7CQcmVSjDuIWxHmDQxFxCRS0TMhyvkb7tDqrEGwIJ0I0IPxrWgKxXHNbETEb9fL8pnpfO6SG/E8NZ+SjppWhjhnS+ay9YzOpA1DWcaDmAAw8xUzHccWVcrxmVeQka4HcVzXym3MWND32Pqwq7gWse8Aga1LDbg0vaXR6mPjw4rktg90lhVAqoCiMSxDMWN9Bo1r28KgwEG3MVadIkzdWe7N+lVqxWBsfUbU7jblFNnm/MUYZpRiqQ6XpyJ6hk251KjbSrKYraHif3amZQfGutIBTijNtVgBWYwZgf34irPgnSJ0AZWIYWDC594b6W5i1Q5orb7VWP2GBBAvvtr563vrUOGmcM9oKhrTIGU7kHXvH+tG2E4ng8QoKMmp5mxFYdweHrpFRSozXuze6qjcta5rQeGdCsG2n2+Ri2gyJEq/PP86NNsqlSDlODoWuu/p8f9adTCZSLMlwebDU+poJ4p0SEHZkxZkDe6s0kmHjI2sHhuC3fmt6U9guhmHlFjgUC/wAceLcnzDpOQT+Yemtd6B7DLicYMZuRobgjW19/P0qjixMdv71PiR8nsflVXPwXG4Bi+Fd8VhrXMLENOg2OWwtKB3jW3I1JwGMhxCdZBIgQnVZHysjfiW3h428qQ8vBLI+UBvxskUqky46Y9JcUMGPsa5ZXYBnK2MaNsQpPvsSADtQt0V4xj4ZZFmAMr5VCSFhKxsWHV5RlPM3JAq3GIZ452JsWcXy6XyEBR5ACgJeJSPi87MS2bck/huBre9Rz5D8MMVYecd6UYXE4RkV3M2IUqEA+9UowZg4/3adn4XoHxuCLsQxVgct+rzBCik5Adsw91+VTOisAkmkRicrySg2tfswiYdrfVhY62IqU0ItccyfrXJbBcuCpETCYInKWtptcC+3Luq9OKe1+R13v4b+lNJENfDUVLjQZfn87VVRQ5MXFMxtfXuP/AIpxcQw0a+3h3/60rDQgA+ndz9KWIQb35W+hoWcux7BTNexvbz5VZCfx8+7u08aYhjAYDwqakXP972rqVAsbLt32I/Yv3GosmMIOuh8Ntu6rMwgnXx+W1R8ThwRc76/SugmMYxjnAOhCKD8D+lax7MDeCK5uby/JmH6igTpRw9FXOB2lYJ5qeR8r0e+y3+4j85v+5TbaeOP8OipqsjDwimzJ2ioF9AdxbUm3r2TTxpkf3jfkX6yVyXZLs8Wb+Ef8w/pQJiehaGWRjI/akdrDKPeYsdbd7GtCFUM/vt+Y1mfkpSjGNP2OeLklCT4gnxLojEsLEFyQVtc/zKNgO6qReAqN9aOeKD7l/wDD/wBS1QEVnYss67NfFlm12BfSToViZLS4ZetS2XIjfeKQe0Qje8Dp7pvptQBNiZASp0K3BBBBBG+ZdwRX0ZwtAYx5v8j/AKUrjHRLC42wxESux0Eg7Mq6cpFsx8jcVtePndJMyPIjeRtnzpFm3YW8jpU6OTcb2NtATrtypfH+GrhcVLBGzMiOAC1s2v5QB8q232bSdXhMAiABZYsz+LMHdmP81wNe6tDVIT/cyLhPR7E4nWCGRxf3zZUv+d7Cizhvspc9rEYhU5ZYBnI83cKo9FrasRgkcdoA+PMeR3oddN/C/wAiRr8KsS2VSk6BfC+znCR2LI857pnuvmFUIhPmDVvHwLDLth8MLf8AoxH/ANtWka/1/wDFIddaLoqtlHxTo3C4JXB4VzbQdWiG/cGjCn50NpDh4WPW4GSM3/4shTl/EWI8r0dynKAR/p8Ke6lZAA6hgRsdbeVSiXqiFE0U8ViitHaxRtRa1rHuI2uKB8X0LhdmOCfK99YnPjbsPbUeBo3iwixOcmgIOnLagjjbmNldCQb8j/NeuMOCJXA+IT4ZhHMpy357qfA7aUQ8Q4FhJ36yWBWdgLt2gW7i2QgE25nWnuASfaYB1oBILC9tbXtTE2IKHKNhXCNWf//Z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8" descr="data:image/jpeg;base64,/9j/4AAQSkZJRgABAQAAAQABAAD/2wCEAAkGBhQSERQUEhQVFRQWFhoXGRgXFxccFxgYGhcYFRUcFBcYHCYfGBojGRcWIC8gIycpLC0sGh4xNTAqNSYrLCkBCQoKDgwOGg8PGiwkHyQvLCkpLCksLCwsKSwsLCwsLCwsLCwsLCwsLCwsLCwpLCwsLCwsLCwpLCwpLCksLCwsLP/AABEIALwBDAMBIgACEQEDEQH/xAAcAAABBQEBAQAAAAAAAAAAAAAGAgMEBQcBAAj/xABIEAACAQIEAgcFBgMFBwIHAAABAgMAEQQSITEFQQYTIlFhcYEHMpGhsRQjQnLB8FJi0SQzgqLhFUNTkrKz8WPCFjQ1c3SDk//EABoBAAIDAQEAAAAAAAAAAAAAAAIEAAMFAQb/xAAnEQACAgICAgIBBQEBAAAAAAAAAQIRAyESMQRBEyIFMlFhcZGxFP/aAAwDAQACEQMRAD8A26vV6vVCs9XCa7SWqEO5q9mpNeqEPVwmvE0kmoQ6TSa9SWaoQUTTUp0NLvf/AEpmVtD+tQg0DS1NNCu5qhBzOK7mppaXUILvXgaRevA1CDt671lIr1QgvNXaaDa0rNXaIKvQJ7Zf/ksOe7Gwn/LJRxegX2zH+wRHuxcR+Tj9aGX6WFHtFvN77fmP1IpRNNSv22/MfrXCdT51gs1UOq1PB7WqIGpSvUOknrN/SuSS7+lM5ve9KRiMQFVmbQKLk9wAJJqJWcbonRvtSYZBb995qNhpwQCOYB+IvUDi+LZIGyf3jt1aa2u7OVXXWwuBc22vXa3RG6Vl2G0p5Wqo4VjWlijd0EbMtygbMF1b8VhfYcqsQ+g8q4QJiaQTSyKQRW+ZB0muV6vVCHCaSTSiKSRUIcr1eprFYlY0Z3NkUEsTyA3qEPYnEKilnZVVdWLGwA8TQBxj2jl26vBADcddKuhPIIvcQNz3DShPpR0ufHzZQSuHU9hOb9zuLWLHe2ttt9akcJcWylQAR3aq1tCQdvInmLd1UyybpDGPH7ZYRpPM6tiZZGIOb3iqWtdewpygaWOmoJqwxxxMA+5ncIo0UgOuW1lWz6DYAW1qrgxjnEJHbQ9ojW+UdnS+/asCNCCRpRZNh+yudraeFvHa7X8rd1VObLeCInR7pqJCIsUFimsvauBG7ktZVG6GxGp0J0oqGlZdx3CaMNMu4yro3LVnvl0393yvUno304MFosSWMOmWTRur8GIJLJt4jxGxQzX2VywuriaTmrwNNgggEEEEXBGxHIqeY8acU0zafQudBpdIIpSmocFLSiaSDavFqhD1dU1ykk12yCr60D+2b/6aD3YmI/Jx+tGpagn2ya8Kf/78P/URQvphR7J8z9s+Z+tdL6mmHkuxPf8A1pRbU1hPs1YjoP615G+lMg/rSo219K4dY/1nvVV9JJvuQn/Gmih9Ge7/AOVSPWp4beqvpCO3gv8A8sH4QTEfMUUOwZdE3guFSKJUjUKoL2C6DtMz/DUVA4tMTPgl5Gadz/8ArifL8CwPpVphNF8qpeIv/asCe9sYvqYiR9KKG5tnZLSCHAiyKPC36VPUaDyquwzaCpZe1vKqbOhcRSSKXSWr0JjnK9XqSTUIeJpNer1Q6lZ6s49sPSExpFhkOsl3e38C7DyJv8BWjMaxL2stnx++qRIvxUMfP3u6hn0HBbBjD4+wBABAO1wR8SKIeEYpZHsGsdbaOba7XVNNLXFz4ihrBYFmOgueVxc38eQ0oox8fU4OVomKyBQcy++SzqgRWI01ZjcW2AFyaUvdDlUTH4uOtMTyJA6kEu1jlG57NrjMBexta16IuJ4z7hbQrIhW6uVkKsLXJfIwOvcL+VZtxVWUQriIBEEA+9VLtISLlWkJIck9rtnMO61Lk6Uv1bxiaWQL2bu9lZCAQAoIt1ZJFx2W003v1xOFwOOQElGi+zm1yYskiXGga0sRZdNPe7OunKkTwki8UsTIfdvDCD3iziMG9u+3d5jMOP2zX8yLMPEgCzDw50WcAwaFlbI9mG63yNrsSWIOvI7aaaCq5aLUW/QDpKySLhZbZHv1R1XI5uxTK2wa2irsfAmtFVqBcT0WhYZh2ZAc6NmIsQQ3fyI3Hxov4bjusS594WDeFwCD63pnFNPQnmhTtE1jelGmwaUrXq8XO17L3V63dVNN0ghv/fHKNwpyjNc6NmA1sreVck1FWwoxcnSLstSf3+zQvxbjcqLniYDKCTcAs2ikAA6Ean5UI/8AxBjsU7oJSi3JyqVQgAm4JQg29ap+dNF/wM1OedUF3ZV56mxt5b0D+0bHQYzAvh0xEQkMkbDOSOyrXYgWJOnKqfEcYdALhiAAc6glR35QAQxNtNSSSNdb0L4/gb4gu6Nr7xuSRfXrLEm7BSrLfbNcDaufK2FHElt9mgYXi8TvkSVWY6W1BJFibA6+OvKpZ3rLOMRdQVjicu8YBLKGspsWAzczfXLsNbAXJOhcE4yMRAstwGI7Q5hhowPjsfWs/Lj47XQ5Fosl3HrSkNNg6+ldU1QWC1Opqs6TtZcPJ/w8XAT4B88Vz4XcVYjdqgdIMIZcLMq+8Y8y236xCJI7f4lHxooOnsGXRY4U29CflVNxxsv2WX/hYwBj3LK0kDfNhUro/jJJYleVVR3JJVcwABOgs2obwpHF8D1+Hmi2L57E37LCUuh01FmUV1fWZHtFvhlsAO7epd9B5VTcAw7JAoZmc6kszMxJLXPabW19gatlTSqX2CGpFJIpOQePxP8AWudWPH4mvQpmXQqkyyBQSdhXur8T8TQh0/44YFREJzNdt+73fnc/4aGcqOxim6JvHeJT9X9x2XuNgpK+raFu+haLF42KbeSXdiGlYG19bLql/DSpWB6XollYjQWJJ0Ft7+tEWHlaZS6QkqRYMbAsDzUHW1K85P2M8OOxOB6SI9ke6uRazWDa6C/fes56ZwiTH4lgAxGXU+6MqIjacwCPX0o9xWBUtmA7WgBsLgjbLfb0FCvH+C5LvckMxubXIZgff15nW5sK68lROwx27A/E4o5bDUeW45WH4V8KgT4lmupJ1AJtpsystvLLU6eEo2Ze64B8NGBPMDlTWFweut9/kbEfKq+kMrHemSJeLTK4lk6qdC2Rogxyu2pUSwc/duCNzaldI8KXnldVC3IksNLZgC6gD8PMedVnHFWJ0lik+9IXOmU6GwCPCRuCBtplJ0N7URcKw2eCO7Ft9f5rkvruSSTejk9WBj3JxB3DxgOShcKbGxtf1tpmHzGhomnV1RVBKtlBfVsqXJIRVBGuWxN++3Kl4LBIr6gCxvzq6gw4Kkkbkn19aplJMvUKZAinPVgFr3F2Nrel9wvPQD1ot6Nrly/zRRm3ktx9aHrqXjiUgNLIqA5CbZiAb28L0Y4WICQ22UAep5adwtVmGLbsW8qSSonna1evXBSZZQoLMbKBcmnzOQO9NOMuuTDw6PKAzEXvluQADyHZJJ9OdZhh4nxDSLH2yje6SdRcqcrMSBqCPSjfp+x7GKgLfdskcr5WKqodXUkEXIu1jpaxtSehGNiOHKCNUckEgC4ayqAVJ2FgLCkssnY/hh9dEbAM0kQjnA6odgyEFXZVFwGU3Bk1tmFtdapmOIeJkiSLDoxIWNVZmI3zTSudQL2NrAWFqOJsKzNmsGVb6Hx008La+dAXSPEyJHpezXvvqO4d/jVcXTLWtFBLhpkbR8x1OjEbC97ixtsd+dPYHjLRFc9zl3W9yfxZBfYk2udwKY/243hfe+m/L4E3FQHlF76Hv/f670xVi9l5iOl8rk2SNnLZhZez1jZr5RbZMzWO5NzzqT0UkSDIZXK9Yi32uJc5LnQbFdKpExoTK6gZlAsbeGulQ5cQSuh1zfO99fjXWrVHYumbS4FyQQQdVK7EXP8AT6V5KF+g+PZ42Um4Cg/lYHJ/mQg/4KJlOtZc48WNx6FA6t5V6QaelJ5t5V0nQeVAEKwiAAAd96Rh138Gf/uNS4a5hjv+Z/hnND0QlQ+7UhDpUVNvWn0OlCcoNa9Xq9XozGEWrNvaZgXlxEfVhmYwhcqqWZRmcswUam4AXetAxuPCA2sSATrfKNLguRsCdNLnXS9UUckkmWYSra6li9gvVgkvkQaqDYEFyxsdgTQTjYxhi07AaLoxPFICseGXUlZsXKSwNrjLho2Kg3BtfMeZop4bhuKZFkOPw0oOoj+zsqtY7daBnF+fYPlVLxXpj1DPKFjeRkPVuv3hC6lWMxJUXufulXTvqdw/EcSxDQy9Y0eHMIcrDkDBiDYEzBzLoLkae8oFqFOPoayY5LuiVj+k0sBT7dhrA3HWwLJJCCNiWUMwvtZlU+dMy4hZ4y8RWaGT8S6gj+FhuGHcbEFTpVjwXGYgiVcSxEgGeMXXMFy6ZlUjtmxOUHLVZxXhmRjiwq59UxixA2dVGkqAjV4mOu2ZVexuBVOaCmrXYMHxdSf+FJj+j92BUk2AGtthrypmXo5KEaRY2dQWzMutufujXQW5VedeMuhBB5g3Wx2KnmLc6IuhnE1dJIgQGVi3mrfi8ddPhS2KKm6GJyeNckYJxSS8txc+6Vs2hFrb7ijLoxGEhUXubs1wdL5j8RRZ0v8AZeuJDywhIsT7wYWEcjc+tS3ZYjTOu/MGgTgLujywSqEkifKUOhA5gW5cxvoRTOaLUaF8ORSnYQ4fDXN/GrpWAXX4VX4aQWrs3Ecp8qSY/TJPRPhYM+InDspVljVL3CZo8zMl9UzEkG3dRZDGFFlFh+vM0O9GcaGlbUXkS5UbjJaxP/Pb4USLWnh/QjJzrjN2dr1JaQXy3GbfLcXI11t6H4GlVdTqxZdlXx1A0LGSwBIB8Rc2uefKqjg/DVsTHpbTTXlzHKrXj2HEiGO/aJBXU6CxDX0tzGlA+DGJwmJKLHnzEnOHCmwGos2hHmaz80fsaPjO4BNiMQV0Obu0+FZx0owMkZvm7BLbfHatQVy4BkTIbajT6gkVQ9LuFiWGyAswa4tVMXTGXHRkZjPrr8t6ackX50XRdFmt94Ql7aWudz89vWrA8GwbqUMEyAOFE4lcyXJCK5jP3bDMwuo5c700s0fZR/55S2jPUnuu+x+fOnhJoPzU3xTANBI8be/HIyHLsSpsxF+R5edP8DwbzSrGgOdmyrfYHck+Ci7HyHfVraooS3RoXs7w5GHldvxSkD8qIqn/ADG3oaKgdaj4LCLEixx6IigD0vqfEk3PjTyVk5JcpNocWkdB1NLY6CkDc11m09L1WwhyJv1puA7/AJ3/AOomuoaRDu352+tCQmxnSneQ8qixP+tSM2g8q4QOCaalbc3Kgbm303+lV2I4shzZ7hVB8mI1spJyluztuKp8Vx+TEQq0MUqFmAfN1edI89mv2rC6kHQkgA3G1ehsy1hdW0TukPGYI1s5jzswTq3VSzMblcy3uNs2vLWhfi2KxEuaOT7KkBTrJY0j65wouQJcrgAHLmzLbcAEmnouhc0sTZ8R1mYkAkXUAEgAA76Gwe5OWw1FQsTisPgozGqI7RxnrFhjRC1ms5ae5YW7raldwNKBve+h3AlJa2SpOjSQKkuLjiljLIAFXqY4FYgDsFzzNyT2uRJFI4tx2ITBI8Y8QjORYAl+sbOpCBcrXRlIUaaakaWqZx1nxOHEMIEnXZZFWWS8uUkMrKfdCi2xJNr6Uz0agw+Dg62eNY3DMJJpGisO2VIVtSVNgAtg1gL61y2+kRfot7f7HcZx50mIMaGXMQxLqBBH1a2iRiMrznfKSwAIudRT2O4lMI4J5FVJGIthZJQCULZWbOllkbIy9lgVFzzoU6U9K/tTpGUdMMr3fMAJsoYEte1o4gMhUWuxAJp/h+KxD4vqon64LbTEqpLquiszKCRJc3DGx9035UDml6D+KTjdU/dkaBXjM0JFooZGjiOxC5ncI/8AFlDWzDypHDOPfZsTHJfshrSD/wBNuy3wBzelVsOJl/tRklLMJkzR3bKGZGDym4GpYBDYbg1P6L9FxjTmaT7sllKoQXNrZg516oW57m5tal0rlaD5KONqRtua+xoS6Q+zyPFY2LElymRAGCgZnZWBjzEgiwUupNrm691XOGxIjREVWYqAo1Ow0F+Z86dbiDDdRpyFzT3KLMlaegE470amwxuoaWM651Qkr4OF+oFDeHLYnER4dLguwBIBJAvclgPdsBfW21bQuLU2ubHuNwb0iTBxXLWAZgAWA7TAXIDEasNToapWBXfocXly40yi4dwfD4cMMPEkYY3JUanuuTcn5VJfEKilnbKigsx7gBcnw5D1pyWPKSL313oK9oXGNFwyH3gHl8v92nqdT4WpzDic5qETOyzcYuUinj46zTjFsLXnRrH8MQ7GX0jYg+NaWVsT+/L5VlLxDqrEac9fQ32rROjeM63CQsTchAjX3zR/dMfUpf1p/wA/FxUZL+hLxcnJsjca6RphiVnjfJJYI6doyEC5UqNQVPeLG9cwHEFChZR95lB7QGax1XNl0zW3tUXpG0pxUIjMSgR3zSxo+W7kOUDajS2g3IqVPJHaxYM1tXyhSfEAdkeQrz2VU2ejwfpSFTS3BFtKrcRDk1B35VyfiQXQG9VuOx2YHXWlhtJ2dndpQUiRHlawAYDsi4zvYkZiALDuuDUQ8HfCLK06qvWMoCXuCytdT5k2va9gG7xVYmLkRy6tYkAfO4PgRffflTXEMdI/akdmNrXJPy7vSiSDtroCePuZJXYkksxJvuTf6mj72e8E6mATMtpJRcae7Fe6WtsX0bXllPOqDo90LfiWK6pSVQXaR8twq37PMXLNYW7sx/DrccGGPLhsTO6IrZeqGQM2Xs2NlskYIIB1NrADSnJY5ZIJIypTjCb5Bcp28qd7qhYOViXDG5BHKwsdrX+dSs9Zs48HxGIy5JMX3+VeJ09K4ramvEaelAWjkbbUiBtW/O1eXlXIDq352/SuUQfi2p4DQbbU2v609HtQkCyHBOFTtKAEVcmUZAQO1lAPfpYk2FR4wglkEivlJCKpF0ICmQ2QXA1U9ojU2FN8cxcEbxSOWEoJEeQEsb+8uXUeel9KoOL8bxRUySpDhsICAxmZzI4LDLlVQcrEjRcut9xXoXKjPhBy3YxxTFSLipsJEGEcgjJJfPkFmLlVa+UNbLYkG5uNqpcN0Zc41mxLw5VV2JZlLHMl0MUJsxIKi5cC4BHM1M4jiGwaSSQR5yQAZsTIpbTVAkZsQzXzAHUg38KrMPI3VJjJnhkkV7EK69bLE4UMLgj71G0BOoF9NqWb+32/w0Iqo0tBB0dwWXNEEMUMLFpgWUMVZesHWhWItzyg9nYXFOcQU5olWGKOGXsrGEDmQt2y0qABTENdWOhIO4F4WBMTu5lRI1cBFYuB1xTMio8lwXIU3Y2sCxFzoBbcD4U6qJJerdpmTrLynLEoFwkLITmUaWBI53Jo9C/GKbmVuP6MzzZhi8nVIWcNCU609nKoHZ7NksCLEdi96EcQfs8sn2UB4lRSSAWzKGBVnUgWbrBewFhYGjzpLjmURODmiclkKMAFe+rOHBLLkzbafyiqePFM2IeWK4w+GjYQsI1yuWQ5lzPZyrS5QMt9RqAKBxicx53B9/vaM34kjxxzGZmzYiLNlDksM0qyK0w/Ddy5AudW5Ue+zHDfZcA+KOsmIeyKdgqFlBPfdldj4Koqo4h0OWPBYiZczyiHLclSg6mROseNQLgZ1a1ydAai9E+lYCRYWQsvV3WNhqhDEsoYfhcZzrax0Gm9djrsrlJZFaNXOLey5izkpmtpcLzZzsFHfVX0N6UrjIpH9wrO4I1JA0MefxZLHTnm7jULivE8THhJhGiBShue0XsdNdbC2tgNAKBeg3EvseOaCTspN91cnRZUY9SzeDXK+Ul+VGylbVm5wsORB8K64sLjW2unLyqpin013vY+dOpjCCDe2tvPwokwKFB8x8z9fCs44zwGebFSzRZJFdy1nbKwHu5dAdBawrQesub+v61TcIfs3vv3Dv1t86V8jzcniuLx9stx+PDMmp9AtieHYkLlOF8isyN8ivyok6EQyJhyJFygysyglSwGVQ2YLovbDWHdVzKNK5gB92O67H4saLB+VzeXeOdUtlc/AxYlzjd/2VXTXh/WYcSD3oGz33ORuy4A7vdb0NBwlfdmFu++luRBOlacp/feNiD3i1Q04Nhw2YQQht79WvyB0HoKLJjcnaYxi8n41TQBYeCWUFoopJQL9pFOXTcBjox8ASaq34izd1v3vWtF9/CwHK3dby5VnHtCMUOIjK2SbEXZo1BI2sruNAjO1hYb70DwpK0X4/K5z+yK4Y0Nodz9dhXoMA0zZFttdi18qJsWa2vgANWOgvUHA4IzyBFsdLliLqqbMzjTSxtbdjoLbg5wXDUiRY1uQNSTqzHYs/ja1gNFGg53mPC5bfQXkeQoaXY1h36uL7PhQyRbuxsJJW5tIRy5ZRoBYU9hOFKBtcn5/vuqwgw9yAoz8tPll7hTOHxXXFlhZurHZaZcvbYGziFiCCqWN5AG10XW5GglRkve2RRgSJSqi5KAkDcC/ZJHIHx35UptLA7gVbYLBJEmWNbC5YkkszsTq0jtdnY95PhtUmWFW0IB07tfTupTN4yk3KLGcfkOOmtFEp7XpSht6VMn4Sw1TtDa1+1UFrjQi3LXf1FZk8coPaHoTjNaYteVJw+7/nb9K6DSYTq352+i1WGSEOg8zUiLaosR+tSotqAhc8XxzNlMeHMkqOGAzRgxmxBc2fMRYkWAobn6QYfGxRx4xlV3YsqWdTGwfq06pgLFr8zuCwqMmLwWGObCzSPMzD32kYLdr65VGcans3qfPEZpgYDhyIiCI7ESZi2cZlcBQL6219K23Jehb41j+zT/AI9CsD0cjxEbHFI6yZFVLm0yrEMqlhms0jMC/ukAMFubVXN0HgZElfFZYAjImVAsqszZ+2VNs4fcADbberrjnEZYpBLLhIysYVSwGYkk2bqzlvbKWQaa31sKlYjjULRGKOAyKrKtsq9XY6XjZiFfe1lO5tyrsuKWyLNka+jZWcA4acW5lxF3sqqjOL/dFTZkLKO0zhmvucw00qRxPjsWERgh7KHqQHDqhYKt1DkHOwW5uoOunfau41xmFoWA+56siMdYCqxi5zARntI7KSAwGa1iNKF0xEhku8kN5I7wrIwAjTOTHlzA9WxWwzlczWOo50OdncWBrssulfSHrI+rYIsdiI2aZGka4YAoNyDlIbuNOcI47iMV1V4OqhDNdYkN2bKczuG92Maabsy2F6GvsT4UJIpy4lZZdClx1dhZznXUEsVIAOrcjpRFgeD4zszYbFxQdYl/vGaR5CWLIXzAhVItYfzHwt2O3Vh53CEbSVkjo9hXlgmw0oyMEZNNWcOpyi97LcNew8ayHDE2LH3he/Kxtb62Fa1/tGWLE9ZOUiZFXPHGubrCFALRu2VRE/ZI1LXJXkazHpAFEkuUEBpM4HcLXAqwTx72bTgZlxWEjk2WWIZudiQEcadxv8DWfdO+BErDMBqfupMvKWO4Iv3nKV/wiiL2UY3NhJIz/upTa/8ADIL2/wCYSH1q741wfrFZQoZJPfQm2oGjxnk4sNedqJbK4yUZUQujXSsS4FMTMcojzRzsRoZEC9qw5uGXTfNpT/BekceKbQspPuI1r9kXN7bsdTQLj+h0zBlhZhdwXiscjSKMoYhSckhGa4Iy6Eq3asCToZ0KfDyLNLIpZbhVUZgCVsTmItzO1/Pu5UrDlxS2GM8uVHJIHZbcgcj31WcEmVkGXKbgbEHuvzqk6TY5kxxysRaOPQHS+tTY3R1DGKAsdyYYyfjasvzayOn6NLx8FQTXsI5m0v8AOu4T+6j/ACChSYryji//AJLaiLguJaSIs5v2yo0A0CqbadxJrn4+KhN/yD5eJrGpeiwDUqq3jXFVw0PXMOyCASToAeZsCd7VW4Xpnh5rBJUJPdlY/DPm+Vaspxjp/wDDMWNy2i54lxVcNHJPIPuI4izG4u0meyKtzudr7A1hXBuINj+MxySWu8jO2uihUZlUX2VAAo8hzos9r3Gy+GTDxtdQeteykXJJVAQe5cx9aH/Z1wdI82Ie2Y9iMHW2q9Yw5aCwB8H9LI/ZWiNcGHvAOHrBEEVi1zdmO7n8Nx/CoJAHLU7mr2GDv/8AHlfYUNvxRlymNEtZrmWQKoINrZVBdzYg9kaczVXxbpQ5GVpFfTtRpCscJU7q7OzSSLtcDLfnRrSpAtOTsu+OccQplS5ibkpKtiAdOywsVw+hVmGr2suUXLWPDuI3iQFFWygZU7KqL2UKL6AaDc0B4SV5XaWTtOdr99wLmwttp5AUR4V9L6aW0tqT3ADeu2C0FCYsW594Fx+tLlx4AudBbTmT/SqCHFgdkkDUk6G5ttofGkY2RWHbYKL310v3gWJ5VLBG+IdKCpsDpfbbQeRpzBdIo5rqzdoa7/QmuRxQXAAV9N/3reqbi/RsgiSLTna+o3v9OdBJclTLFraCgC1tjpcEbEHUW9Kbi95/zn6LVL0f4sXBVz2r6d/u66d1XcfvP+c/9KVj5ocJv9vRp4p8o/0ORn61Ii2qPGPrUiLalywqx0Q6iNpOsf7QbuuRR1ahvdW0im2UdxUi9qq+CywYgZp50jlSQMQCIiAoBL51F5WbTQnS1730or6TdLuqMkUESsGYqSCWaRrWIVU1ue8nTKaGo+D4d54ozGIpo0AeAxiZWsLhs6G6k5lDWvsNq1aZyPyupTfZ7i/SSNXVoMViZlZijo2aSIEggZTJYi5PLleky8Wmw4JaKDOYxfrGJIAKKAcPoSwy9gXy763vUbG4SaMQkYfq1icqVXQEBiqaNoxN2e972cCpUmKUYaZpOphM2YRYZlCkZXy9c4KHK9wcpIC769wNOwrjahRV43ibOpiaVX61Rmma9gC/8igJZUCkFSbHupjC8CtGhTtYlmASNkkySRsAolzNZCoY6G2UmwKm4pEPDY0jd5pohJF2hGJ1PXAliQGQsBva6kncWG9Ec+KaHCYOWRT9rzSyRJIhCRqVJsoz9gIqoVvqdAdyaKiyc0uipw2AfEnqljVCseQdUVU2VbN9663BBdsxuLEacqIouE8QcWV8HEtrZURrBQAAELJ2hoAL2oCg9oM2HLfZMihkRDLJHmkbKFLMCTZQxN8tvGmMX7SOIsD/AGtxfcxxwobHS+ZY819udNR8eTVsys+dOWjSZ+AFOpnxCrMY0KoY0tGZGa7GRFGhVr2I7JzbBqz3p0hkxLsCGuzDT+Vih/zBj5EVX4PpNi2xqTGaWSVSjAszHsgWK5RYFe/Su8TmYtqdOW2a7MWYnzJNcyQ4o5hduwo9nMSBJC2LfDWkQAJkyOQD/eZ1OdRci1xvvzrV54EsSCV89R3+Yt3a2r5xlxZUqgy5FW7a62J0F76E99GfQ7pFi3nEWFe4yFhHM4aMogAIz2vms1gba2O9VfZdFrWN7ZozRK/bidZYyLlk1yutgfK6Ff8AkHfTmDiAX1oNnxK4KecCJYmmWLLAsodA12MrjLYIDljFtzmNGWC213Op9QKOMn0yjPiUaa9gP0rb+3SHuWL/ALaH9ascLJ92v77/AN/CofTmL+1R9WqreNXlc3JbtFFAUGwbKqm9r2PdpVf9uyXBN7i1uQ1BW1uYIB9Kzs8Lkz0Phx+TEqXWi8tRH0fAGH83f6gfpQVBjmP4kAt7xVzY9xyfG9GnR8g4dNb6tc2trm1spJIHnRePBpuXoS/IZIpfF7uyJ00F8FJ+ZPqawLi/DwpNq33pkf7FKe5lP+asc4tDc/vuppP7iEE+BGwCZsIo3JVxr4MQB8CKI8CmQLHoRGoQeJAsx17zmPrVJwFR1Vv4XP1DfWrfDseR1v8ApbWmUVFjiY5ZY8uHV5ZA+qpa5UobnxsY0+JqOnRfH31wk/ot+7exq96HK32uHIcpubkhirZQCyZrEC6tm1PI2vsNKnxLKyxnKryBioAfXJZnsdh2Tz39DRWgGZpw3ozio48zwSjT+HUAa3OunOqscQ7QKka63t/rW1yR6Hs2uCL+Yt+tfPOGxrEAkk6d4+lRnC4fjBUEBgCds2guOzqeWt6q8b0axj2coXv+JXVh53BtXsNHHJ/eFvfYb6AXvf57VYJglwymRJiQTay6AjleholFAcLjMO3aK27mNiPIi9EvAuneVhFiVI89bjwsbMNaa4JwxsRIZJNe4cvjV9046NhsCkUKAzBw0dgAQfxWPiNPGrKIMY7g6jLicLd4ydkGoO9rbirrCzBszfxNfXf3Vv8AO9ZxwDpLPhibAq4JR1YEBWGvaU/Sj7hEhaNWO79s22uyoxsOW/0rO81Kk/Y34v6mWUZ09akwjSoi7etTIjYVmjhE40kOEWSeCRIZWBN5kJYgm7lXubLrbYXyka13gMbh4yGyyYiVZHdYlyMChYxFj2hHrytreqebGSYnFCQ4WKZs3ZzOoaNVNlDWayANmYXU3za1ScQ43iHnZpJepe5Rc7lGUE5SosBYHcm4FudaynQPxZJKpP8A0P8ApbhhGI8QrZHRWj6omR0lZ7vbKLC4Yhw53A5AVYS8LE5LTxRkLlRCyLeQkKSYyGtZjm01rP8Ao9ImUq2KnEKgB3UExZswNlW5zKW1C21GvhRTjMdispnw+FSSQtlDBTnESkhcysR2ySdFAAuNe4uaewZwcUleyMvD8NBI2H+zCV5bSdthnVV98ABDsoOUC+bY61SdOMUcLw5VDS55c0KrKiq6ISTnAHaHZGUE2Op76r+JcUxMZlSYXBkCs0pcWk9+4kBDWAUm40HZ/iFBPGuKHEPckELdcwzfea9qRixJu3ppYcqLEucuirLWKNt3ZAjOgttp9K4W0b991chHZXy+mYfoK43P0+YrUelZk9slQrHu7HS4CgHXW/abW1qNeh3RA41zPK69Sj5TkILF1CnIo0CgBlNzvegSXceZ+daX7Fcbri4SdLRzAeIJjkt6FKVzY1dl8crSpGhwYCNAAkUYsLC0aX9WIp1ybW0t3WFvkKUKRK1gTuACxA3sASbeOhqoB77KziHBoJG6ySJGkyqmZr3ChyygHwNvpUrAv2jc290+W/8Ap8KqOHdKo8TGskSFlNrjNqp0JVxYkHw53uDSIuK4iKOwSKV7ntMhViu4FkazEDnperfhlt0CsyvbBniSMszrJcSF298jM2uUEE8uzpbS1QDD5H/EP60vi+LbFY6F3UKbRR2AK6B2b3WJN+0edWk3DB3fu9ZmTA1Ls3Mf5pwSUY2VUKtfsWv3XGvK29XfBuNyLnjVgAoQ5WRCYy3asDuAV1sbmq9MC+cBI3bTUojt/mCkCpfDeBzpPMzxMgkMZXbXKgQ27W982lV5IqON72HD8jLy8vDJBKvZaYniUkiFJCCpFiuRLH0y38azTjqSIq2hfM1gLo+XkN7WrTv9lSHZTf0/rQ5jOKzQyMr3Rwb9W11YgbFSvvC/IfGp4K5ydsr81qKSiUs3CBhoo1JLSuC0h/AGNrIgvoEsRfmSaiyYgQRs7E6DQfxNYhcvqfhT3EeKGY3YBFW9ze4/mJ7rHlVDi8S00isdFGiDuBFr+daLdGcujbOEdGg2GwkkYi6zsT55FJYddGjs0dtQ4OUC+lhY3GlTv/hOSykNFmR7oS0txdWDS3N7TE5CVHZbKQTY6Zdg+mONjVETFEIihVUxwHKqrlUAtGToABqanwe0fHrf72F/zwJ/7StSORxVI5xbNh4PhHjBWRg5M0jA66JJK0qLr/BmK+Vq+d5NGNhszD4Mwowj9reNUjMmGa1j7kg+klqDHe7FtNWLG21yS2mvjXbslC8KmeXKzZEtndu5QMpAB3JNWuCwv2uS0a5YksAOeXa7EjUmq3hLRHEBcQSI3Frrya33Ya/InurVOFvEiBIwFFsoG5015anaiQEme4ZwxYha1lHiP3rUybDCSSM5vcJI+HOusyjtNYC3Pv5WFVMnGSWGW/d2dNyb2+Ao30AROn3RPrFbEwgmeNRnABPWxr9XQbHmpYdxr3Ah9zH+RCPWGM6et/hV7hsde1x8WPz1pxeFo5JU5GN22uG2F8vkANLcqT8nDLJH6+i/Bljjf2IK7GpMB7IpqfDGM5W56gjUEd4P7tT2HAt5aVkSi4dmhyctxAv/AG28cjvKO3lCqFa3VhbNYsRd9SL5iT41zB8dlxE0bYidQiHOTICQRc3VbKbcrDuHfetWPQ+ITNMETMykEZVsSTckqQQGOlyN7UJ4joSil1yB89mOR8rZ0LOoswspO10+Fazi+rOxy4sveqBTo7xGOEzPLI/3imNQqsFDOc3WSvm7OoB0BNybC1W+D4xLhMM0/WB0YrHE+YSSMVYh752TMpa+o1A12oVjwD4adftOGNiC5jlPZKDQaDuP4j31IR1yK75FGaaURZWKqrWIWO18tyqi1xe3mDQ+xhY4V9ev5InT7ibZUgZ0ZxneVkd3LZymrs4ADMFUWUAZV0sDahDnrzoqxUGFld3frRJIblhItgT/AAqyhSOWXQW0pxfZpiJADHLhyn4WZ3UsO/IEYrrfS551oYcuOEfs6Mnycc3KwPw3um+4Zh869INfgfnR/hvZLIb58VCt9SFjlc7fzZBVhB7JcPf7zFzMbfgjiT6lyfLSrJeXiqrFfhkZjKNvOjD2V4zJxKNRp1ySRa95XrE/zxL8aMcH7MuHg6rPIQfxTWv6RqtqvOH9CsBBIskOGAkQhlLSTMVYbEZnKg+lVPy4SWkEsMk9hCcKe9RSJcH2XuwPYbTxym1KXEj+tK+0Dw2P7+VL/P8Asg/jPnfo7j5YDG8TFSVUEbq4toHQ6MPUGto6P4RMdCsi5YmI7SHMxBBscrX7SX2JAPeKyV4wkiBRpZD5XtetY9nS/dxeHWa+rH9KuyZ3Ua9laxRbpin9ld50m+0AMhBsI7g2N+1dwfCrR+gt95reUY/VzRLavUDa9oP4ogZj/ZqCA8c7CQcmVSjDuIWxHmDQxFxCRS0TMhyvkb7tDqrEGwIJ0I0IPxrWgKxXHNbETEb9fL8pnpfO6SG/E8NZ+SjppWhjhnS+ay9YzOpA1DWcaDmAAw8xUzHccWVcrxmVeQka4HcVzXym3MWND32Pqwq7gWse8Aga1LDbg0vaXR6mPjw4rktg90lhVAqoCiMSxDMWN9Bo1r28KgwEG3MVadIkzdWe7N+lVqxWBsfUbU7jblFNnm/MUYZpRiqQ6XpyJ6hk251KjbSrKYraHif3amZQfGutIBTijNtVgBWYwZgf34irPgnSJ0AZWIYWDC594b6W5i1Q5orb7VWP2GBBAvvtr563vrUOGmcM9oKhrTIGU7kHXvH+tG2E4ng8QoKMmp5mxFYdweHrpFRSozXuze6qjcta5rQeGdCsG2n2+Ri2gyJEq/PP86NNsqlSDlODoWuu/p8f9adTCZSLMlwebDU+poJ4p0SEHZkxZkDe6s0kmHjI2sHhuC3fmt6U9guhmHlFjgUC/wAceLcnzDpOQT+Yemtd6B7DLicYMZuRobgjW19/P0qjixMdv71PiR8nsflVXPwXG4Bi+Fd8VhrXMLENOg2OWwtKB3jW3I1JwGMhxCdZBIgQnVZHysjfiW3h428qQ8vBLI+UBvxskUqky46Y9JcUMGPsa5ZXYBnK2MaNsQpPvsSADtQt0V4xj4ZZFmAMr5VCSFhKxsWHV5RlPM3JAq3GIZ452JsWcXy6XyEBR5ACgJeJSPi87MS2bck/huBre9Rz5D8MMVYecd6UYXE4RkV3M2IUqEA+9UowZg4/3adn4XoHxuCLsQxVgct+rzBCik5Adsw91+VTOisAkmkRicrySg2tfswiYdrfVhY62IqU0ItccyfrXJbBcuCpETCYInKWtptcC+3Luq9OKe1+R13v4b+lNJENfDUVLjQZfn87VVRQ5MXFMxtfXuP/AIpxcQw0a+3h3/60rDQgA+ndz9KWIQb35W+hoWcux7BTNexvbz5VZCfx8+7u08aYhjAYDwqakXP972rqVAsbLt32I/Yv3GosmMIOuh8Ntu6rMwgnXx+W1R8ThwRc76/SugmMYxjnAOhCKD8D+lax7MDeCK5uby/JmH6igTpRw9FXOB2lYJ5qeR8r0e+y3+4j85v+5TbaeOP8OipqsjDwimzJ2ioF9AdxbUm3r2TTxpkf3jfkX6yVyXZLs8Wb+Ef8w/pQJiehaGWRjI/akdrDKPeYsdbd7GtCFUM/vt+Y1mfkpSjGNP2OeLklCT4gnxLojEsLEFyQVtc/zKNgO6qReAqN9aOeKD7l/wDD/wBS1QEVnYss67NfFlm12BfSToViZLS4ZetS2XIjfeKQe0Qje8Dp7pvptQBNiZASp0K3BBBBBG+ZdwRX0ZwtAYx5v8j/AKUrjHRLC42wxESux0Eg7Mq6cpFsx8jcVtePndJMyPIjeRtnzpFm3YW8jpU6OTcb2NtATrtypfH+GrhcVLBGzMiOAC1s2v5QB8q232bSdXhMAiABZYsz+LMHdmP81wNe6tDVIT/cyLhPR7E4nWCGRxf3zZUv+d7Cizhvspc9rEYhU5ZYBnI83cKo9FrasRgkcdoA+PMeR3oddN/C/wAiRr8KsS2VSk6BfC+znCR2LI857pnuvmFUIhPmDVvHwLDLth8MLf8AoxH/ANtWka/1/wDFIddaLoqtlHxTo3C4JXB4VzbQdWiG/cGjCn50NpDh4WPW4GSM3/4shTl/EWI8r0dynKAR/p8Ke6lZAA6hgRsdbeVSiXqiFE0U8ViitHaxRtRa1rHuI2uKB8X0LhdmOCfK99YnPjbsPbUeBo3iwixOcmgIOnLagjjbmNldCQb8j/NeuMOCJXA+IT4ZhHMpy357qfA7aUQ8Q4FhJ36yWBWdgLt2gW7i2QgE25nWnuASfaYB1oBILC9tbXtTE2IKHKNhXCNWf//Z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8" name="Picture 20" descr="http://www.itogi.ru/7-days/img/353/OBSCHESTVO-deti-6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478" y="2097797"/>
            <a:ext cx="5578228" cy="391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195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51074" y="382027"/>
            <a:ext cx="59827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chemeClr val="tx2"/>
                </a:solidFill>
                <a:latin typeface="Palatino Linotype" pitchFamily="18" charset="0"/>
                <a:cs typeface="Times New Roman" pitchFamily="18" charset="0"/>
              </a:rPr>
              <a:t>Моторные тесты </a:t>
            </a:r>
            <a:endParaRPr lang="ru-RU" sz="3600" b="1" dirty="0" smtClean="0">
              <a:solidFill>
                <a:schemeClr val="tx2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Palatino Linotype" pitchFamily="18" charset="0"/>
                <a:cs typeface="Times New Roman" pitchFamily="18" charset="0"/>
              </a:rPr>
              <a:t>направлены </a:t>
            </a:r>
            <a:r>
              <a:rPr lang="ru-RU" sz="3600" b="1" dirty="0">
                <a:solidFill>
                  <a:schemeClr val="tx2"/>
                </a:solidFill>
                <a:latin typeface="Palatino Linotype" pitchFamily="18" charset="0"/>
                <a:cs typeface="Times New Roman" pitchFamily="18" charset="0"/>
              </a:rPr>
              <a:t>на изучение</a:t>
            </a:r>
            <a:endParaRPr lang="ru-RU" sz="3600" b="1" dirty="0">
              <a:solidFill>
                <a:schemeClr val="tx2"/>
              </a:solidFill>
              <a:latin typeface="Palatino Linotyp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8129" y="1898947"/>
            <a:ext cx="88352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400" b="1" dirty="0">
                <a:latin typeface="Palatino Linotype" pitchFamily="18" charset="0"/>
                <a:cs typeface="Times New Roman" pitchFamily="18" charset="0"/>
              </a:rPr>
              <a:t>точности и скорости движений, </a:t>
            </a:r>
          </a:p>
          <a:p>
            <a:pPr>
              <a:buBlip>
                <a:blip r:embed="rId2"/>
              </a:buBlip>
            </a:pPr>
            <a:r>
              <a:rPr lang="ru-RU" sz="2400" b="1" dirty="0">
                <a:latin typeface="Palatino Linotype" pitchFamily="18" charset="0"/>
                <a:cs typeface="Times New Roman" pitchFamily="18" charset="0"/>
              </a:rPr>
              <a:t>зрительно-моторной и </a:t>
            </a:r>
            <a:r>
              <a:rPr lang="ru-RU" sz="2400" b="1" dirty="0" err="1">
                <a:latin typeface="Palatino Linotype" pitchFamily="18" charset="0"/>
                <a:cs typeface="Times New Roman" pitchFamily="18" charset="0"/>
              </a:rPr>
              <a:t>кинестетически</a:t>
            </a:r>
            <a:r>
              <a:rPr lang="ru-RU" sz="2400" b="1" dirty="0">
                <a:latin typeface="Palatino Linotype" pitchFamily="18" charset="0"/>
                <a:cs typeface="Times New Roman" pitchFamily="18" charset="0"/>
              </a:rPr>
              <a:t>-моторной координации, </a:t>
            </a:r>
          </a:p>
          <a:p>
            <a:pPr>
              <a:buBlip>
                <a:blip r:embed="rId2"/>
              </a:buBlip>
            </a:pPr>
            <a:r>
              <a:rPr lang="ru-RU" sz="2400" b="1" dirty="0">
                <a:latin typeface="Palatino Linotype" pitchFamily="18" charset="0"/>
                <a:cs typeface="Times New Roman" pitchFamily="18" charset="0"/>
              </a:rPr>
              <a:t>ловкости движений пальцев и рук, </a:t>
            </a:r>
          </a:p>
          <a:p>
            <a:pPr>
              <a:buBlip>
                <a:blip r:embed="rId2"/>
              </a:buBlip>
            </a:pPr>
            <a:r>
              <a:rPr lang="ru-RU" sz="2400" b="1" dirty="0">
                <a:latin typeface="Palatino Linotype" pitchFamily="18" charset="0"/>
                <a:cs typeface="Times New Roman" pitchFamily="18" charset="0"/>
              </a:rPr>
              <a:t>тре­мора, </a:t>
            </a:r>
          </a:p>
          <a:p>
            <a:pPr>
              <a:buBlip>
                <a:blip r:embed="rId2"/>
              </a:buBlip>
            </a:pPr>
            <a:r>
              <a:rPr lang="ru-RU" sz="2400" b="1" dirty="0">
                <a:latin typeface="Palatino Linotype" pitchFamily="18" charset="0"/>
                <a:cs typeface="Times New Roman" pitchFamily="18" charset="0"/>
              </a:rPr>
              <a:t>точности мышечного усилия и др.</a:t>
            </a:r>
          </a:p>
        </p:txBody>
      </p:sp>
    </p:spTree>
    <p:extLst>
      <p:ext uri="{BB962C8B-B14F-4D97-AF65-F5344CB8AC3E}">
        <p14:creationId xmlns:p14="http://schemas.microsoft.com/office/powerpoint/2010/main" val="3608713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7975" y="312738"/>
            <a:ext cx="8526483" cy="253255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Palatino Linotype" pitchFamily="18" charset="0"/>
                <a:cs typeface="Times New Roman" pitchFamily="18" charset="0"/>
              </a:rPr>
              <a:t>Работы Э. А. </a:t>
            </a:r>
            <a:r>
              <a:rPr lang="ru-RU" sz="3600" b="1" dirty="0" err="1">
                <a:latin typeface="Palatino Linotype" pitchFamily="18" charset="0"/>
                <a:cs typeface="Times New Roman" pitchFamily="18" charset="0"/>
              </a:rPr>
              <a:t>Флейшмана</a:t>
            </a:r>
            <a:r>
              <a:rPr lang="ru-RU" sz="3600" b="1" dirty="0">
                <a:latin typeface="Palatino Linotype" pitchFamily="18" charset="0"/>
                <a:cs typeface="Times New Roman" pitchFamily="18" charset="0"/>
              </a:rPr>
              <a:t> и его </a:t>
            </a:r>
            <a:r>
              <a:rPr lang="ru-RU" sz="3600" b="1" dirty="0" smtClean="0">
                <a:latin typeface="Palatino Linotype" pitchFamily="18" charset="0"/>
                <a:cs typeface="Times New Roman" pitchFamily="18" charset="0"/>
              </a:rPr>
              <a:t>коллег </a:t>
            </a:r>
            <a:r>
              <a:rPr lang="ru-RU" sz="3600" b="1" dirty="0">
                <a:latin typeface="Palatino Linotype" pitchFamily="18" charset="0"/>
                <a:cs typeface="Times New Roman" pitchFamily="18" charset="0"/>
              </a:rPr>
              <a:t>позволили выделить следующие самостоятельные факторы:</a:t>
            </a:r>
            <a:endParaRPr lang="ru-RU" sz="3600" dirty="0">
              <a:latin typeface="Palatino Linotype" pitchFamily="18" charset="0"/>
            </a:endParaRPr>
          </a:p>
        </p:txBody>
      </p:sp>
      <p:sp>
        <p:nvSpPr>
          <p:cNvPr id="2" name="AutoShape 2" descr="data:image/jpeg;base64,/9j/4AAQSkZJRgABAQAAAQABAAD/2wCEAAkGBhASEBIQERAREBASEhMVEBAWGRQSFhcQFBEYFhsSFRUXHiYeGRojGhIYIS8hLycpLC4sGB49NjAqNSY3LCkBCQoKDgwOGg8PGjQkHiQuKi0yLS80KTIuKi8tKSwsNS0pNSopLzQ0LSw1LDE1KSwqLC0sLSwsLC4sLCwqLDU0Lf/AABEIAMIBAwMBIgACEQEDEQH/xAAcAAACAwEBAQEAAAAAAAAAAAAAAwQFBgIHAQj/xABPEAACAQMCAwQECgcEBwYHAAABAgMABBESIQUTMQYiQVEyUnGRBxQWIzNhcoGx0iRCYqGys8FzdIKTFSU1Q1O00YOSo8LT4Rc0RFRjZHX/xAAbAQEAAgMBAQAAAAAAAAAAAAAAAQQDBQYCB//EADgRAAEDAgMECAQFBAMAAAAAAAEAAhEDBAUSITFBUWEGExQicYGx8FKRocEjQtHh8SQyM3IVNLL/2gAMAwEAAhEDEQA/APca55gr63SkZooJTuYKOYKTmjNFEp3MFHMFJzRmiSncwUcwUnNGaJKdzBRzBSc1B4px22tl1XNxFAp6GRlXPToDueo6edElWnMFHMFefXnw18IQ4WaabrkxxOQMHzbTn7s1YcB+FDhl2G0XKwsvVJ9MDEbd5dRwRvjrRNVseYKOYKjpICAQQQQCCNwQRkEEdRXWaJKdzBRzBSc0Zokp3MFHMFJzRmiSncwUcwUnNGaJKdzBRzBSc0Zokp3MFHMFJzRmiSncwUcwUnNGaJKdzBRzBSc0Zokp3MFHMFJzRmiSncwV9Vs0jNMi8aICmUUUUXpfG6Go2akP0PsqJmi8OXeaM1xmjNQvC7zRmuM0Zoi7zXMkoUFmIVVBLMTgAAZJJPQYFfM15p8NHbRYLc8PjLC4uUUuwHdW2LkEas9W0Fds7ZzjIopGqrfhB+GZSrW3DXbUcrJeYwAuMYgOc6v28Y8t9x5Bc3DyO0sjtJI27SOxdifMsxJp3C+FT3MqwW8ZkkbwHRR01O3RVHma9k7JfBZbWyq9yqXVzsSWGY0YD0UQ7NufSI8BsK1t/ilCyHfMu4DarNOkX7F5fwnsNxC5CNFbPy3AZZXxHGVJ9LU3UewE1p4fgSui2JLq3VfMLJIc/ZIUfvr1i84jBCAZZYoRg6dbKmQo30gnfA8qipx9H+iiuJxvl0jZUwFBzzJdCnZvAnxrlzjWI3J/p2QOQn6lWhQYNpVd2KN1wu3NveaZrWMlo7mNmYxRsw7jxMNXLXdtQJ0gnbAyPQc1iflGrQiYWt3LCwyCiRy6kOckKkhJGx8Ks+wDN/o21yc9xtG+SIxK4RD5MqaVI6gqQdxXQ4Vc3dZrhdMgiIMRKq12Nbq1aPNGa4zRmtyqq7zRmqvjnaK1s4+bczLChOFzksxyNkRQWbGRnAOPGsN2o+ESC5SOGzlYwyMVuZjFPGMDTpgV3UAM5bfxwNsE14qPyNLjuWWlTNV4YN60HEe3ylpYbFVuZYsq8rNpgjl9ViMs5Hkox4agaobg3swXn8QuNiTpt8WinI6Ex98gZ2y1ZuBtLc+1aMkqFddjHIi9FyvosOgYdM7gjpb23aSEgc3Ns56rKNIz4gSeg3tzXKXmIXVQ/hGBwG3z3+YXTMw2lQ/yCee5QeL3t9aSwvDxG7Ecp5ZSVzcjmjLqcTZ2YKykDHhvWt7O/CTrdYbyNYmYhUuUOImc9FdWOYiTsNypPiMgVme10qmzZwVYq8DIQQd+egBGOuzGqebTgh8aSDkNjGnxznwrLZ4jWDGl5naDPvmrLMLt7hr27CIII5/wvd80Zrzz4K+2QuBLYtLzntgGhlJ1F7ckDST+sY2IXOTkFfGvQM11DXZgCFx9RhpvLDuXeaM1xmjNSsa7zRmuM0Zoi7zRmuM0Zoi7zTYD1qPmn2560Xpu1OoooqVkXL9D7KhZqbJ0PsNV+ahYnrvNGa4zRmi8Su80ZrjNGaJK7zXgvw6x44nGwX07SLffvMJZFxnxxlR7q93zWN+E63hWC3vZY9YsruGRsbnkvIqOApOGOeWcfs15eS1pIElemHVRuyPZyHhdniR0Vzh7qZiADJjGkMcdwdFHt8TUpbq7uVZo1azt9JKysmu5kAGfm4GGIwdwC2W6d3evIOL/AAh3M97DcklYoJ0khtwcLhX219Q0hBxq8M7YFfoI1zVrgwzdovO886xuH6+i2rHB2jdgWX4JwGK2UXc0TS3snWQ6pZUDKW5WtzsFGdTnQOvojAF66pcRyRyRuFOY5YnDRtuBlTjqMHqpIPgTUTtJwM3UJiErRagysQM5VsfWMEFQc/UR0Jqn7M9krmxiaNLgXMs0mZLibURGiqcBY9Wp2JY/rAb/AHHoAABAWTLlVjxXtZBAzCaWKEJqwJdamXSqn5rA6an0g4bJV8Y003gE+m/nQMphureK7gUAg6xiKVz9rMLb7kt9RqgPYqO5uZo7+IXIQRSxXKh4NbSF1aORVbTqHLB7uBhhtknNnd8SgteJRPLJHBEnDZwMkKMLcwEKg6k4U4Aydq9t2rBcCacrYm4QdXUfeKgX/H4ljl5TxTTJhVhV0J5ztoRHwcplyAScY38qwj8WRIZpLXgpmZ55nkupLdFBR7mQiQRNiabCEd3A9u1ZOw7O2RTmRxq2vvCUbNknOUK40YPgMYqpXxCjS2HN4QY8VFlh1S6JggRxXrljw0ITI7c2dzmSY9ckY0R+pGAMBR4dcnJMftBwnnoBy452HowzPIICSR3pEQHWRjYEHB8qynBO2slu5gvGedCjNbTKheU6N2ilC9SAww2BnG5zVbxjtbJfMypzLe2jZ0MYdkkkbAU87Qe6o3woJznJPhUm6phnWTotjTs6j39SGwfouZ7KSC7nhdreTViZjAnJWN37vKaLJ0nCaupJ6nru1lBBBAIPUHcH21TxWnLOYjyzklxjUHJHV87k/tZz7akPxYoMvE5x4x/OD242Ye6ubufxqpezf8/fgunt6LrakKdTWN+734pF3wK1aa2HIiDPcrkhRuFVpGVgOuRHj761I7O2mQ3xWDUOh0KSPeKzfDON2bXHPlnjRYlKQq/cbmMfnH0ncYACjYfrVfp2qsmzpuY3IGSFJY49gGaq3XaO60ZtBz3rWOdRdUcREeSm2iiO/wCHsihcyzQEAYHKktpJCMD9qFT5da9H0nyPuNeS2fGLa4v7WOR3hhiEs7TSMbMEiLlqEdmVjvMcgYP3ZrXXHZjgkekyNHGHGULXcy6h5rmbcbj311OEMe21aH7dfVcxiTm9eY5LV5ozWbibhCqFW9RVUYVRfSgADwHz1dpwmxuTiC+uCUHeEF9O2xPVgJD5Vtcq1srQ5ozVHwfh3xe5uIhNczJyrZ1E8rzlWZp1bSzkkA8tdvqq5zUKZXeaM1xmjNQkrvNSLXx+6omak2Z6/dRemnVSaKKKlZlxL6J9h/Cq3NWU3on2H8Kqc1Cw1SmZozS80ZosMpmaM0vNGaJKZmqDtvaCS0wwLwrNC9xGFMmu3WQF10jc42bbfubVd5o1UUh0GVgexfY/hiYkRLSe4TSS6TG6CkYIkRWHzWSCcYJHrGtvVXxfgJLfGbTlw3io4DFFKTKxDmKYbHBdVOsEMN+ucVQ2nbe6kmktFsAbmFgs8gmR7ZMrnPMUai2cjl4zt1rxkLjAWyZeUmMLn6QtkBWevO3/AA+G5ktZbhY5IkDPqzjJ/wB2pHpPjBwPMeOcQOMcO5nzl3M7qiltCs8MSAZJYKhBJxndix9nSk9muyMZmhURpC0Mvxy+CqmRcN9BaagMpoQB3XPVhnOrNTc0+zU87z5KjaYzTvajmUWmG7Sdnkr/APTboD4uDZwljquJUzK0e28EJ9HO/ecZHqmrPhfZG2gfnYaW4KhWuJWaWUqDnGpvRH7IwPqq6FcySADJOK5qvWdUH4h04bvP91sC4kqJxC3GNQ2I6/XXkPGUS3v5rW2iMjSLHNHbRA5EkmoOo8EXuB87ABq9C4x2oBkNtbrz7gDJiBwqDpzJ36IufDdj4Ka54TwsQqctzJnJaeYjDO5/BR0Vc7AD21z1W5ZRquqAaERGyT8Xh67t6u29R9IhzTqJWEveyN1CyXb/AKSeWVlhjGeRkjeIZzIMZ1HGrbIGNqz83EIIrlk1qvO7xUjSVlVQDr1YwGUAgnxB869R7SdqYLJNUp1SMDyoV9NyPL1V3GWOw+s7V4vxjiEl1NJPPhnkwCu5VUGwjUHoo/Ek9TXV9GMJu8azOeMtMAjNuJ3ADfG8jzkq7SvqtI6a6zr73/RXj8ZtxnM0e3U5yB94riW+EoEdu6tI49IbhI84aQ46EZ2HmRWXkmmQYTS642DHBH3/AK330uC6jBJAlWTOWdT3tXnlGxt4Dwq9cdHrm1flcwk7iNQfktycSbVGUPA4zI+Rk6++S9IggVFVFGFUAAfUP618urpY0Lu2lVGST+A8z5CspZdr5wuHhMh/VdmWI/4lGc+0Y9lQ7u+lmOqVsjOVjXIRTjqB4n6z+6vOH9E7+7rRUGVm9x+w2ysVTEqTWRTEn6D3yXF7OZpWmcelgIp30Rjovt3yfrNJ5C+qvuFd0V9ptbGha0W0abdGiFoHHMS47SuOQvqr7hW5+BdAOKPgAfoUvQAf7+GsTW4+Bn/aj/3KX+fDWvxxjRZPIHD1Cq3Q/CK9XB/TZ/7va/zbqpmaqYbvVxC8TGOVDZrnz1fGHz9XpYqyzXzg7VpphMzRml5ozUKJTM1LsT6X3f1qBmpvDj6X3f1osjD3lMoooqVYXE3ot7D+FUuauZ/Qb7J/CqPVUFVqxghd5ozXGaM1CwSu80ZrjNGaJK7zRmuM1y8qqCzEKoBLMdgFG5JPkBRJVV2m4jMqpBbMFuJjjmEBuVCPSm0nq2SFUeZ8lNL4Vw1IIlhjHdUbk7ksdy7HxYncnxJqu7Mu8wkvZRiS4bMY37tsuREgzuBpOr2yN7Be1taFLI2d5XJYhdur1S0Hut0H3P6cvFUd7NG1wIpQWhjjlurof/r24B09RnVIU28QGB2NXvYO2b4r8Yk1c+8drmbV1DSgaUx4BUCL/hqhPDvjE/EbIuFNzw5VtwSAS/Ml1EdTgFo87dDU617RNHbpEkUhnWLBhKNEI3jjw3NlcBI4wV9It09HVXOY7Vq9YxrWlw5eGk8tTtXU4DQbTtAd5kn5/wALvj3wkQQXBs41ee76LAqlcnQH3kkwgGN85PQ+ys12iuuJSwTyNMsCiJitvFhmOASQ9wwB3Gx0hfqPjRwvhSvO16+JJG1aJAGUNq6yKrDITAVEB30Lnq5qR2lu9FtMFGqV4pRFHkAseWScZ8FXLHyANW7TBKDKXXXIl0TqdG+GweB2rSYhj1d1422szpIBIGpM6jw/daaztILaAJGFhgjXO5wAPF2ZvEncsTuTWP7QfClFGzRWircOBgzk/MhvIY3kwOuCB9daPsd2eSeyt7u6kmvJZoIpdMzBokcxg9yFQI9iepBP114RZfRp9hfwqr0b6G0bq4Lr52aNYEwdd52rvKVYVCWt0AUm8u3kkeaVmklkOWc7sT0CgDw6AKNulaGXhFjaIBfGS4uioZrOJuUkIYagJ5OuSMAgdMnY7GslxH6Jts+jt594bVO4pxCV1jE/6agU8sSErOkYXUdMy94jHg2oDbauw6R1ja1aNnSltGJLWHKTwExoBvAieKsdU9zSWCQInzVrH2zhjYfFeE2MAJOiWYNcsRjdcnB36jfoOldy/CRcg4+J8MI21t8XbC58/nKziTWzJpka9id90CpDcqBsQ+sMjHz6VeWnZ+xdSBxm1QdCskMsRyRvkO4yfPGa0VShgdOW16T822XCo4+BgnTnOw+arCIUe57SLjT/AKL4S+fSVYHjbR4kOJMqfI+dfGuOGOuo2lxbZ6NazlxuMKBFMMdeveqfb9lLJFx/pyxYn9Yqc/f85vilRcB4VF87JxKeZQx1Lb27qgDbalaXKjfG+/XaoNzgre9QFQE7m9aC356HnPKFIbOwfsuB2f1xyy2k5uo4F1zxuhgnRPX05KyKcN0OdqqgfGtfd8XSC2lg4dCYeZGyz3k+HmkTS2yqvdX9wGfRzvWPjXAA8AAB9wrq+imJXF51zKhJY0jKXRngz/dGm7TfxVs0KtKOsBE7JXVbj4Gf9qP/AHKX+fDWHrbfAy3+tXHlZSH3zw/9K3ePGLJ3iPUKrdf4ivRbM/6z4j/Z2H8uarjNUtsf9Z8Q/s7D+XNVvmvmp2rRuOq7zRmuM0ZqF5ld5qfww+l939ardVWHCT6X3f1qQslI95WFFFFSriXceg32T+FZ/VV/c+g32W/Cs3qqCqlwYITdVGqlaqNVQquZN1UaqVqo1UTMm6qou2TB7b4tkA3UiQ4ON0zzJP8Aw43+8irjVWf4jJzOIwRdRBA8zeWuVxGmQf2Y5cEeZ898tJuZ4Cr3VY06LnjaBp47vqraCPSoHTbpTKKK3C40CBCr+J8OVyJVZ4p4wRFcRnTIgJGQCcgqcbqQQfKqyXh0khHxm7urpBjEUjIseQc5aOJVV/8AFmtEwyMVQdorlre3klA9EDvYLBQWCmQqNyFBLEeOmoy0xLnDYj6933aNF5AdpE8T9F1PdnVy4o3nm/4aY2z+tI57sa7+JyfAGvvEOAraWd9eTv8AGLk2swMgUKEj5Z+ahQk6VzuTnJ8T4VxwntBw62gMVgxvp2VnOga3kkwTrnlwFTy3IwNgNsUvtl2j19nnumVUa5towEzsGn0ggHxwGJ+6vnmKYpeXtRjMhZSLgBOhdrv9wu8wnB7awBIOapGp4eHD7rT9hP8AZFj/AHOH+UK/PEA7q/ZX8BXvXCoWTs9GrAqw4XgqdiD8VOxrwS39Bfsr/CK+sdGf76ngPutxZbXL7NGzAKqlmLxhVUZJPMXYAdTVpccDltZjHOuJCuuPxUROcmNW8SrbNjO+N8VAjunjIljOHjIdDv6SnUOm/hWt7Z9q7fiNpFHAMvs7ykMoifRhoFzgtnOD4YA6npoemvXNvaMN7jmkE8CD+/mt5Z1XsrANEnhx/hY6wiUSlhkIQRB5Yzlgv3jb6qlxIRMZlXKINEmNyxO5IHjpwM+J38sUuGQSjkqul12dTnEen9YEdf2fOpS3JiHI0kybiEgEhwf12PQEZy3/AL1y7nPe7M7UxGvDZ6fqt/RaxrB8IMyB+bh7/wBUOwnkXQ/ciGrWu/zrDAHsC7kfXVnwOyN1dwWkpjVhIkrgkhZIYnDFYxuSx9U+AO+BUGO15KZV84y8uro7YJZs/qn931UqwlSRjK/dlJDIDlHRE3UqeoO+rIPU1iqAuYQwxpoeB4rJXpvew0ycr37eEe9OO06haj4S+yi2dvJPbsqRSHR8VOQELKctE2emxOk7b7eRxAq84zxK+ks4XmuA8NwzxwJJkztao6SNMWGxDPGgyw1YC4O5qjrvegVvWp2tR1V2bvRP+s+k68965I1HvMOMhug/blwRW7+BW1J4lPLkaUswpHjmScEEf5Z94rCV6L8CH/zd5/d4f5r10vSD/pnxCq3f+IrbxwEcQvpMjDC0QDxykTkn2fOj3GrDVUPUfjV5nHpw48dviybny8afqr5wdq0Dzqm6qNVK1UaqheMybqqy4OfT/wAP9aqNVWvBD6f+H+tSFmonvhWlFFFSr6VdfRv9lvwNZfVWnu/o3+w38JrJ6qgqhdmCE3VRqpWqjVXlU8ybqo1UrVRqomZN1VTWDF7u5kxgKUhXpusaaic59eZh4dKtNX3fXVL2ScvC05JPPllmXJDYjkkYoAfEaNOPqxVy0EvnktZij/wQ3iR9z9lO4xxFoUHLjM0zsI4YgdOqRugLH0VABJPgAabwu+E0McwxiRVYYOdmGev31Cu+Li3nS5fMkIlitY4gUGq6uHAZ2zv3I/DH6/3j52Yi5cL2+cm3uLiHpp2SZtOB4LoK4Hljwq42pLy1UKtkWWjK52kn5bvT6q4r4RX2qntBxRohFHGUSS4k5UcsmeVGxUnU5HjthVyNTEDzr1UqNptL3bBqqdGk6s8U2bSnccvBBazzAfRxSMBjPeCHGw+vFU/b+20cItomXBVrdWTGQCsLZBxsNxV7a9kou61zPNdyKVYGR9Ca1JIIhj0p1PiG6Dc1T9vO0EDiK3inhkdjcGSNWV2CLYXO5wTjvACuBu8UZiV7QbQaYYSST75b13WHYe6xovzmSeC08v8AsY//AM0/8pX52g9Bfsr+Ar9JdouCG44fNaRaY2kgMcWcqqnThfR3AGBXj7/BNxYEjlW7AEgMJgAR5gMuRX0zAryhaueazomI0PPgtjaVWMnMVka7tplSMxqpMwYmMBRpeI7nWc5DRnp11B8bYFar/wCFHF/+BB/nr/0pNz8EvF8ahBDrTvIRMhOoDpjG+emKt45XscQtiwP7w1GjtvDZvWwp3dNjw8O2cFnlZYwZVbVI36251seiBRvjbYeHvqZarzM84Dmnfl+ooO2g/iw8fZVbYKQTMNJm6vG40BfPA6qcfrb5qX8Z+MkIo0KN3YkaseUWDnB9fp7a+b5do+vBdhQqAgHjsbudz8eM7N8r5LcOzsuGlgjYa2UDJYf7vGwYDqcDfpWj7LcCi4lLpIWS2hKtcE7E5zphA9IEkbnbAHmazjSSwLyYkEuFyGHpKCfSdf1idzsQT5Vyl6ECpaPKb2RtMZj1JOZHO5OMHf1eh29teatJ9RmWkYcdAeHM+/RV7uo4UXtLo0ObN/5ad/18iVN7XTFr6SNZ5ZoLYciHmMHxjBcAhRkBhpycnu9TVVVqnZDiGB+g3ntMUhPtO3Wo9xwK7jOmS1uUJGQDFL0/7v1V9ewdtpYWlO2bVaSBqZGp3lcsx7AIkKFXqPwGopN82BqHxddXjpIlbGfLNeatw6cf/T3H3RTH8Fr074ELWRPjxeOSMM1vp1o8ecJJnGoDPWq+PXVJ9tkY8EyNARzWC7e004BWpkP6Xd/ah/5dabqqPOf0u6+1D/y613qrgjtXPVHd4puqjVStVGqvKx5k3VVvwE+n/h/rVHqq67PHaT2r/WpCz25moFcUUUV6W0Sbz6N/sN/Cax+qtfe/RSfYb+E1i9VQVrb0wQm6qNVK1Uaq8qhmTdVGqlaqNVEzJXFImeCaNDh3hlVCTpw7RkKc+G5G9Y3hvEOFcqHMvHE0JpkjjaRo2IGnZlyNORkFSNseytJ2l4gIrWZtWlipSM50/OSdxTq8MFs/caxcMIVVRRhVAVR9QGBVK7vXW0ZdpXUYBhLMQD3Vf7RG4HXzUntLxmGU2iWlvcRWVlMkoiZe/JKblHaUKWLsQnM9LB7x86195xPhcrSXUHFviLzEGVHVQhkCqmt4ZlDBtKgZDAHA64rARXTtIuE+YdHMcvrPHIEcD6gWxn6j4VLzVIYpUpulw+uxdK7o/a3VMBjpA01AMkFb2OUaUZOL8NlUruXCxlsgYYFZiB7Me6lXbs2EN3waWJvpNcpGBnwTvB/vIrAy2kbHLRox8yqn8RVXw7h0LTXD8qLAkCL3VOCqDV4YGS37qtsxpxaSQdPD9FqKnQ2g17QI1PAjdO4rc3PZKzHeS47PxBRnJjWQgjfUPnQNvLB6VV3Fikl3bQ2vEEvocTm5EEEUccJktpIklZo9iza2GCfAVWiwiG4ijB8O6v8A0q47Gn9Muf7tb/zZq9UMS7Q/JEe/BYsSwFmH2xrzJEDYd/MkrVyS8SJJHEUUZ2UWsRAHkCzk+811BLxAHv8AENS+S28CHPtJb8Kbqo1Vfkrk+0P4rv41d/8A3kn+Xb/kpFz8bfH+sLiPHqJarn25iNM1UaqSVHXv4rxXtBZhbu7SdsKk76GGhVxIRJ3tIxuJB3cY+rapb8Ju2txM0BMB6XKgh0jHWTlDvAbel02zjHX0ROyluZ555UWdpnDBXGpFURooAU7E9zOfr9862smiVkifuBcQo4LCNt9tQOopuAF8AMA42FbqQSSV0Q6QOp02MpDWAHE/m5bdnA7RuXkaPJCBoK3KOx07gSFvElhkOBjc7YAqf2XtJJuIwPGYxcwK87GaN2RQuERQgKkgM+QQeoyfKtlxTsNE6tJEdF2xJ5w7iMzMMh4gCukDwABOBlsktUvgPZdbYpIWDzaJFmlwQX1uhUD1VUR+j5sfaYZRLXSrd70gpV7Q02AgncdQOYO357leR8U4nhtU1jnHc0wTYz+1mfp7K4/0rxb/AI3D/wDIuP8A16Zqo1VakrlO0OXdtxriIzzGspPLSk8ePbl2z+6mTcfvwMpHZs3kzToMe0K34UjNGaSU7Q5LtWmZpJZxEssrKSkbM6AIgQYZ1UknGTtUnVStVGqoWJz8xkpuqjVStVGqoUZk3VV52bO0ntX+tZ7VV92YO0ntX+tSFZtT+KPe5XtFFFeluEi++ik+w/8ACaw+qtvf/RSfYf8AhNYTVUFanEDDmpmqjVS9VGqoWtzJmqjVS9VGqiZlV9pFYopMXPt8ut3CAS5t5EKF4x4umdQHXriquDsSphL2/EFay0k81gWkjiXOscwEDKgHGVBBG+cVqNVU3Fuzkd/KtnqMTMplnmTIYQKQgU4IDF2OBqyAFY42rU4haF/4rX5Y26AgjwO/mt3heI1KDurZvnZ91QXnEXms7G4t7WT4qhvI9MUbNy4FZBGzAZySI9ztk6tqh/Hl9Sf/ACbj8lazs9wK4ilubK14jJHb2bRRxpLDFMw1x80kHCbZfY7+PlWmksb0rgXkatgd8W5J9uDMV39lavsVb8jQWmSDmIMEzrLTrquts8SrW9PK0AjmP3C8yjdmVnSC5dU9LEMwwOu5ZQOgqo4RxOJIhzXMUjs8hWQGM/OOSCMgZGMbjIr0iDgUt411DeXk80EUiwhIwLRXblK76wmSw+cC+lg4ORkV87ScHntrSSS34jdpylAghIt5RkkIkClo9RJZlUEsT7TVlthVDIIEk8T65fsFn/5iuXioWjQH3t5LI2wklHzMFxNuB3Y3Ub9DrcBQPrzirjsdayLNeNKipIjx25CuJB82pkOSNs/PD948KnxWksqMkt/fPg6ZEJjt3RwN1blIGXIIOMnYjqDmp1lZRQroiQIuSTjJJY9WZjuzHxJJNW7GzfSeXvjZpBJ+unp5rmsX6QPvaXU7BOukbPMlTNVGql6qNVbZcrmTNVGql6qNVEzJmqjVS9VGqiZkzVRqpeqjVRMyZqo1UvVRqomZM1UaqXqo1UTMmaqNVL1UaqJmTNVGql6qNVEzJmqtB2VO0vtT/wA1ZvVWi7JHaX2p+DVIVqzM1h5+i0NFFFSt8o/EPoZP7N/4TXn+qvQOI/Qy/wBm/wDCa87zUFaXEzDmpmqjVS80ZqFqcyZqo1UvNGaJmXckoUFmIVVBLMegUDJJ+oAVX8A4mkTpxYPqtLlXt7tlJdYmiuHEM5yMrHpyrHbGsEjqRV9uJc2wh3+ekRW6+guZG3HTOgD7zUTsxcXFraX93EVaOMrm1feGTuKZGIG6OUZQCNj4g+GqxJ8NDJ3jTjOkfWR4LqsJw9xtnXh2Zso+Ukr0rjHZ95JBdWk629wUVGYossUsQbUBIowSRk6WDAjUfA1WRWfHtWGfhKpk94LdMceHdLAeX63vrOQ9suHgYSfiHC89URRJCmMnuqVkRQf2QPDYV1xDjlsYdZ7Q3squ3zKQCBJWIQNy8pCCG33zpA1DOPHW0q9xTAYCY3S0n6iR9VtHU6jHZSCDwU6xs723vnsYLqFi1ul1K9whYNcyzSiRokjkQqGK5094DHhnefxCzfVGeJ8QtEt0dJBBEpg5siOCutpJGYqH0nSvUgZrB8D7RWfJ5N/Z/GpdZaW4+bumYlidUhchwQMLgZG2wHSr3hvErUNq4fwtIpGRmiuJUSBCFYpnu6pPTJGMLnDb1kfcXRd1bQTu/LrzmdPVTXpPt2Zq3dHOVNs79bi6vLuPPJlkjjjJDKxNvHoZirAFe8SADvtU/VUSxgKJhm1uWd5HwF1SSOXZsDpuxx9QHWn5roKTMjA3gAuHuKwqVXOHFM1UaqXmjNe1gzJmqjVS80ZomZM1UaqXmjNEzJmqjVS80ZomZM1UaqXmjNEzJmqjVS80ZomZM1UaqXmjNEzJmqjVS80ZomZM1Vpex52l9qfg1ZbNafsYdpfan4NUhXbF012+fotLRRRUro1G4l9DL/Zv/Aa841V6PxP6GX+zf+A15pqotDixhzfNM1UaqXqo1UWmzJmqjVS9VGqiZlmu20Z12r7aQZlP2mRSP3I1R+CSO9lxe2HU24mjBIAxy2VsD/sxk/Zq57TWrSW7aFLOjLIqjqdJ3A8yVLYHnisYjFsSRSumqN0LJjvRSrhkYEEEH9x+utRf0sxHl8wZX0/o1/XYU61pnvsfMcQR+5+SiXba+UATlgW5QBbUCvU4ZTgZ86kWvDuXbWUvM1iZ7whNxyyvKTB3PewnuIpd2IBpWTQSMCNSNTeQwu5NJ4eiJEhZmQJqBRiVVZMBHbQfRYiNc+OwrHrkEfzoffkupr2zn3zH5m92CddYEbdY8NAu7OZ9o8FUjeRhEWyELdXHfO7eI0D27VsuyNySkEbY1JYxyNg6j+kXM0oB8jo0n/FWSj4LIkXxto7r4shOmRlwoVzu2MByhJ9Igj661fYiwMdvzGLM0pGgtnUtug0RR79AFGQPJqsW7WvqZhu9dR99Vx/SWs1li1gcJLnaAtPAzoBwWl1UaqXqo1Vs183zJmqjVS9VGqiZkzVRqpeqjVRMyZqo1UvVRqomZM1UaqXqo1UTMmaqNVL1UaqJmTNVGql6qNVEzJmqjVS9VGqiZkzVRqpeqjVRMyZqrU9ijtN7U/BqyWqtX2HO03tT8Gor2Hmbhvn6LU0UUUXUqLxP6CX+zf8AgNeZaq9RvYS8boMZZGUZ6ZKkf1rG/Ii49eL3v+Wi0eKUKtVzTTbO1UGqjVV/8iLj14ve/wCWj5EXHrxe9/y1K1HYrn4CqDVRqq/+RFx68Xvf8tHyIuPXi97/AJaJ2K5+Aqg1VS8Q7KW8jiRV5UgbVkDKMf8A8kXouPcfrrc/Ii49eL3v+Wj5EXHrxe9/y1BAIgrNSo3tF2amCDyWR4XbyW5Jig4aDjuyCF4n14xrYhmHidhjr1qug7Hxq4n5j/GyzPJcYjctI7aiwSVWVdzsQMgeNb/5EXHrxe9/y0fIi49eL3v+Wq7LWiwktbt2+yrT62JPiZ08FlpbNpNHPnnudG4WQqELeDNGiqrEeGQalaqv/kRcevF73/LR8iLj14ve/wCWsrKbKYysAA5KpVoXlUzUBJ5qg1Uaqv8A5EXHrxe9/wAtHyIuPXi97/lrIsXYrn4CqDVRqq/+RFx68Xvf8tHyIuPXi97/AJaJ2K5+Aqg1Uaqv/kRcevF73/LR8iLj14ve/wCWidiufgKoNVGqr/5EXHrxe9/y0fIi49eL3v8AlonYrn4CqDVRqq/+RFx68Xvf8tHyIuPXi97/AJaJ2K5+Aqg1Uaqv/kRcevF73/LR8iLj14ve/wCWidiufgKoNVGqr/5EXHrxe9/y0fIi49eL3v8AlonYrn4CqDVRqq/+RFx68Xvf8tHyIuPXi97/AJaJ2K5+Aqg1Uaqv/kRcevF73/LR8iLj14ve/wCWidiufgKoNVa3sKdpvan4NUH5EXHrxe9/y1edmuCSW/MDlDrK40knpnrkDzortha1qddrntga+ivKKKKhdMiiiiiIooooiKKKKIiiiiiIooooiKKKKIiiiiiIooooiKKKKIiiiiiIooooiKKKKIiiiiiIooooiKKKKIiiiiiIooooi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data:image/jpeg;base64,/9j/4AAQSkZJRgABAQAAAQABAAD/2wCEAAkGBhASEBIQERAREBASEhMVEBAWGRQSFhcQFBEYFhsSFRUXHiYeGRojGhIYIS8hLycpLC4sGB49NjAqNSY3LCkBCQoKDgwOGg8PGjQkHiQuKi0yLS80KTIuKi8tKSwsNS0pNSopLzQ0LSw1LDE1KSwqLC0sLSwsLC4sLCwqLDU0Lf/AABEIAMIBAwMBIgACEQEDEQH/xAAcAAACAwEBAQEAAAAAAAAAAAAAAwQFBgIHAQj/xABPEAACAQMCAwQECgcEBwYHAAABAgMABBESIQUTMQYiQVEyUnGRBxQWIzNhcoGx0iRCYqGys8FzdIKTFSU1Q1O00YOSo8LT4Rc0RFRjZHX/xAAbAQEAAgMBAQAAAAAAAAAAAAAAAQQDBQYCB//EADgRAAEDAgMECAQFBAMAAAAAAAEAAhEDBAUSITFBUWEGExQicYGx8FKRocEjQtHh8SQyM3IVNLL/2gAMAwEAAhEDEQA/APca55gr63SkZooJTuYKOYKTmjNFEp3MFHMFJzRmiSncwUcwUnNGaJKdzBRzBSc1B4px22tl1XNxFAp6GRlXPToDueo6edElWnMFHMFefXnw18IQ4WaabrkxxOQMHzbTn7s1YcB+FDhl2G0XKwsvVJ9MDEbd5dRwRvjrRNVseYKOYKjpICAQQQQCCNwQRkEEdRXWaJKdzBRzBSc0Zokp3MFHMFJzRmiSncwUcwUnNGaJKdzBRzBSc0Zokp3MFHMFJzRmiSncwUcwUnNGaJKdzBRzBSc0Zokp3MFHMFJzRmiSncwV9Vs0jNMi8aICmUUUUXpfG6Go2akP0PsqJmi8OXeaM1xmjNQvC7zRmuM0Zoi7zXMkoUFmIVVBLMTgAAZJJPQYFfM15p8NHbRYLc8PjLC4uUUuwHdW2LkEas9W0Fds7ZzjIopGqrfhB+GZSrW3DXbUcrJeYwAuMYgOc6v28Y8t9x5Bc3DyO0sjtJI27SOxdifMsxJp3C+FT3MqwW8ZkkbwHRR01O3RVHma9k7JfBZbWyq9yqXVzsSWGY0YD0UQ7NufSI8BsK1t/ilCyHfMu4DarNOkX7F5fwnsNxC5CNFbPy3AZZXxHGVJ9LU3UewE1p4fgSui2JLq3VfMLJIc/ZIUfvr1i84jBCAZZYoRg6dbKmQo30gnfA8qipx9H+iiuJxvl0jZUwFBzzJdCnZvAnxrlzjWI3J/p2QOQn6lWhQYNpVd2KN1wu3NveaZrWMlo7mNmYxRsw7jxMNXLXdtQJ0gnbAyPQc1iflGrQiYWt3LCwyCiRy6kOckKkhJGx8Ks+wDN/o21yc9xtG+SIxK4RD5MqaVI6gqQdxXQ4Vc3dZrhdMgiIMRKq12Nbq1aPNGa4zRmtyqq7zRmqvjnaK1s4+bczLChOFzksxyNkRQWbGRnAOPGsN2o+ESC5SOGzlYwyMVuZjFPGMDTpgV3UAM5bfxwNsE14qPyNLjuWWlTNV4YN60HEe3ylpYbFVuZYsq8rNpgjl9ViMs5Hkox4agaobg3swXn8QuNiTpt8WinI6Ex98gZ2y1ZuBtLc+1aMkqFddjHIi9FyvosOgYdM7gjpb23aSEgc3Ns56rKNIz4gSeg3tzXKXmIXVQ/hGBwG3z3+YXTMw2lQ/yCee5QeL3t9aSwvDxG7Ecp5ZSVzcjmjLqcTZ2YKykDHhvWt7O/CTrdYbyNYmYhUuUOImc9FdWOYiTsNypPiMgVme10qmzZwVYq8DIQQd+egBGOuzGqebTgh8aSDkNjGnxznwrLZ4jWDGl5naDPvmrLMLt7hr27CIII5/wvd80Zrzz4K+2QuBLYtLzntgGhlJ1F7ckDST+sY2IXOTkFfGvQM11DXZgCFx9RhpvLDuXeaM1xmjNSsa7zRmuM0Zoi7zRmuM0Zoi7zTYD1qPmn2560Xpu1OoooqVkXL9D7KhZqbJ0PsNV+ahYnrvNGa4zRmi8Su80ZrjNGaJK7zXgvw6x44nGwX07SLffvMJZFxnxxlR7q93zWN+E63hWC3vZY9YsruGRsbnkvIqOApOGOeWcfs15eS1pIElemHVRuyPZyHhdniR0Vzh7qZiADJjGkMcdwdFHt8TUpbq7uVZo1azt9JKysmu5kAGfm4GGIwdwC2W6d3evIOL/AAh3M97DcklYoJ0khtwcLhX219Q0hBxq8M7YFfoI1zVrgwzdovO886xuH6+i2rHB2jdgWX4JwGK2UXc0TS3snWQ6pZUDKW5WtzsFGdTnQOvojAF66pcRyRyRuFOY5YnDRtuBlTjqMHqpIPgTUTtJwM3UJiErRagysQM5VsfWMEFQc/UR0Jqn7M9krmxiaNLgXMs0mZLibURGiqcBY9Wp2JY/rAb/AHHoAABAWTLlVjxXtZBAzCaWKEJqwJdamXSqn5rA6an0g4bJV8Y003gE+m/nQMphureK7gUAg6xiKVz9rMLb7kt9RqgPYqO5uZo7+IXIQRSxXKh4NbSF1aORVbTqHLB7uBhhtknNnd8SgteJRPLJHBEnDZwMkKMLcwEKg6k4U4Aydq9t2rBcCacrYm4QdXUfeKgX/H4ljl5TxTTJhVhV0J5ztoRHwcplyAScY38qwj8WRIZpLXgpmZ55nkupLdFBR7mQiQRNiabCEd3A9u1ZOw7O2RTmRxq2vvCUbNknOUK40YPgMYqpXxCjS2HN4QY8VFlh1S6JggRxXrljw0ITI7c2dzmSY9ckY0R+pGAMBR4dcnJMftBwnnoBy452HowzPIICSR3pEQHWRjYEHB8qynBO2slu5gvGedCjNbTKheU6N2ilC9SAww2BnG5zVbxjtbJfMypzLe2jZ0MYdkkkbAU87Qe6o3woJznJPhUm6phnWTotjTs6j39SGwfouZ7KSC7nhdreTViZjAnJWN37vKaLJ0nCaupJ6nru1lBBBAIPUHcH21TxWnLOYjyzklxjUHJHV87k/tZz7akPxYoMvE5x4x/OD242Ye6ubufxqpezf8/fgunt6LrakKdTWN+734pF3wK1aa2HIiDPcrkhRuFVpGVgOuRHj761I7O2mQ3xWDUOh0KSPeKzfDON2bXHPlnjRYlKQq/cbmMfnH0ncYACjYfrVfp2qsmzpuY3IGSFJY49gGaq3XaO60ZtBz3rWOdRdUcREeSm2iiO/wCHsihcyzQEAYHKktpJCMD9qFT5da9H0nyPuNeS2fGLa4v7WOR3hhiEs7TSMbMEiLlqEdmVjvMcgYP3ZrXXHZjgkekyNHGHGULXcy6h5rmbcbj311OEMe21aH7dfVcxiTm9eY5LV5ozWbibhCqFW9RVUYVRfSgADwHz1dpwmxuTiC+uCUHeEF9O2xPVgJD5Vtcq1srQ5ozVHwfh3xe5uIhNczJyrZ1E8rzlWZp1bSzkkA8tdvqq5zUKZXeaM1xmjNQkrvNSLXx+6omak2Z6/dRemnVSaKKKlZlxL6J9h/Cq3NWU3on2H8Kqc1Cw1SmZozS80ZosMpmaM0vNGaJKZmqDtvaCS0wwLwrNC9xGFMmu3WQF10jc42bbfubVd5o1UUh0GVgexfY/hiYkRLSe4TSS6TG6CkYIkRWHzWSCcYJHrGtvVXxfgJLfGbTlw3io4DFFKTKxDmKYbHBdVOsEMN+ucVQ2nbe6kmktFsAbmFgs8gmR7ZMrnPMUai2cjl4zt1rxkLjAWyZeUmMLn6QtkBWevO3/AA+G5ktZbhY5IkDPqzjJ/wB2pHpPjBwPMeOcQOMcO5nzl3M7qiltCs8MSAZJYKhBJxndix9nSk9muyMZmhURpC0Mvxy+CqmRcN9BaagMpoQB3XPVhnOrNTc0+zU87z5KjaYzTvajmUWmG7Sdnkr/APTboD4uDZwljquJUzK0e28EJ9HO/ecZHqmrPhfZG2gfnYaW4KhWuJWaWUqDnGpvRH7IwPqq6FcySADJOK5qvWdUH4h04bvP91sC4kqJxC3GNQ2I6/XXkPGUS3v5rW2iMjSLHNHbRA5EkmoOo8EXuB87ABq9C4x2oBkNtbrz7gDJiBwqDpzJ36IufDdj4Ka54TwsQqctzJnJaeYjDO5/BR0Vc7AD21z1W5ZRquqAaERGyT8Xh67t6u29R9IhzTqJWEveyN1CyXb/AKSeWVlhjGeRkjeIZzIMZ1HGrbIGNqz83EIIrlk1qvO7xUjSVlVQDr1YwGUAgnxB869R7SdqYLJNUp1SMDyoV9NyPL1V3GWOw+s7V4vxjiEl1NJPPhnkwCu5VUGwjUHoo/Ek9TXV9GMJu8azOeMtMAjNuJ3ADfG8jzkq7SvqtI6a6zr73/RXj8ZtxnM0e3U5yB94riW+EoEdu6tI49IbhI84aQ46EZ2HmRWXkmmQYTS642DHBH3/AK330uC6jBJAlWTOWdT3tXnlGxt4Dwq9cdHrm1flcwk7iNQfktycSbVGUPA4zI+Rk6++S9IggVFVFGFUAAfUP618urpY0Lu2lVGST+A8z5CspZdr5wuHhMh/VdmWI/4lGc+0Y9lQ7u+lmOqVsjOVjXIRTjqB4n6z+6vOH9E7+7rRUGVm9x+w2ysVTEqTWRTEn6D3yXF7OZpWmcelgIp30Rjovt3yfrNJ5C+qvuFd0V9ptbGha0W0abdGiFoHHMS47SuOQvqr7hW5+BdAOKPgAfoUvQAf7+GsTW4+Bn/aj/3KX+fDWvxxjRZPIHD1Cq3Q/CK9XB/TZ/7va/zbqpmaqYbvVxC8TGOVDZrnz1fGHz9XpYqyzXzg7VpphMzRml5ozUKJTM1LsT6X3f1qBmpvDj6X3f1osjD3lMoooqVYXE3ot7D+FUuauZ/Qb7J/CqPVUFVqxghd5ozXGaM1CwSu80ZrjNGaJK7zRmuM1y8qqCzEKoBLMdgFG5JPkBRJVV2m4jMqpBbMFuJjjmEBuVCPSm0nq2SFUeZ8lNL4Vw1IIlhjHdUbk7ksdy7HxYncnxJqu7Mu8wkvZRiS4bMY37tsuREgzuBpOr2yN7Be1taFLI2d5XJYhdur1S0Hut0H3P6cvFUd7NG1wIpQWhjjlurof/r24B09RnVIU28QGB2NXvYO2b4r8Yk1c+8drmbV1DSgaUx4BUCL/hqhPDvjE/EbIuFNzw5VtwSAS/Ml1EdTgFo87dDU617RNHbpEkUhnWLBhKNEI3jjw3NlcBI4wV9It09HVXOY7Vq9YxrWlw5eGk8tTtXU4DQbTtAd5kn5/wALvj3wkQQXBs41ee76LAqlcnQH3kkwgGN85PQ+ys12iuuJSwTyNMsCiJitvFhmOASQ9wwB3Gx0hfqPjRwvhSvO16+JJG1aJAGUNq6yKrDITAVEB30Lnq5qR2lu9FtMFGqV4pRFHkAseWScZ8FXLHyANW7TBKDKXXXIl0TqdG+GweB2rSYhj1d1422szpIBIGpM6jw/daaztILaAJGFhgjXO5wAPF2ZvEncsTuTWP7QfClFGzRWircOBgzk/MhvIY3kwOuCB9daPsd2eSeyt7u6kmvJZoIpdMzBokcxg9yFQI9iepBP114RZfRp9hfwqr0b6G0bq4Lr52aNYEwdd52rvKVYVCWt0AUm8u3kkeaVmklkOWc7sT0CgDw6AKNulaGXhFjaIBfGS4uioZrOJuUkIYagJ5OuSMAgdMnY7GslxH6Jts+jt594bVO4pxCV1jE/6agU8sSErOkYXUdMy94jHg2oDbauw6R1ja1aNnSltGJLWHKTwExoBvAieKsdU9zSWCQInzVrH2zhjYfFeE2MAJOiWYNcsRjdcnB36jfoOldy/CRcg4+J8MI21t8XbC58/nKziTWzJpka9id90CpDcqBsQ+sMjHz6VeWnZ+xdSBxm1QdCskMsRyRvkO4yfPGa0VShgdOW16T822XCo4+BgnTnOw+arCIUe57SLjT/AKL4S+fSVYHjbR4kOJMqfI+dfGuOGOuo2lxbZ6NazlxuMKBFMMdeveqfb9lLJFx/pyxYn9Yqc/f85vilRcB4VF87JxKeZQx1Lb27qgDbalaXKjfG+/XaoNzgre9QFQE7m9aC356HnPKFIbOwfsuB2f1xyy2k5uo4F1zxuhgnRPX05KyKcN0OdqqgfGtfd8XSC2lg4dCYeZGyz3k+HmkTS2yqvdX9wGfRzvWPjXAA8AAB9wrq+imJXF51zKhJY0jKXRngz/dGm7TfxVs0KtKOsBE7JXVbj4Gf9qP/AHKX+fDWHrbfAy3+tXHlZSH3zw/9K3ePGLJ3iPUKrdf4ivRbM/6z4j/Z2H8uarjNUtsf9Z8Q/s7D+XNVvmvmp2rRuOq7zRmuM0ZqF5ld5qfww+l939ardVWHCT6X3f1qQslI95WFFFFSriXceg32T+FZ/VV/c+g32W/Cs3qqCqlwYITdVGqlaqNVQquZN1UaqVqo1UTMm6qou2TB7b4tkA3UiQ4ON0zzJP8Aw43+8irjVWf4jJzOIwRdRBA8zeWuVxGmQf2Y5cEeZ898tJuZ4Cr3VY06LnjaBp47vqraCPSoHTbpTKKK3C40CBCr+J8OVyJVZ4p4wRFcRnTIgJGQCcgqcbqQQfKqyXh0khHxm7urpBjEUjIseQc5aOJVV/8AFmtEwyMVQdorlre3klA9EDvYLBQWCmQqNyFBLEeOmoy0xLnDYj6933aNF5AdpE8T9F1PdnVy4o3nm/4aY2z+tI57sa7+JyfAGvvEOAraWd9eTv8AGLk2swMgUKEj5Z+ahQk6VzuTnJ8T4VxwntBw62gMVgxvp2VnOga3kkwTrnlwFTy3IwNgNsUvtl2j19nnumVUa5towEzsGn0ggHxwGJ+6vnmKYpeXtRjMhZSLgBOhdrv9wu8wnB7awBIOapGp4eHD7rT9hP8AZFj/AHOH+UK/PEA7q/ZX8BXvXCoWTs9GrAqw4XgqdiD8VOxrwS39Bfsr/CK+sdGf76ngPutxZbXL7NGzAKqlmLxhVUZJPMXYAdTVpccDltZjHOuJCuuPxUROcmNW8SrbNjO+N8VAjunjIljOHjIdDv6SnUOm/hWt7Z9q7fiNpFHAMvs7ykMoifRhoFzgtnOD4YA6npoemvXNvaMN7jmkE8CD+/mt5Z1XsrANEnhx/hY6wiUSlhkIQRB5Yzlgv3jb6qlxIRMZlXKINEmNyxO5IHjpwM+J38sUuGQSjkqul12dTnEen9YEdf2fOpS3JiHI0kybiEgEhwf12PQEZy3/AL1y7nPe7M7UxGvDZ6fqt/RaxrB8IMyB+bh7/wBUOwnkXQ/ciGrWu/zrDAHsC7kfXVnwOyN1dwWkpjVhIkrgkhZIYnDFYxuSx9U+AO+BUGO15KZV84y8uro7YJZs/qn931UqwlSRjK/dlJDIDlHRE3UqeoO+rIPU1iqAuYQwxpoeB4rJXpvew0ycr37eEe9OO06haj4S+yi2dvJPbsqRSHR8VOQELKctE2emxOk7b7eRxAq84zxK+ks4XmuA8NwzxwJJkztao6SNMWGxDPGgyw1YC4O5qjrvegVvWp2tR1V2bvRP+s+k68965I1HvMOMhug/blwRW7+BW1J4lPLkaUswpHjmScEEf5Z94rCV6L8CH/zd5/d4f5r10vSD/pnxCq3f+IrbxwEcQvpMjDC0QDxykTkn2fOj3GrDVUPUfjV5nHpw48dviybny8afqr5wdq0Dzqm6qNVK1UaqheMybqqy4OfT/wAP9aqNVWvBD6f+H+tSFmonvhWlFFFSr6VdfRv9lvwNZfVWnu/o3+w38JrJ6qgqhdmCE3VRqpWqjVXlU8ybqo1UrVRqomZN1VTWDF7u5kxgKUhXpusaaic59eZh4dKtNX3fXVL2ScvC05JPPllmXJDYjkkYoAfEaNOPqxVy0EvnktZij/wQ3iR9z9lO4xxFoUHLjM0zsI4YgdOqRugLH0VABJPgAabwu+E0McwxiRVYYOdmGev31Cu+Li3nS5fMkIlitY4gUGq6uHAZ2zv3I/DH6/3j52Yi5cL2+cm3uLiHpp2SZtOB4LoK4Hljwq42pLy1UKtkWWjK52kn5bvT6q4r4RX2qntBxRohFHGUSS4k5UcsmeVGxUnU5HjthVyNTEDzr1UqNptL3bBqqdGk6s8U2bSnccvBBazzAfRxSMBjPeCHGw+vFU/b+20cItomXBVrdWTGQCsLZBxsNxV7a9kou61zPNdyKVYGR9Ca1JIIhj0p1PiG6Dc1T9vO0EDiK3inhkdjcGSNWV2CLYXO5wTjvACuBu8UZiV7QbQaYYSST75b13WHYe6xovzmSeC08v8AsY//AM0/8pX52g9Bfsr+Ar9JdouCG44fNaRaY2kgMcWcqqnThfR3AGBXj7/BNxYEjlW7AEgMJgAR5gMuRX0zAryhaueazomI0PPgtjaVWMnMVka7tplSMxqpMwYmMBRpeI7nWc5DRnp11B8bYFar/wCFHF/+BB/nr/0pNz8EvF8ahBDrTvIRMhOoDpjG+emKt45XscQtiwP7w1GjtvDZvWwp3dNjw8O2cFnlZYwZVbVI36251seiBRvjbYeHvqZarzM84Dmnfl+ooO2g/iw8fZVbYKQTMNJm6vG40BfPA6qcfrb5qX8Z+MkIo0KN3YkaseUWDnB9fp7a+b5do+vBdhQqAgHjsbudz8eM7N8r5LcOzsuGlgjYa2UDJYf7vGwYDqcDfpWj7LcCi4lLpIWS2hKtcE7E5zphA9IEkbnbAHmazjSSwLyYkEuFyGHpKCfSdf1idzsQT5Vyl6ECpaPKb2RtMZj1JOZHO5OMHf1eh29teatJ9RmWkYcdAeHM+/RV7uo4UXtLo0ObN/5ad/18iVN7XTFr6SNZ5ZoLYciHmMHxjBcAhRkBhpycnu9TVVVqnZDiGB+g3ntMUhPtO3Wo9xwK7jOmS1uUJGQDFL0/7v1V9ewdtpYWlO2bVaSBqZGp3lcsx7AIkKFXqPwGopN82BqHxddXjpIlbGfLNeatw6cf/T3H3RTH8Fr074ELWRPjxeOSMM1vp1o8ecJJnGoDPWq+PXVJ9tkY8EyNARzWC7e004BWpkP6Xd/ah/5dabqqPOf0u6+1D/y613qrgjtXPVHd4puqjVStVGqvKx5k3VVvwE+n/h/rVHqq67PHaT2r/WpCz25moFcUUUV6W0Sbz6N/sN/Cax+qtfe/RSfYb+E1i9VQVrb0wQm6qNVK1Uaq8qhmTdVGqlaqNVEzJXFImeCaNDh3hlVCTpw7RkKc+G5G9Y3hvEOFcqHMvHE0JpkjjaRo2IGnZlyNORkFSNseytJ2l4gIrWZtWlipSM50/OSdxTq8MFs/caxcMIVVRRhVAVR9QGBVK7vXW0ZdpXUYBhLMQD3Vf7RG4HXzUntLxmGU2iWlvcRWVlMkoiZe/JKblHaUKWLsQnM9LB7x86195xPhcrSXUHFviLzEGVHVQhkCqmt4ZlDBtKgZDAHA64rARXTtIuE+YdHMcvrPHIEcD6gWxn6j4VLzVIYpUpulw+uxdK7o/a3VMBjpA01AMkFb2OUaUZOL8NlUruXCxlsgYYFZiB7Me6lXbs2EN3waWJvpNcpGBnwTvB/vIrAy2kbHLRox8yqn8RVXw7h0LTXD8qLAkCL3VOCqDV4YGS37qtsxpxaSQdPD9FqKnQ2g17QI1PAjdO4rc3PZKzHeS47PxBRnJjWQgjfUPnQNvLB6VV3Fikl3bQ2vEEvocTm5EEEUccJktpIklZo9iza2GCfAVWiwiG4ijB8O6v8A0q47Gn9Muf7tb/zZq9UMS7Q/JEe/BYsSwFmH2xrzJEDYd/MkrVyS8SJJHEUUZ2UWsRAHkCzk+811BLxAHv8AENS+S28CHPtJb8Kbqo1Vfkrk+0P4rv41d/8A3kn+Xb/kpFz8bfH+sLiPHqJarn25iNM1UaqSVHXv4rxXtBZhbu7SdsKk76GGhVxIRJ3tIxuJB3cY+rapb8Ju2txM0BMB6XKgh0jHWTlDvAbel02zjHX0ROyluZ555UWdpnDBXGpFURooAU7E9zOfr9862smiVkifuBcQo4LCNt9tQOopuAF8AMA42FbqQSSV0Q6QOp02MpDWAHE/m5bdnA7RuXkaPJCBoK3KOx07gSFvElhkOBjc7YAqf2XtJJuIwPGYxcwK87GaN2RQuERQgKkgM+QQeoyfKtlxTsNE6tJEdF2xJ5w7iMzMMh4gCukDwABOBlsktUvgPZdbYpIWDzaJFmlwQX1uhUD1VUR+j5sfaYZRLXSrd70gpV7Q02AgncdQOYO357leR8U4nhtU1jnHc0wTYz+1mfp7K4/0rxb/AI3D/wDIuP8A16Zqo1VakrlO0OXdtxriIzzGspPLSk8ePbl2z+6mTcfvwMpHZs3kzToMe0K34UjNGaSU7Q5LtWmZpJZxEssrKSkbM6AIgQYZ1UknGTtUnVStVGqoWJz8xkpuqjVStVGqoUZk3VV52bO0ntX+tZ7VV92YO0ntX+tSFZtT+KPe5XtFFFeluEi++ik+w/8ACaw+qtvf/RSfYf8AhNYTVUFanEDDmpmqjVS9VGqoWtzJmqjVS9VGqiZlV9pFYopMXPt8ut3CAS5t5EKF4x4umdQHXriquDsSphL2/EFay0k81gWkjiXOscwEDKgHGVBBG+cVqNVU3Fuzkd/KtnqMTMplnmTIYQKQgU4IDF2OBqyAFY42rU4haF/4rX5Y26AgjwO/mt3heI1KDurZvnZ91QXnEXms7G4t7WT4qhvI9MUbNy4FZBGzAZySI9ztk6tqh/Hl9Sf/ACbj8lazs9wK4ilubK14jJHb2bRRxpLDFMw1x80kHCbZfY7+PlWmksb0rgXkatgd8W5J9uDMV39lavsVb8jQWmSDmIMEzrLTrquts8SrW9PK0AjmP3C8yjdmVnSC5dU9LEMwwOu5ZQOgqo4RxOJIhzXMUjs8hWQGM/OOSCMgZGMbjIr0iDgUt411DeXk80EUiwhIwLRXblK76wmSw+cC+lg4ORkV87ScHntrSSS34jdpylAghIt5RkkIkClo9RJZlUEsT7TVlthVDIIEk8T65fsFn/5iuXioWjQH3t5LI2wklHzMFxNuB3Y3Ub9DrcBQPrzirjsdayLNeNKipIjx25CuJB82pkOSNs/PD948KnxWksqMkt/fPg6ZEJjt3RwN1blIGXIIOMnYjqDmp1lZRQroiQIuSTjJJY9WZjuzHxJJNW7GzfSeXvjZpBJ+unp5rmsX6QPvaXU7BOukbPMlTNVGql6qNVbZcrmTNVGql6qNVEzJmqjVS9VGqiZkzVRqpeqjVRMyZqo1UvVRqomZM1UaqXqo1UTMmaqNVL1UaqJmTNVGql6qNVEzJmqtB2VO0vtT/wA1ZvVWi7JHaX2p+DVIVqzM1h5+i0NFFFSt8o/EPoZP7N/4TXn+qvQOI/Qy/wBm/wDCa87zUFaXEzDmpmqjVS80ZqFqcyZqo1UvNGaJmXckoUFmIVVBLMegUDJJ+oAVX8A4mkTpxYPqtLlXt7tlJdYmiuHEM5yMrHpyrHbGsEjqRV9uJc2wh3+ekRW6+guZG3HTOgD7zUTsxcXFraX93EVaOMrm1feGTuKZGIG6OUZQCNj4g+GqxJ8NDJ3jTjOkfWR4LqsJw9xtnXh2Zso+Ukr0rjHZ95JBdWk629wUVGYossUsQbUBIowSRk6WDAjUfA1WRWfHtWGfhKpk94LdMceHdLAeX63vrOQ9suHgYSfiHC89URRJCmMnuqVkRQf2QPDYV1xDjlsYdZ7Q3squ3zKQCBJWIQNy8pCCG33zpA1DOPHW0q9xTAYCY3S0n6iR9VtHU6jHZSCDwU6xs723vnsYLqFi1ul1K9whYNcyzSiRokjkQqGK5094DHhnefxCzfVGeJ8QtEt0dJBBEpg5siOCutpJGYqH0nSvUgZrB8D7RWfJ5N/Z/GpdZaW4+bumYlidUhchwQMLgZG2wHSr3hvErUNq4fwtIpGRmiuJUSBCFYpnu6pPTJGMLnDb1kfcXRd1bQTu/LrzmdPVTXpPt2Zq3dHOVNs79bi6vLuPPJlkjjjJDKxNvHoZirAFe8SADvtU/VUSxgKJhm1uWd5HwF1SSOXZsDpuxx9QHWn5roKTMjA3gAuHuKwqVXOHFM1UaqXmjNe1gzJmqjVS80ZomZM1UaqXmjNEzJmqjVS80ZomZM1UaqXmjNEzJmqjVS80ZomZM1UaqXmjNEzJmqjVS80ZomZM1Vpex52l9qfg1ZbNafsYdpfan4NUhXbF012+fotLRRRUro1G4l9DL/Zv/Aa841V6PxP6GX+zf+A15pqotDixhzfNM1UaqXqo1UWmzJmqjVS9VGqiZlmu20Z12r7aQZlP2mRSP3I1R+CSO9lxe2HU24mjBIAxy2VsD/sxk/Zq57TWrSW7aFLOjLIqjqdJ3A8yVLYHnisYjFsSRSumqN0LJjvRSrhkYEEEH9x+utRf0sxHl8wZX0/o1/XYU61pnvsfMcQR+5+SiXba+UATlgW5QBbUCvU4ZTgZ86kWvDuXbWUvM1iZ7whNxyyvKTB3PewnuIpd2IBpWTQSMCNSNTeQwu5NJ4eiJEhZmQJqBRiVVZMBHbQfRYiNc+OwrHrkEfzoffkupr2zn3zH5m92CddYEbdY8NAu7OZ9o8FUjeRhEWyELdXHfO7eI0D27VsuyNySkEbY1JYxyNg6j+kXM0oB8jo0n/FWSj4LIkXxto7r4shOmRlwoVzu2MByhJ9Igj661fYiwMdvzGLM0pGgtnUtug0RR79AFGQPJqsW7WvqZhu9dR99Vx/SWs1li1gcJLnaAtPAzoBwWl1UaqXqo1Vs183zJmqjVS9VGqiZkzVRqpeqjVRMyZqo1UvVRqomZM1UaqXqo1UTMmaqNVL1UaqJmTNVGql6qNVEzJmqjVS9VGqiZkzVRqpeqjVRMyZqrU9ijtN7U/BqyWqtX2HO03tT8Gor2Hmbhvn6LU0UUUXUqLxP6CX+zf8AgNeZaq9RvYS8boMZZGUZ6ZKkf1rG/Ii49eL3v+Wi0eKUKtVzTTbO1UGqjVV/8iLj14ve/wCWj5EXHrxe9/y1K1HYrn4CqDVRqq/+RFx68Xvf8tHyIuPXi97/AJaJ2K5+Aqg1VS8Q7KW8jiRV5UgbVkDKMf8A8kXouPcfrrc/Ii49eL3v+Wj5EXHrxe9/y1BAIgrNSo3tF2amCDyWR4XbyW5Jig4aDjuyCF4n14xrYhmHidhjr1qug7Hxq4n5j/GyzPJcYjctI7aiwSVWVdzsQMgeNb/5EXHrxe9/y0fIi49eL3v+Wq7LWiwktbt2+yrT62JPiZ08FlpbNpNHPnnudG4WQqELeDNGiqrEeGQalaqv/kRcevF73/LR8iLj14ve/wCWsrKbKYysAA5KpVoXlUzUBJ5qg1Uaqv8A5EXHrxe9/wAtHyIuPXi97/lrIsXYrn4CqDVRqq/+RFx68Xvf8tHyIuPXi97/AJaJ2K5+Aqg1Uaqv/kRcevF73/LR8iLj14ve/wCWidiufgKoNVGqr/5EXHrxe9/y0fIi49eL3v8AlonYrn4CqDVRqq/+RFx68Xvf8tHyIuPXi97/AJaJ2K5+Aqg1Uaqv/kRcevF73/LR8iLj14ve/wCWidiufgKoNVGqr/5EXHrxe9/y0fIi49eL3v8AlonYrn4CqDVRqq/+RFx68Xvf8tHyIuPXi97/AJaJ2K5+Aqg1Uaqv/kRcevF73/LR8iLj14ve/wCWidiufgKoNVa3sKdpvan4NUH5EXHrxe9/y1edmuCSW/MDlDrK40knpnrkDzortha1qddrntga+ivKKKKhdMiiiiiIooooiKKKKIiiiiiIooooiKKKKIiiiiiIooooiKKKKIiiiiiIooooiKKKKIiiiiiIooooiKKKKIiiiiiIooooi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900igr.net/datas/chelovek/Sport-2.files/0001-001-Sportivnye-de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378" y="2902621"/>
            <a:ext cx="4870471" cy="365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533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543791"/>
            <a:ext cx="897774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800" b="1" dirty="0">
                <a:latin typeface="Palatino Linotype" pitchFamily="18" charset="0"/>
                <a:cs typeface="Times New Roman" pitchFamily="18" charset="0"/>
              </a:rPr>
              <a:t>точность выполнения движений, </a:t>
            </a:r>
          </a:p>
          <a:p>
            <a:pPr>
              <a:buBlip>
                <a:blip r:embed="rId2"/>
              </a:buBlip>
            </a:pPr>
            <a:r>
              <a:rPr lang="ru-RU" sz="2800" b="1" dirty="0">
                <a:latin typeface="Palatino Linotype" pitchFamily="18" charset="0"/>
                <a:cs typeface="Times New Roman" pitchFamily="18" charset="0"/>
              </a:rPr>
              <a:t>ответная ориентация, </a:t>
            </a:r>
          </a:p>
          <a:p>
            <a:pPr>
              <a:buBlip>
                <a:blip r:embed="rId2"/>
              </a:buBlip>
            </a:pPr>
            <a:r>
              <a:rPr lang="ru-RU" sz="2800" b="1" dirty="0">
                <a:latin typeface="Palatino Linotype" pitchFamily="18" charset="0"/>
                <a:cs typeface="Times New Roman" pitchFamily="18" charset="0"/>
              </a:rPr>
              <a:t>координация, </a:t>
            </a:r>
          </a:p>
          <a:p>
            <a:pPr>
              <a:buBlip>
                <a:blip r:embed="rId2"/>
              </a:buBlip>
            </a:pPr>
            <a:r>
              <a:rPr lang="ru-RU" sz="2800" b="1" dirty="0">
                <a:latin typeface="Palatino Linotype" pitchFamily="18" charset="0"/>
                <a:cs typeface="Times New Roman" pitchFamily="18" charset="0"/>
              </a:rPr>
              <a:t>вре­мя реакции, </a:t>
            </a:r>
          </a:p>
          <a:p>
            <a:pPr>
              <a:buBlip>
                <a:blip r:embed="rId2"/>
              </a:buBlip>
            </a:pPr>
            <a:r>
              <a:rPr lang="ru-RU" sz="2800" b="1" dirty="0">
                <a:latin typeface="Palatino Linotype" pitchFamily="18" charset="0"/>
                <a:cs typeface="Times New Roman" pitchFamily="18" charset="0"/>
              </a:rPr>
              <a:t>скорость движения руки, </a:t>
            </a:r>
          </a:p>
          <a:p>
            <a:pPr>
              <a:buBlip>
                <a:blip r:embed="rId2"/>
              </a:buBlip>
            </a:pPr>
            <a:r>
              <a:rPr lang="ru-RU" sz="2800" b="1" dirty="0">
                <a:latin typeface="Palatino Linotype" pitchFamily="18" charset="0"/>
                <a:cs typeface="Times New Roman" pitchFamily="18" charset="0"/>
              </a:rPr>
              <a:t>оценка контроля, </a:t>
            </a:r>
          </a:p>
          <a:p>
            <a:pPr>
              <a:buBlip>
                <a:blip r:embed="rId2"/>
              </a:buBlip>
            </a:pPr>
            <a:r>
              <a:rPr lang="ru-RU" sz="2800" b="1" dirty="0">
                <a:latin typeface="Palatino Linotype" pitchFamily="18" charset="0"/>
                <a:cs typeface="Times New Roman" pitchFamily="18" charset="0"/>
              </a:rPr>
              <a:t>ручная ловкость.</a:t>
            </a:r>
          </a:p>
        </p:txBody>
      </p:sp>
    </p:spTree>
    <p:extLst>
      <p:ext uri="{BB962C8B-B14F-4D97-AF65-F5344CB8AC3E}">
        <p14:creationId xmlns:p14="http://schemas.microsoft.com/office/powerpoint/2010/main" val="2564660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17" y="398261"/>
            <a:ext cx="74220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tx2"/>
                </a:solidFill>
                <a:latin typeface="Palatino Linotype" pitchFamily="18" charset="0"/>
                <a:cs typeface="Times New Roman" pitchFamily="18" charset="0"/>
              </a:rPr>
              <a:t>Наиболее известные зарубежные психомоторные тесты</a:t>
            </a:r>
            <a:endParaRPr lang="ru-RU" sz="3600" dirty="0">
              <a:solidFill>
                <a:schemeClr val="tx2"/>
              </a:solidFill>
              <a:latin typeface="Palatino Linotype" pitchFamily="18" charset="0"/>
            </a:endParaRPr>
          </a:p>
        </p:txBody>
      </p:sp>
      <p:pic>
        <p:nvPicPr>
          <p:cNvPr id="2050" name="Picture 2" descr="http://kidwelcome.ru/content/images/futb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552" y="2241508"/>
            <a:ext cx="4523303" cy="4121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454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8EDBF2F-7660-4CBE-80FC-86FC3790E782}"/>
</file>

<file path=customXml/itemProps2.xml><?xml version="1.0" encoding="utf-8"?>
<ds:datastoreItem xmlns:ds="http://schemas.openxmlformats.org/officeDocument/2006/customXml" ds:itemID="{07415411-2C30-4EF1-8921-DE380C90E2B7}"/>
</file>

<file path=customXml/itemProps3.xml><?xml version="1.0" encoding="utf-8"?>
<ds:datastoreItem xmlns:ds="http://schemas.openxmlformats.org/officeDocument/2006/customXml" ds:itemID="{9032FB49-5FE1-4E64-B8D4-7664B3C38D44}"/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167</TotalTime>
  <Words>266</Words>
  <Application>Microsoft Office PowerPoint</Application>
  <PresentationFormat>Экран (4:3)</PresentationFormat>
  <Paragraphs>36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Перспектива</vt:lpstr>
      <vt:lpstr>МОТОРНАЯ ОДАРЕННОСТЬ И ЕЕ ДИАГНОСТИКА</vt:lpstr>
      <vt:lpstr>Презентация PowerPoint</vt:lpstr>
      <vt:lpstr>Особенности физического развития</vt:lpstr>
      <vt:lpstr>Презентация PowerPoint</vt:lpstr>
      <vt:lpstr>Диагностика  моторной одаренности</vt:lpstr>
      <vt:lpstr>Презентация PowerPoint</vt:lpstr>
      <vt:lpstr>Работы Э. А. Флейшмана и его коллег позволили выделить следующие самостоятельные факторы: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домашнего насилия</dc:title>
  <dc:creator>Life -)</dc:creator>
  <cp:lastModifiedBy>badbug</cp:lastModifiedBy>
  <cp:revision>19</cp:revision>
  <dcterms:created xsi:type="dcterms:W3CDTF">2012-06-21T14:58:12Z</dcterms:created>
  <dcterms:modified xsi:type="dcterms:W3CDTF">2014-01-30T06:57:48Z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TC011799851049</vt:lpwstr>
  </property>
  <property fmtid="{D5CDD505-2E9C-101B-9397-08002B2CF9AE}" pid="3" name="ContentTypeId">
    <vt:lpwstr>0x010100BB6A232A06C4C843B3F96C4DEC1B1186</vt:lpwstr>
  </property>
</Properties>
</file>