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1" r:id="rId6"/>
    <p:sldId id="262" r:id="rId7"/>
    <p:sldId id="265" r:id="rId8"/>
    <p:sldId id="266" r:id="rId9"/>
    <p:sldId id="267" r:id="rId10"/>
    <p:sldId id="269" r:id="rId11"/>
    <p:sldId id="268" r:id="rId12"/>
    <p:sldId id="263" r:id="rId13"/>
    <p:sldId id="264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1A696C-FA78-4D6D-858C-9A0AADAAC95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6CB005-5785-44FC-B91E-BF142EA95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2;&#1086;&#1083;&#1100;&#1085;&#1080;&#1082;&#1086;&#1074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" y="3190664"/>
            <a:ext cx="5370201" cy="36450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13176"/>
            <a:ext cx="3995936" cy="1602199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Беседа как метод</a:t>
            </a:r>
            <a:b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педагогической</a:t>
            </a:r>
            <a:b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диагностики</a:t>
            </a:r>
            <a:endParaRPr lang="ru-RU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Беседу должен проводить подготовленный исследователь. Ответы ребенка зависят не только от содержания вопросов, но и от его отношения к исследователю. Тактичность, приветливость, способность чувствовать индивидуальность исследуемого ребенка решают успех беседы.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264696" cy="41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0" y="116632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Ответы ребенка записывают буквально. При обработке полученных материалов детские высказывания осмысливают и соотносят с данными, полученными при помощи других методов. Беседа включается в эксперимент или используется как самостоятельный метод.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Беседа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метод исследования отличается от обычных разговоров с детьми по тем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признакам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 она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 четко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осознаваемую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заранее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подготовленную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систему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вопросов,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формируются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четко, кратко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точно.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ome-valorizzare-vostro-figlio_8de25d80293f806718b88647b62180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140072"/>
            <a:ext cx="5580112" cy="37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32" y="25896"/>
            <a:ext cx="89289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effectLst/>
                <a:latin typeface="Times New Roman" pitchFamily="18" charset="0"/>
                <a:cs typeface="Times New Roman" pitchFamily="18" charset="0"/>
              </a:rPr>
              <a:t>Воспитатель должен глубоко продумывать содержание бесед, отбирать для обсуждения те факты и явления, которые подводят детей к обобщающим выводам и в то же время требуют дополнительных объяснений, сведений, чтобы дети полнее и глубже осмыслили материал наблюдений. Старший воспитатель детского сада должен помочь воспитателям спланировать проведение бесед в определенной последовательности, обеспечить связь их между собой. Следующие беседы должны быть сложнее предыдущих. В них должны появляться новые мыслительные задачи, повышаться требования к </a:t>
            </a:r>
            <a:r>
              <a:rPr lang="ru-RU" sz="3200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речи детей</a:t>
            </a:r>
            <a:r>
              <a:rPr lang="ru-RU" sz="3200" b="0" i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info_2000_2000_2144d96325eb272abd263a2a39f086db85e85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77072"/>
            <a:ext cx="3929090" cy="25830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Беседа достигает своей цели только при четкой организации и продуманной методике ее проведения. Поэтому значительное место в успешном проведении беседы имеет предварительная подготовка к ней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воспитателя и детей. Воспитатель,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определив задачи и тему беседы,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продумывает и подбирает ее содержание,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структуру, определяет характер и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формулирование основных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4797152"/>
            <a:ext cx="9135616" cy="2070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841" y="0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i="0" dirty="0" smtClean="0">
                <a:effectLst/>
                <a:latin typeface="Times New Roman" pitchFamily="18" charset="0"/>
                <a:cs typeface="Times New Roman" pitchFamily="18" charset="0"/>
              </a:rPr>
              <a:t>Характер беседы требует от ребенка умения активно воспроизводить свои знания, сравнивать, рассуждать, делать выводы. Посредством бесед дети целенаправленно усваивают сведения о конкретных предметах и явлениях, учатся словом передавать признаки предметов, действия с предметами. Сосредоточивая внимание на характерных признаках явлений, педагог углубляет представления детей о том, что они воспринимали на </a:t>
            </a:r>
            <a:r>
              <a:rPr lang="ru-RU" sz="2200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прогулках</a:t>
            </a:r>
            <a:r>
              <a:rPr lang="ru-RU" sz="2200" b="0" i="0" dirty="0" smtClean="0">
                <a:effectLst/>
                <a:latin typeface="Times New Roman" pitchFamily="18" charset="0"/>
                <a:cs typeface="Times New Roman" pitchFamily="18" charset="0"/>
              </a:rPr>
              <a:t>, экскурсиях. Обозначение воспринятого словом, описание самими детьми предметов и явлений делает процесс приобретения знаний осмысленнее. Беседа также обогащает ребенка новыми знаниями или показывает знакомое в новом аспекте. Участвуя в беседе, ребенок учится концентрировать свое мнение на одном предмете, вспоминает то, что знает о нем, приучается логически мыслить. В беседе воспитатель учит ребенка четко выражать свои мысли, развивает умение слушать и понимать вопросы, правильно формулировать ответ на них - коротко или подробнее, в зависимости от характера вопроса, правильно задавать вопросы.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15818982741ca7f3d37b2540b00d99e2310903e7cd8.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94" y="4143356"/>
            <a:ext cx="3601058" cy="27146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958" y="91012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21212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Беседа 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— это метод сбора первичных данных на основе вербальной коммуникации.</a:t>
            </a:r>
            <a:endParaRPr lang="ru-RU" sz="24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4112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– получение педагогом информации об особенностях развития ребенка в результате обсуждения их с родителями (педагогами). Часто инициаторами беседы в рамках обследования выступают сами родители или педагоги, обращаясь к педагогу за консультативной помощью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33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48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834" y="3632448"/>
            <a:ext cx="5658318" cy="303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беседы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– обмен мнениями о развитии ребенка, обсуждение характера, степени и возможных причин проблем, с которыми сталкиваются родители и педагоги в процессе его воспитания и обучения. По результатам беседы педагог намечает пути дальнейшего обследования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7" y="2967507"/>
            <a:ext cx="5859690" cy="38999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09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Беседа 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методов исследования человеческого поведения, так как в других естественных науках коммуникация между субъектом и объектом исследования невозможна. Диалог между двумя людьми, в ходе которого один человек выявляет психологические особенности другого, называется методом беседы. Беседу также можно проводить с группой, когда воспитатель задает вопросы всей группе и следит, чтобы в ответах присутствовало мнение всех членов группы, а не только самых активных.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rious-talkmother-and-daug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462052"/>
            <a:ext cx="3599577" cy="23976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Педагогическая диагностика - это механизм, позволяющий выявить индивидуальные особенности и перспективы </a:t>
            </a:r>
            <a:r>
              <a:rPr lang="ru-RU" sz="2400" dirty="0">
                <a:hlinkClick r:id="rId3"/>
              </a:rPr>
              <a:t>развития ребенка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Главная цель диагностического обследования – получить не столько качественно новые результаты, сколько оперативную информацию о реальном состоянии и тенденциях изменения объекта диагностирования для коррекции педагогического процесса.</a:t>
            </a:r>
          </a:p>
          <a:p>
            <a:pPr algn="ctr"/>
            <a:r>
              <a:rPr lang="ru-RU" sz="2400" dirty="0"/>
              <a:t>Основная задача диагностики – получение информации об индивидуальных особенностях развития ребенка. На основании этой информации, разрабатываются рекомендации для воспитателей и родителей по подготовке старшего дошкольника к обучению в школе.</a:t>
            </a:r>
          </a:p>
          <a:p>
            <a:pPr algn="ctr"/>
            <a:endParaRPr lang="ru-RU" b="0" i="0" dirty="0" smtClean="0"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0390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Беседа </a:t>
            </a: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позволяет судить о личностных качествах и поведении ребенка, помогает вскрыть причины некоторых отклонений в развитии. В ходе беседы выявляются запас сведений и точность представлений. Чтобы выполнять функции метода исследования, беседа должна быть целенаправленной</a:t>
            </a:r>
            <a:r>
              <a:rPr lang="ru-RU" sz="2200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424242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При установлении умственных способностей ребенка в беседе следует выявить: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1. точность представлений ребенка о себе, своих родителях, ближайших родственниках, друзьях (имя, отчество, фамилия, возраст) и способность дифференцировать понятия «семья», «соседи», «родственники» и т. д.;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2. характер представлений о времени (умение определять время на часах, понимание временной протяженности и т. д.);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m-and-daug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85793"/>
            <a:ext cx="3500462" cy="5250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456"/>
            <a:ext cx="57241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3. представления о явлениях природы (различение времен года с учетом их признаков, наличие представлений о грозе, снегопаде и т. д.);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4. способность ориентироваться в пространстве (практическое овладение понятиями «справа — слева», «вверху—внизу», «ближе—дальше» и т. д.);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5. запас сведений о своей Родине, о выдающихся событиях, понимание прочитанных книг, просмотренных фильмов и т. д.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200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Вопросы должны быть четкими и понятными, а сама беседа носить непринужденный характер. Важно соблюдать педагогический </a:t>
            </a:r>
            <a:r>
              <a:rPr lang="ru-RU" sz="2200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такт.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64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6052"/>
            <a:ext cx="867645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беседы (опроса) для изучения детей-дошкольников применяется в ограниченных пределах. До четырех лет опрос проводится таким образом, чтобы дети отвечали, указывая на предметы или изображения. Примером может служить опрос по картинкам, цель которого — выяснить, как дети оценивают величину изображенных предметов и расстояние между ними. На нескольких картинках нарисовано по две елочки, имеющие разную величину и находящиеся на разном расстоянии друг от друга. Детей спрашивали: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 нарисованы большие </a:t>
            </a:r>
            <a:endParaRPr lang="ru-RU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елочки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Где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нарисованы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маленькие? 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елочки стоят 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близко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Какие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елочки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стоят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далеко? Где 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нарисованы одинаковые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елочки?» Ответом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служит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указание ребенка на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другое изображение.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8307"/>
            <a:ext cx="4464496" cy="29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7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561662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четырех лет становится возможным и опрос, предполагающий словесные ответы детей, т. е. беседа в собственном смысле слова. Беседа применяется в тех случаях, когда нужно выяснить знания и представления ребенка, его мнение о предметах, явлениях, событиях, людях и их поступках, о самом себе. Подбор вопросов для беседы с детьми — большое искусство. Они должны быть понятны и интересны ребенку и ни в коем случае не должны содержать подсказки, так как дети часто отличаются большой внушаемостью и отвечают утвердительно на вопросы типа: «Ты же хочешь быть самым умным?».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3491880" cy="34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360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либо полностью продумывают заранее и задают всем детям в одной и той же последовательности, либо намечают в общих чертах и изменяют их в зависимости от ответа ребенка на предыдущий вопрос. Беседа с изменяющимися вопросами значительно продуктивнее, так как она дает возможность учесть индивидуальные особенности ребенка, но проведение такой беседы требует от исследователя глубокого понимания детей, гибкости и находчивости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1533949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465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DAB23-BE94-4036-83F3-8E11B875C643}"/>
</file>

<file path=customXml/itemProps2.xml><?xml version="1.0" encoding="utf-8"?>
<ds:datastoreItem xmlns:ds="http://schemas.openxmlformats.org/officeDocument/2006/customXml" ds:itemID="{62F1589D-8C37-4A16-90D6-76DC54C342C8}"/>
</file>

<file path=customXml/itemProps3.xml><?xml version="1.0" encoding="utf-8"?>
<ds:datastoreItem xmlns:ds="http://schemas.openxmlformats.org/officeDocument/2006/customXml" ds:itemID="{900CFC77-C2B7-4230-B82B-32F677D5914E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809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Беседа как метод педагогической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как метод педагогической диагностики</dc:title>
  <dc:creator>1</dc:creator>
  <cp:lastModifiedBy>FALCON</cp:lastModifiedBy>
  <cp:revision>23</cp:revision>
  <dcterms:created xsi:type="dcterms:W3CDTF">2016-03-28T17:54:47Z</dcterms:created>
  <dcterms:modified xsi:type="dcterms:W3CDTF">2017-01-16T19:02:34Z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