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99CA-6DA8-4E0B-A04D-F58FB04B1F3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DF0-A027-42C8-BFAB-BA89E1BE7D7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99CA-6DA8-4E0B-A04D-F58FB04B1F3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DF0-A027-42C8-BFAB-BA89E1BE7D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99CA-6DA8-4E0B-A04D-F58FB04B1F3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DF0-A027-42C8-BFAB-BA89E1BE7D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99CA-6DA8-4E0B-A04D-F58FB04B1F3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DF0-A027-42C8-BFAB-BA89E1BE7D7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99CA-6DA8-4E0B-A04D-F58FB04B1F3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DF0-A027-42C8-BFAB-BA89E1BE7D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99CA-6DA8-4E0B-A04D-F58FB04B1F3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DF0-A027-42C8-BFAB-BA89E1BE7D7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99CA-6DA8-4E0B-A04D-F58FB04B1F3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DF0-A027-42C8-BFAB-BA89E1BE7D7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99CA-6DA8-4E0B-A04D-F58FB04B1F3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DF0-A027-42C8-BFAB-BA89E1BE7D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99CA-6DA8-4E0B-A04D-F58FB04B1F3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DF0-A027-42C8-BFAB-BA89E1BE7D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99CA-6DA8-4E0B-A04D-F58FB04B1F3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DF0-A027-42C8-BFAB-BA89E1BE7D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99CA-6DA8-4E0B-A04D-F58FB04B1F3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DF0-A027-42C8-BFAB-BA89E1BE7D7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E99CA-6DA8-4E0B-A04D-F58FB04B1F3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2A0DF0-A027-42C8-BFAB-BA89E1BE7D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444" y="2198822"/>
            <a:ext cx="900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СРЕДСТВА И МЕТОДЫ КОНСТРУИРОВАНИЯ КОРПОРАТИВНОГО</a:t>
            </a:r>
          </a:p>
          <a:p>
            <a:pPr algn="ctr"/>
            <a:r>
              <a:rPr lang="ru-RU" sz="3200" b="1" dirty="0" smtClean="0"/>
              <a:t>ИМИДЖА. </a:t>
            </a:r>
          </a:p>
          <a:p>
            <a:pPr algn="ctr"/>
            <a:r>
              <a:rPr lang="ru-RU" sz="3200" b="1" dirty="0" smtClean="0"/>
              <a:t>КОРПОРАТИВНЫЙ ИМИДЖ</a:t>
            </a:r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  <a:p>
            <a:pPr algn="ctr"/>
            <a:r>
              <a:rPr lang="ru-RU" sz="2400" b="1" dirty="0" smtClean="0"/>
              <a:t>Связи с общественностью в социально-педагогической деятельности </a:t>
            </a:r>
          </a:p>
          <a:p>
            <a:pPr algn="ctr"/>
            <a:r>
              <a:rPr lang="ru-RU" sz="2400" b="1" dirty="0" smtClean="0"/>
              <a:t>Лекция 4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1386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980728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Корпоративная философия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полное, развернутое, подробное изложение морально-этических и деловых норм, принципов, которыми руководствуются сотрудники фирмы или участники проекта.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Корпоративная  философия не преследует рекламных целей, а выполняет функцию внутреннего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организующего начала, своего рода общественного договора.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56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43841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Имидж компании и брэнд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Важную роль в создании имиджа компании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занимает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brand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Рассмотрим характеристики товарной марки, получившей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статус брэнда: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Широкая известность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Устойчивая популярность у своих целевых аудиторий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Отождествляемость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самой компанией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Интернациональность авторитета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 Наличие документального подтверждения высокого качества.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42814"/>
            <a:ext cx="885698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Содержание названия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скрепляющая стратегическая установка,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необходимая в первую очередь тем, кто призван позиционировать, продвигать корпорацию в мире экономики и политики.</a:t>
            </a:r>
          </a:p>
          <a:p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Требования к названию: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Коротким, поскольку короткая фраза легче запоминается;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Легкопроизносимым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не содержащим трудных для речевого воспроизведения слов и буквосочетаний;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Понятными и не включающими иностранных слов и технических терминов.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Слоган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лозунг или девиз, отражающий направления деятельности корпорации, качество ее товаров и услуг в прямой форме.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Слоган предназначен для массовой аудитории, а не для группы эстетов; поэтому при его создании целесообразно представить портрет потенциального потребителя товаров или услуг с его желаниями.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89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26023" y="1340768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Ритм удачного слогана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зачастую согласуется с содержанием товара или услуги, включая звукоподражательное согласование.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Слоган несет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позитивную направленность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не содержит ничего отрицательного, негативного.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Смена слогана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производится, когда меняются миссия, корпоративная философия.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75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2010" y="116632"/>
            <a:ext cx="913199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Фирменный стиль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это совокупность графических, цветовых, аудио 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видеоприемов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которые обеспечивают единство повседневного рабочего пространства, продуктов и рекламных мероприятий организаций или проекта.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Фирменный стиль призван выступать в качестве: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a) Средства формирования индивидуального и неповторимого имиджа организации;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b) Системы идентификации, определенного маркера,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информационного носителя, позволяющего потребителю находить предлагаемые на рынке товары и услуги;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c) Инструмента формирования у потребителя положительного отношения как к организации или проекту в целом, так и к отдельным товарам и услугам.</a:t>
            </a: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Фирменный стиль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это внешняя оболочка имиджа, которая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определяется его внутренним содержанием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Фирменный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стиль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это визуальное и смысловое единство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всего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образа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организации, ее товаров и услуг, всей исходящей от нее информации,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внешнего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внутреннего оформления.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Элементами </a:t>
            </a:r>
            <a:r>
              <a:rPr lang="ru-RU" sz="2200" u="sng" dirty="0">
                <a:latin typeface="Times New Roman" pitchFamily="18" charset="0"/>
                <a:cs typeface="Times New Roman" pitchFamily="18" charset="0"/>
              </a:rPr>
              <a:t>фирменного стиля являются: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логотип, товарный знак, фирменные цвета, солган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04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028343"/>
            <a:ext cx="89644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Логотип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это утверждение в установленном порядке графическое изображение названия предприятия или марки товара.</a:t>
            </a:r>
          </a:p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Товарный знак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это утверждение в уставленном порядке оригинальное графическое изображение, являющееся фирменным знаком, эмблемой предприятия или маркой товара.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товарного знака может играть логотип или аббревиатура. Товарный знак, не содержащий букв, нельзя называть логотипом.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Фирменные цвета регистрируют, вместе с логотипом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товарным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Лучше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использовать не более трех цветов.</a:t>
            </a:r>
          </a:p>
        </p:txBody>
      </p:sp>
    </p:spTree>
    <p:extLst>
      <p:ext uri="{BB962C8B-B14F-4D97-AF65-F5344CB8AC3E}">
        <p14:creationId xmlns:p14="http://schemas.microsoft.com/office/powerpoint/2010/main" val="2268661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889844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Словесный товарный знак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полное и сокращенное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название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или проекта, выполненное в графической манере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определенным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шрифтом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Графический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товарный знак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условное обозначение организации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выполненное в графической манере.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одних случаях словесный и графический элементы товарного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знака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образуют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единой товарный знак (логотип), в другом раздельно,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тогда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логотипом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называют графический товарный знак.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Товарный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знак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обычно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регистрируется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после процедуры регистрации находится под охраной закона.</a:t>
            </a:r>
          </a:p>
        </p:txBody>
      </p:sp>
    </p:spTree>
    <p:extLst>
      <p:ext uri="{BB962C8B-B14F-4D97-AF65-F5344CB8AC3E}">
        <p14:creationId xmlns:p14="http://schemas.microsoft.com/office/powerpoint/2010/main" val="2421484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2095" y="1181085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Цветовая гамма.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оформления товарного знака выбираются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определенные цвета, которые нарду с графикой работают на создание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уникального образа.</a:t>
            </a:r>
          </a:p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Три варианта цветовых сочетаний: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Черно-белый вариант;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Одноцветный вариант (какой-либо из цветов в дополнение к белому);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Многоцветный вариант.</a:t>
            </a:r>
          </a:p>
          <a:p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Черно-белый вариант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используется, в стандартных компьютерных программах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одноцветный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на бланках, папках, конвертах, которые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изготавливаются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типографским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способом;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многоцветный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в праздничном оформлении.</a:t>
            </a:r>
          </a:p>
        </p:txBody>
      </p:sp>
    </p:spTree>
    <p:extLst>
      <p:ext uri="{BB962C8B-B14F-4D97-AF65-F5344CB8AC3E}">
        <p14:creationId xmlns:p14="http://schemas.microsoft.com/office/powerpoint/2010/main" val="2085313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97839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Фирменный шрифт.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использования в различных текстах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подбирается определенный шрифт.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Фирменный блок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адрес, телефон, факсы, E-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Фирменный блок используется на бланках и конвертах организации.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Носители фирменного стиля – места для размещения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компонентов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фирменного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стиля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333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836712"/>
            <a:ext cx="88204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Корпорация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организация или группа организаций, объединенных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общими и формализованными, политическими и иными интересами.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Корпоративная деятельность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усилия, направленные на максимально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эффективную реализацию интересов корпорации во внутренней и внешней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среде, по отношению к реальным и потенциальным партнерам, а также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конкурентам.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 в корпоративном пространстве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действия, направленные на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создание, сохранение и усиление тотальной коммуникационный системы,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способной производить послания, призванные обеспечить: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Оптимальное представление корпорации во внешнем мире;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Условия для повышения позитивной известности корпорации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Корпоративное позиционирование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гармоничное размещение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информации о корпорации, ее товарах в определенных, экономических,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политических, социально-культурных, исторических, образовательных и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других контекстах.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Корпоративное позиционирование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сознательно организованное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распоряжение посланий о корпорации в целях продвижения ее адекватного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имиджа.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66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836712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Корпоративное позиционирование начинается с товара. Товаром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является экономически определенный продукт, услуга, компания, человек.</a:t>
            </a:r>
          </a:p>
          <a:p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Брэнд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– название, термин, символ или дизайн, обозначающие определенный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вид товара или услуги отдельно взятого производителя и выделяющие его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среди товаров и услуг других производителей.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Брэнд не товар, а название, термин, символ или дизайн товара. Брэнд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способен дополнять товар; частично замещать товар.</a:t>
            </a:r>
          </a:p>
          <a:p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Имидж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– совокупность представлений, понятий, взглядов и опыта людей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 отношении к фирме, личности или товару.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Имидж – это заявления позиция,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т.е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такая, которую персонал или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организация спланировали и намереваются продвигать в целевые группы.</a:t>
            </a:r>
          </a:p>
          <a:p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Репутация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– воспринятая аудиториям позиция, «сухой остаток» имиджа.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Мероприятия по конструированию имиджа – это позиционирование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собственной репутации.</a:t>
            </a:r>
          </a:p>
          <a:p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Репутация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– (общее мнение) то, что говорят у вас за спиной.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08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24744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Имидж помогает: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Привлекать тех, кто в данный момент нужен для успеха;</a:t>
            </a: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Удерживать в сфере своего влияния группы, которые уже завоеваны;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Более эффективно управлять людьми через убеждение, влияние и манипулирование ими;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Добиваться поставленных целей;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Получать чувство уверенности и душевного комфорта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22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7056" y="332656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Корпоративный имидж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формируется в двух направлениях: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-образ самой компании;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имидж лидера-руководителя и всего топ-менеджмента.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Имидж самой компании обычно включает следующие элементы: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Отбор и формирование отличительных особенностей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компанией;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Идеализация, отобранных характеристик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Знаковое отображение образа компании.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797152"/>
            <a:ext cx="8748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Задачей ПР-специалиста является создание в головах людей</a:t>
            </a:r>
          </a:p>
          <a:p>
            <a:r>
              <a:rPr lang="ru-RU" dirty="0" smtClean="0"/>
              <a:t>позитивных стереотипов своей организации. </a:t>
            </a:r>
          </a:p>
          <a:p>
            <a:endParaRPr lang="ru-RU" dirty="0" smtClean="0"/>
          </a:p>
          <a:p>
            <a:r>
              <a:rPr lang="ru-RU" dirty="0" smtClean="0"/>
              <a:t>Ницше говорил, что массы нуждаются  в иллюзиях, без которых они не могут жить. Людям нужны четкие образы, объекты, как для восхищения, так и для ненависти.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72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166843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создать легко узнаваемое лицо компании, запоминающийся имидж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необходимо задействовать некоторые частные составляющие: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Миссия организации, цели и особенности ее деятельности на рынке;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Время образования, показывающее устойчивые позиции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данного объекта;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Состояние корпоративной культуры;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Размах деятельности;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Престиж страны происхождения;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Рейтинг в рыночном сегменте или в политике;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Ассортимент продукции и сервиса.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52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028343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имидж организации работают факторы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Отзывы и благодарственные письма от клиентов, партнеров и государственных органов;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Известность лидеров фирмы;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Уровень капитализации, свидетельствующий 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состоятельности фирмы;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Своевременность оплаты поставок, укрепляющая репутацию фирмы в глазах поставщиков;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Установление «справедливых» цен на свои товары и услуги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Стиль руководства.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Действия фирмы не должны противоречить создаваемому имиджу.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55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582341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Миссия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это краткое выражение функций, которую организация  или проект пытаются выполнить в обществе.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Формулировка миссии отвечать на вопросы: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Чем занимается организация или каков профиль проекта?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Для кого сотрудники организации или участники проекта осуществляют свою деятельность?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В каком рыночном сегменте они работают?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8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859340"/>
            <a:ext cx="8604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Видение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описание корпорации в перспективе, причем в лучшем положении, чем она находится в настоящее время.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Видение выражает состояние корпорации в будущем.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его формулировке целесообразно использовать ориентиры: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четкое, конкретное и реалистичное изложение;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обобщенных итогов или результатов, реальный и стимулирующий уровень достижений.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35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39E401-6F7C-4B45-987D-B76EF29582DE}"/>
</file>

<file path=customXml/itemProps2.xml><?xml version="1.0" encoding="utf-8"?>
<ds:datastoreItem xmlns:ds="http://schemas.openxmlformats.org/officeDocument/2006/customXml" ds:itemID="{8060414F-CCD8-431A-B74D-9376E938D02A}"/>
</file>

<file path=customXml/itemProps3.xml><?xml version="1.0" encoding="utf-8"?>
<ds:datastoreItem xmlns:ds="http://schemas.openxmlformats.org/officeDocument/2006/customXml" ds:itemID="{3A5B090C-E4DA-4C80-AD5C-0B1C27C71D34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487</TotalTime>
  <Words>1357</Words>
  <Application>Microsoft Office PowerPoint</Application>
  <PresentationFormat>Экран (4:3)</PresentationFormat>
  <Paragraphs>165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ГГУ</dc:creator>
  <cp:lastModifiedBy>ГГУ</cp:lastModifiedBy>
  <cp:revision>6</cp:revision>
  <dcterms:created xsi:type="dcterms:W3CDTF">2017-03-09T05:46:08Z</dcterms:created>
  <dcterms:modified xsi:type="dcterms:W3CDTF">2017-03-09T13:54:31Z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