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9" r:id="rId12"/>
    <p:sldId id="268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1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2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54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54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2400" b="0" i="0" u="none" strike="noStrike" kern="1200" cap="all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502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4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49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6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2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14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57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30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75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259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6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170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178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22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27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18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728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0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0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2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5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9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9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9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9794-E568-467E-824B-AD4F27D1FFD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CF6E2-777F-4983-9FA8-68FEA75E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6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73437-B0A0-4C6E-9AAE-416E90979099}" type="datetimeFigureOut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08.05.2020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2EA57-E971-4C21-9ACE-DBAFED6C7C7D}" type="slidenum"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B80E0F">
                    <a:lumMod val="5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all" spc="0" normalizeH="0" baseline="0" noProof="0">
              <a:ln>
                <a:noFill/>
              </a:ln>
              <a:solidFill>
                <a:srgbClr val="B80E0F">
                  <a:lumMod val="5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85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34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1312" y="2445830"/>
            <a:ext cx="6595872" cy="2387600"/>
          </a:xfrm>
        </p:spPr>
        <p:txBody>
          <a:bodyPr>
            <a:normAutofit fontScale="90000"/>
          </a:bodyPr>
          <a:lstStyle/>
          <a:p>
            <a:r>
              <a:rPr lang="ru-RU" sz="8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лет под мирным небом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29344" y="6035040"/>
            <a:ext cx="2755392" cy="45415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СП-34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65620"/>
      </p:ext>
    </p:extLst>
  </p:cSld>
  <p:clrMapOvr>
    <a:masterClrMapping/>
  </p:clrMapOvr>
  <p:transition spd="slow" advTm="23588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23588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1"/>
            <a:ext cx="12242471" cy="69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9128" y="108688"/>
            <a:ext cx="9822872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2172" y="225782"/>
            <a:ext cx="12207834" cy="57596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«Никто не забыт, ничто не забыто...»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3393" y="947453"/>
            <a:ext cx="9809078" cy="612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Такую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надпись мы видим буквально во всех уголках страны в преддверии 9 мая, но каждый ли вдумывался в суть этого 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выражения? Так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пережили наши 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предки,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так много мест готовы буквально рассказать нам об этом. Например, мемориальный комплекс на месте концлагеря «Красный берег», в котором мне довелось быть два раза. Я хочу рассказать вам именно о нем. Побывав в этом месте один раз – вряд ли вы останетесь равнодушными к истории нашей родины, к людям, которые пережили ад ради будущего своего народа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000" algn="just"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1943 году нацисты создали донорский концлагерь для детей в деревне Красный Берег </a:t>
            </a:r>
            <a:r>
              <a:rPr lang="ru-RU" sz="17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Жлобинского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 Это было место, где безжалостно собирали кровь детей для раненых солдат из Германии, а тех, кому все-таки удавалось выжить – увозили. Рассказывали так же и о случаях, когда детям удавалось даже сбежать оттуда и выжить, но таких историй просто единицы. Не по-детски умные и сильные, дети продолжали верить в лучшее и сопротивлялись помогать врагам. В концлагере было убито порядка пяти тысяч невинных человек. </a:t>
            </a:r>
          </a:p>
          <a:p>
            <a:pPr marL="1800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Больше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меня тронуло письмо Кати Сусаниной. Эти пропитанные болью строки, были написаны девочкой 15-ти лет своему отцу. Она описала то, что происходило почти в каждой семье на тот момент. Людей считали за рабов и любое неповиновение каралось пытками. Но ради счастья на родной 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земле,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выбирали 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борьбу за Освобождение, свободу и независимость, за право  на мирное небо для будущих поколений.</a:t>
            </a:r>
            <a:endParaRPr lang="ru-RU" sz="1700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dirty="0" err="1" smtClean="0">
                <a:latin typeface="Bookman Old Style" panose="02050604050505020204" pitchFamily="18" charset="0"/>
              </a:rPr>
              <a:t>Босякова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Я.Р., студентка группы ПС-23</a:t>
            </a:r>
            <a: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73295"/>
      </p:ext>
    </p:extLst>
  </p:cSld>
  <p:clrMapOvr>
    <a:masterClrMapping/>
  </p:clrMapOvr>
  <p:transition spd="slow" advTm="18612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94" y="24384"/>
            <a:ext cx="9169758" cy="5532582"/>
          </a:xfrm>
        </p:spPr>
      </p:pic>
      <p:sp>
        <p:nvSpPr>
          <p:cNvPr id="5" name="TextBox 4"/>
          <p:cNvSpPr txBox="1"/>
          <p:nvPr/>
        </p:nvSpPr>
        <p:spPr>
          <a:xfrm>
            <a:off x="2253804" y="0"/>
            <a:ext cx="7083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С ПРАЗДНИКОМ!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B80E0F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47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12">
        <p:split orient="vert"/>
      </p:transition>
    </mc:Choice>
    <mc:Fallback xmlns="">
      <p:transition spd="slow" advTm="72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1.bp.blogspot.com/-kNwzUudWOz8/UqrUyIgJ4RI/AAAAAAAAIuI/zctQT_elBok/s1600/%D0%92%D0%BF%D0%B5%D1%80%D0%B5%D0%B4,+%D0%B7%D0%B0+%D0%A0%D0%BE%D0%B4%D0%B8%D0%BD%D1%83!.jpe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18" y="1907030"/>
            <a:ext cx="5810525" cy="39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0929" y="279429"/>
            <a:ext cx="966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22 июня 1941 года на нашу страну напали немцы. Началась Великая Отечественная Война. Именно тогда случилась большая беда для народа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2543" y="1479758"/>
            <a:ext cx="35986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День Победы – это памятный праздник в нашей стране. С малых лет детей приучают к этому празднику: семьи посещают парад, приуроченный к 9 мая; в школах дети ходят поздравлять ветеранов, готовят различные акции. Именно в этот день абсолютно каждый замирает на минуту молчания, отдавая дань тем, кто сражался за наше будущее.</a:t>
            </a:r>
          </a:p>
        </p:txBody>
      </p:sp>
      <p:pic>
        <p:nvPicPr>
          <p:cNvPr id="6" name="Muzyka_-_k_roliku_na_9_maya_(iPle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727" y="5981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170">
        <p14:reveal/>
      </p:transition>
    </mc:Choice>
    <mc:Fallback xmlns="">
      <p:transition spd="slow" advTm="23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avatars.mds.yandex.net/get-pdb/2109182/9d8f0f48-24fc-4c0b-a771-8526dee7ae55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55" y="1944985"/>
            <a:ext cx="5952944" cy="44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46219" y="2307554"/>
            <a:ext cx="375043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Война не пощадила никого: ни детей, ни женщин, ни мужчин. Женщины и дети старались помочь солдатам, работая на разных фабриках и изготавливая то детали для техники, то посуду, то другие необходимые вещи</a:t>
            </a:r>
            <a:endParaRPr lang="ru-RU" sz="25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99852" y="122340"/>
            <a:ext cx="989214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Нам повезло. Мы не застали войну, но по рассказам наших бабушек и дедушек, а так же ветеранов, к которым мы ходили, мы знаем, что это было очень страшное и тяжелое время.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753">
        <p:fade/>
      </p:transition>
    </mc:Choice>
    <mc:Fallback xmlns="">
      <p:transition spd="med" advTm="187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0691" y="142533"/>
            <a:ext cx="968432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Ветераны – это наша живая история. Однако, к сожалению, на сегодняшний момент в живых осталось очень мало ветеранов, которые действительно пережили войну.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omiliya.org/sites/default/files/styles/large/public/img_materials/regnum_picture_14627921181099613_normal.jpg?itok=tZT2wR5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7" y="1933793"/>
            <a:ext cx="5084619" cy="48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3237" y="2076326"/>
            <a:ext cx="4308764" cy="402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лишает подрастающее поколение возможности узнать различные жизненные истории от тех, кто непосредственно причастен к этому.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914">
        <p:split orient="vert"/>
      </p:transition>
    </mc:Choice>
    <mc:Fallback xmlns="">
      <p:transition spd="slow" advTm="1191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3090" y="250031"/>
            <a:ext cx="97258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День Победы можно назвать праздником «со слезами на глазах»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3178" y="1604734"/>
            <a:ext cx="57188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</a:rPr>
              <a:t>Он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</a:rPr>
              <a:t>в сердцах всех людей, а не лишь тех, кто пережил войну. В этот день, в первую очередь, вспоминается тяжелые времена, голод, родные и близкие, многие из которых не вернулись, отдав свою жизнь на благо Родине, защищая свою Землю. Однако война не сломала человека под натиском врага, а показала силу и отвагу нашего народа. На 9 мая все ходят с георгиевскими ленточками, так как георгиевская ленточка – это символ Победы над фашистами.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2416" y="1825625"/>
            <a:ext cx="37507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71505"/>
      </p:ext>
    </p:extLst>
  </p:cSld>
  <p:clrMapOvr>
    <a:masterClrMapping/>
  </p:clrMapOvr>
  <p:transition spd="med" advTm="23231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9420" y="0"/>
            <a:ext cx="6096000" cy="10704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0218" y="266498"/>
            <a:ext cx="758882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великий праздник не только для нашей страны, но и для всего человечества, и потому мы должны передавать его из поколения в поколение как память о страшной войне и великом подвиге нашего народа.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763" y="3390807"/>
            <a:ext cx="4869055" cy="3408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24" y="3598451"/>
            <a:ext cx="4227369" cy="27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69">
        <p:fade/>
      </p:transition>
    </mc:Choice>
    <mc:Fallback xmlns="">
      <p:transition spd="med" advTm="101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0509" y="2596243"/>
            <a:ext cx="7412181" cy="42617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9128" y="120564"/>
            <a:ext cx="98228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те немногие участники Великой Отечественной войны, которые дожили до наших дней, видят, знают, что их дело, их подвиги, гибель их товарищей были не напрасны, что память о них не угасла, и отблески тех боевых лет будут освещать путь новых поколений. А День Победы всегда будет оставаться великим днем, единственным праздником, который встречают с радостным замиранием сердца и одновременно — со слезами на глазах.</a:t>
            </a: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01486"/>
      </p:ext>
    </p:extLst>
  </p:cSld>
  <p:clrMapOvr>
    <a:masterClrMapping/>
  </p:clrMapOvr>
  <p:transition spd="slow" advTm="18612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1" y="0"/>
            <a:ext cx="12242471" cy="69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9128" y="108688"/>
            <a:ext cx="9822872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636" y="58019"/>
            <a:ext cx="12207834" cy="9459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Дорогим участникам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 Отечественной войны посвящается…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0069" y="1148520"/>
            <a:ext cx="9772401" cy="585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помнишь, как цвели весной тюльпаны?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мирным небом те росли не зная бед,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и мы когда-то, сорванцы и мальчуганы,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Сжимали в хрупкой ручке настоящий пистолет.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 крови сдавливает всю грудную клетку,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тяжело понять, что выход лишь один: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Ценою жизни я иду в разведку,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Меняя в ржавом автомате магазин.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мамочка моя сейчас – не знаю,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Явлюсь опять во сне ей ночью звездной,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даже в сновидении обещаю –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дам я нас сломать державе злостной.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сильных духом не сломаешь вовсе,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простоим так крепко, как никто не смог, 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сколько враг ты не готовься –</a:t>
            </a:r>
            <a:b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Залог победы – сердца доброго залог. </a:t>
            </a:r>
            <a:endParaRPr lang="ru-RU" sz="1600" b="1" i="1" dirty="0" smtClean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Bookman Old Style" panose="02050604050505020204" pitchFamily="18" charset="0"/>
              </a:rPr>
              <a:t>Босякова</a:t>
            </a:r>
            <a:r>
              <a:rPr lang="ru-RU" dirty="0">
                <a:latin typeface="Bookman Old Style" panose="02050604050505020204" pitchFamily="18" charset="0"/>
              </a:rPr>
              <a:t> Я.Р., студентка группы ПС-23</a:t>
            </a:r>
            <a: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78345"/>
      </p:ext>
    </p:extLst>
  </p:cSld>
  <p:clrMapOvr>
    <a:masterClrMapping/>
  </p:clrMapOvr>
  <p:transition spd="slow" advTm="18612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1"/>
            <a:ext cx="12242471" cy="69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9128" y="108688"/>
            <a:ext cx="9822872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2172" y="225782"/>
            <a:ext cx="12207834" cy="57596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«Никто не забыт, ничто не забыто...»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3393" y="947453"/>
            <a:ext cx="9809078" cy="612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Такую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надпись мы видим буквально во всех уголках страны в преддверии 9 мая, но каждый ли вдумывался в суть этого 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выражения? Так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пережили наши 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предки,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так много мест готовы буквально рассказать нам об этом. Например, мемориальный комплекс на месте концлагеря «Красный берег», в котором мне довелось быть два раза. Я хочу рассказать вам именно о нем. Побывав в этом месте один раз – вряд ли вы останетесь равнодушными к истории нашей родины, к людям, которые пережили ад ради будущего своего народа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000" algn="just"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1943 году нацисты создали донорский концлагерь для детей в деревне Красный Берег </a:t>
            </a:r>
            <a:r>
              <a:rPr lang="ru-RU" sz="170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Жлобинского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 Это было место, где безжалостно собирали кровь детей для раненых солдат из Германии, а тех, кому все-таки удавалось выжить – увозили. Рассказывали так же и о случаях, когда детям удавалось даже сбежать оттуда и выжить, но таких историй просто единицы. Не по-детски умные и сильные, дети продолжали верить в лучшее и сопротивлялись помогать врагам. В концлагере было убито порядка пяти тысяч невинных человек. </a:t>
            </a:r>
          </a:p>
          <a:p>
            <a:pPr marL="1800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Больше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меня тронуло письмо Кати Сусаниной. Эти пропитанные болью строки, были написаны девочкой 15-ти лет своему отцу. Она описала то, что происходило почти в каждой семье на тот момент. Людей считали за рабов и любое неповиновение каралось пытками. Но ради счастья на родной 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земле,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выбирали 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борьбу за Освобождение, свободу и независимость, за право  на мирное небо для будущих поколений.</a:t>
            </a:r>
            <a:endParaRPr lang="ru-RU" sz="1700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dirty="0" err="1" smtClean="0">
                <a:latin typeface="Bookman Old Style" panose="02050604050505020204" pitchFamily="18" charset="0"/>
              </a:rPr>
              <a:t>Босякова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Я.Р., студентка группы ПС-23</a:t>
            </a:r>
            <a: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75040"/>
      </p:ext>
    </p:extLst>
  </p:cSld>
  <p:clrMapOvr>
    <a:masterClrMapping/>
  </p:clrMapOvr>
  <p:transition spd="slow" advTm="18612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DACCE0-8FF0-4003-8774-09F3A088E4C7}"/>
</file>

<file path=customXml/itemProps2.xml><?xml version="1.0" encoding="utf-8"?>
<ds:datastoreItem xmlns:ds="http://schemas.openxmlformats.org/officeDocument/2006/customXml" ds:itemID="{FBE117F4-0F33-4837-808E-D3AE42456FF6}"/>
</file>

<file path=customXml/itemProps3.xml><?xml version="1.0" encoding="utf-8"?>
<ds:datastoreItem xmlns:ds="http://schemas.openxmlformats.org/officeDocument/2006/customXml" ds:itemID="{BC09C70F-894E-4C44-A8E7-436B0DF98875}"/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980</Words>
  <Application>Microsoft Office PowerPoint</Application>
  <PresentationFormat>Широкоэкранный</PresentationFormat>
  <Paragraphs>33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Impact</vt:lpstr>
      <vt:lpstr>Times New Roman</vt:lpstr>
      <vt:lpstr>Тема Office</vt:lpstr>
      <vt:lpstr>Главное мероприятие</vt:lpstr>
      <vt:lpstr>75 лет под мирным небом </vt:lpstr>
      <vt:lpstr>Презентация PowerPoint</vt:lpstr>
      <vt:lpstr>Презентация PowerPoint</vt:lpstr>
      <vt:lpstr>Презентация PowerPoint</vt:lpstr>
      <vt:lpstr>День Победы можно назвать праздником «со слезами на глазах»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 лет под мирным небом </dc:title>
  <dc:creator>SKY</dc:creator>
  <cp:lastModifiedBy>Stepan Stanibula</cp:lastModifiedBy>
  <cp:revision>24</cp:revision>
  <dcterms:created xsi:type="dcterms:W3CDTF">2020-05-04T07:18:55Z</dcterms:created>
  <dcterms:modified xsi:type="dcterms:W3CDTF">2020-05-08T16:33:45Z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13766364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  <property fmtid="{D5CDD505-2E9C-101B-9397-08002B2CF9AE}" pid="5" name="ContentTypeId">
    <vt:lpwstr>0x010100BB6A232A06C4C843B3F96C4DEC1B1186</vt:lpwstr>
  </property>
</Properties>
</file>