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3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5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5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7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0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9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184B-CE86-4897-9468-17FD3B4C881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6C61-C3D8-42C9-A1A9-0A6A0454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5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33425"/>
            <a:ext cx="8705850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4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9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местам боевой славы</a:t>
            </a:r>
            <a:br>
              <a:rPr lang="ru-RU" dirty="0" smtClean="0"/>
            </a:br>
            <a:r>
              <a:rPr lang="ru-RU" sz="2200" dirty="0" smtClean="0"/>
              <a:t>Группа ПС-22 </a:t>
            </a:r>
            <a:endParaRPr lang="ru-RU" sz="2200" dirty="0"/>
          </a:p>
        </p:txBody>
      </p:sp>
      <p:pic>
        <p:nvPicPr>
          <p:cNvPr id="4098" name="Picture 2" descr="C:\Users\prihodko\Desktop\MMy6kdHTWno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94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402F8B-C14B-46BD-8A76-BEACA57E28C5}"/>
</file>

<file path=customXml/itemProps2.xml><?xml version="1.0" encoding="utf-8"?>
<ds:datastoreItem xmlns:ds="http://schemas.openxmlformats.org/officeDocument/2006/customXml" ds:itemID="{D54F95EB-9E62-4DFA-B31D-8C77E9035D66}"/>
</file>

<file path=customXml/itemProps3.xml><?xml version="1.0" encoding="utf-8"?>
<ds:datastoreItem xmlns:ds="http://schemas.openxmlformats.org/officeDocument/2006/customXml" ds:itemID="{94E783EE-9458-4893-BC71-4F96D1DC720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По местам боевой славы Группа ПС-22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Prihodko</dc:creator>
  <cp:lastModifiedBy>Ekaterina Prihodko</cp:lastModifiedBy>
  <cp:revision>1</cp:revision>
  <dcterms:created xsi:type="dcterms:W3CDTF">2020-05-04T09:31:30Z</dcterms:created>
  <dcterms:modified xsi:type="dcterms:W3CDTF">2020-05-04T09:35:02Z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