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0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7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6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7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4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6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9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9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8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D452-59BE-4ACE-9590-3F402548BAE1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FE2B-D1A2-4051-9B25-64D90A3B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7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утка\Desktop\Моторная одаренность\reWalls.com-6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976663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МОТОРНАЯ ОДАРЕННОСТЬ И ЕЕ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утка\Desktop\Моторная одаренность\0_5213a_5a947eb7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 Э. А. </a:t>
            </a:r>
            <a:r>
              <a:rPr lang="ru-RU" sz="4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Флейшмана</a:t>
            </a:r>
            <a:r>
              <a:rPr lang="ru-RU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его коллег позволили выделить следующие самостоятельные факторы: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56" y="1811404"/>
            <a:ext cx="9144000" cy="504056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точность 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выполнения движений, 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ответная ориентация, </a:t>
            </a: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координация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вре­мя 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реакции, 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руки, 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оценка контроля, </a:t>
            </a: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ручная ловкость.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утка\Desktop\Моторная одаренность\76564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аиболее известные зарубежные психомоторные тесты</a:t>
            </a:r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Пурдье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(оценка непрерывно-двигательных способностей),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Тест ловкости манипулирования с мелкими предметами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Крауфорда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Тест на основные двигательные навыки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Д.Арнхейма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У.Синклера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(оценка способностей ребенка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координировать работу глаз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рук),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Тест на зрительно-двигательную координацию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К.Берри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утка\Desktop\Моторная одаренность\sport-2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74136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адежность 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моторных тестов колеблется, как правило, </a:t>
            </a:r>
            <a:r>
              <a:rPr lang="ru-RU" sz="6600" b="1" u="sng" dirty="0">
                <a:latin typeface="Times New Roman" pitchFamily="18" charset="0"/>
                <a:cs typeface="Times New Roman" pitchFamily="18" charset="0"/>
              </a:rPr>
              <a:t>от 0,7 до 0,8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Валидность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невелика.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45224"/>
          </a:xfrm>
        </p:spPr>
        <p:txBody>
          <a:bodyPr>
            <a:noAutofit/>
          </a:bodyPr>
          <a:lstStyle/>
          <a:p>
            <a:pPr marL="742950" indent="-742950">
              <a:lnSpc>
                <a:spcPts val="3300"/>
              </a:lnSpc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Штерн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В. Одаренность детей и подростков и методы ее исследования.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1926,</a:t>
            </a:r>
          </a:p>
          <a:p>
            <a:pPr marL="742950" indent="-742950">
              <a:lnSpc>
                <a:spcPts val="3300"/>
              </a:lnSpc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одаренности детей и подростков» под редакцией     Н.С.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Лейтеса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М.,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1996.</a:t>
            </a:r>
          </a:p>
          <a:p>
            <a:pPr marL="742950" indent="-742950">
              <a:lnSpc>
                <a:spcPts val="3300"/>
              </a:lnSpc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Клименко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В. В. «Психологические тесты таланта. Харьков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1996</a:t>
            </a:r>
          </a:p>
          <a:p>
            <a:pPr marL="742950" indent="-742950">
              <a:lnSpc>
                <a:spcPts val="3300"/>
              </a:lnSpc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одаренности: от теории 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практике/под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ред. Д.В. Ушакова – М; 2000 г.</a:t>
            </a:r>
          </a:p>
        </p:txBody>
      </p:sp>
    </p:spTree>
    <p:extLst>
      <p:ext uri="{BB962C8B-B14F-4D97-AF65-F5344CB8AC3E}">
        <p14:creationId xmlns:p14="http://schemas.microsoft.com/office/powerpoint/2010/main" val="25716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утка\Desktop\Моторная одаренность\Vika-childhood-pic-zahvali-Sam-Low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18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нутка\Desktop\Моторная одаренность\F2012012909462228572186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2321" r="24016" b="-2321"/>
          <a:stretch/>
        </p:blipFill>
        <p:spPr bwMode="auto">
          <a:xfrm>
            <a:off x="3491880" y="0"/>
            <a:ext cx="56521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утка\Desktop\Моторная одаренность\0.17754600 1174387948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6664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нутка\Desktop\Моторная одаренность\116723_22.1140605332.22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45" y="0"/>
            <a:ext cx="3810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нутка\Desktop\Моторная одаренность\16-25-17-08-2011-f5a6be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r="22164"/>
          <a:stretch/>
        </p:blipFill>
        <p:spPr bwMode="auto">
          <a:xfrm>
            <a:off x="0" y="0"/>
            <a:ext cx="46440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нутка\Desktop\Моторная одаренность\1315811469_249493814_4-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Анутка\Desktop\Моторная одаренность\77b793473d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237626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нутка\Desktop\Моторная одаренность\1244737322_album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153644" cy="6510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Анутка\Desktop\Моторная одаренность\002-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-104" r="15905" b="35110"/>
          <a:stretch/>
        </p:blipFill>
        <p:spPr bwMode="auto">
          <a:xfrm>
            <a:off x="1907704" y="476672"/>
            <a:ext cx="3657600" cy="514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Анутка\Desktop\Моторная одаренность\x_cce21c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"/>
            <a:ext cx="4318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нутка\Desktop\Моторная одаренность\znamenitosti-spustja-gody_31528_s__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381642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Анутка\Desktop\Моторная одаренность\A20070328348_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76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нутка\Desktop\Моторная одаренность\fiscult-prive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14420"/>
            <a:ext cx="5872724" cy="684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нутка\Desktop\Моторная одаренность\gymnast_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утка\Desktop\Моторная одаренность\1187648_38330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34381"/>
            <a:ext cx="777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Моторная</a:t>
            </a:r>
            <a:b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одаренность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способности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 выполнению точных и/или быстрых координированных движений и и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 комбин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аций, как успехи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хор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ео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прикладны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 вид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ах творчества, спорте,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исполнении музыкальн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ых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дений индивидуально или в составе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ансамбля.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Анутка\Desktop\Моторная одаренность\1dzie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e5d529c54b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14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утка\Desktop\Моторная одаренность\1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ru-RU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Двигательно-моторные 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высокий уровень зрительно-моторной координации, достижение высоких результатов деятельности, требующей точной и тонкой моторики.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утка\Desktop\Моторная одаренность\x_a1b04a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313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Особенности физического развития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утка\Desktop\Моторная одаренность\garcon_sho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422129" cy="51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460"/>
            <a:ext cx="6660232" cy="6741368"/>
          </a:xfrm>
        </p:spPr>
        <p:txBody>
          <a:bodyPr>
            <a:normAutofit fontScale="92500" lnSpcReduction="1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1. Высокий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энергетический уровень и довольно низкая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продолжи-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тельность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сна;</a:t>
            </a:r>
          </a:p>
          <a:p>
            <a:pPr algn="just"/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719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утка\Desktop\Моторная одаренность\x_2939ed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059" cy="68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ысокая 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утка\Desktop\Моторная одаренность\l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0"/>
            <a:ext cx="9793088" cy="68580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В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озможна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существенная разница между физическим и интеллектуальным развитием.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утка\Desktop\Моторная одаренность\t4_12310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80928"/>
            <a:ext cx="8856984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3977208"/>
          </a:xfrm>
        </p:spPr>
        <p:txBody>
          <a:bodyPr>
            <a:normAutofit fontScale="90000"/>
          </a:bodyPr>
          <a:lstStyle/>
          <a:p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Диагностика моторной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одаренности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7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утка\Desktop\Моторная одаренность\kho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34" y="1412776"/>
            <a:ext cx="3245346" cy="415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Моторные тесты направлены на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изучение:</a:t>
            </a:r>
            <a:endParaRPr lang="ru-RU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30120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точности </a:t>
            </a:r>
            <a:r>
              <a:rPr lang="ru-RU" sz="4400" b="1" dirty="0">
                <a:latin typeface="Monotype Corsiva" pitchFamily="66" charset="0"/>
                <a:cs typeface="Times New Roman" pitchFamily="18" charset="0"/>
              </a:rPr>
              <a:t>и скорости движений, </a:t>
            </a: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зрительно-моторной </a:t>
            </a:r>
            <a:r>
              <a:rPr lang="ru-RU" sz="4400" b="1" dirty="0"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4400" b="1" dirty="0" err="1" smtClean="0">
                <a:latin typeface="Monotype Corsiva" pitchFamily="66" charset="0"/>
                <a:cs typeface="Times New Roman" pitchFamily="18" charset="0"/>
              </a:rPr>
              <a:t>кинестетически</a:t>
            </a: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-моторной </a:t>
            </a:r>
            <a:r>
              <a:rPr lang="ru-RU" sz="4400" b="1" dirty="0">
                <a:latin typeface="Monotype Corsiva" pitchFamily="66" charset="0"/>
                <a:cs typeface="Times New Roman" pitchFamily="18" charset="0"/>
              </a:rPr>
              <a:t>координации, </a:t>
            </a: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ловкости </a:t>
            </a:r>
            <a:r>
              <a:rPr lang="ru-RU" sz="4400" b="1" dirty="0">
                <a:latin typeface="Monotype Corsiva" pitchFamily="66" charset="0"/>
                <a:cs typeface="Times New Roman" pitchFamily="18" charset="0"/>
              </a:rPr>
              <a:t>движений пальцев и рук, </a:t>
            </a: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тре­мора</a:t>
            </a:r>
            <a:r>
              <a:rPr lang="ru-RU" sz="4400" b="1" dirty="0">
                <a:latin typeface="Monotype Corsiva" pitchFamily="66" charset="0"/>
                <a:cs typeface="Times New Roman" pitchFamily="18" charset="0"/>
              </a:rPr>
              <a:t>, </a:t>
            </a: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точности </a:t>
            </a:r>
            <a:r>
              <a:rPr lang="ru-RU" sz="4400" b="1" dirty="0">
                <a:latin typeface="Monotype Corsiva" pitchFamily="66" charset="0"/>
                <a:cs typeface="Times New Roman" pitchFamily="18" charset="0"/>
              </a:rPr>
              <a:t>мышечного усилия и др.</a:t>
            </a:r>
            <a:endParaRPr lang="ru-RU" sz="44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71B0FBF-BF56-4510-9509-FF7F5ECECCB9}"/>
</file>

<file path=customXml/itemProps2.xml><?xml version="1.0" encoding="utf-8"?>
<ds:datastoreItem xmlns:ds="http://schemas.openxmlformats.org/officeDocument/2006/customXml" ds:itemID="{E3F6746E-650E-40F4-AC36-3E5B5165B3E7}"/>
</file>

<file path=customXml/itemProps3.xml><?xml version="1.0" encoding="utf-8"?>
<ds:datastoreItem xmlns:ds="http://schemas.openxmlformats.org/officeDocument/2006/customXml" ds:itemID="{2C838EC9-4544-443D-9484-980B515A03A6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247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МОТОРНАЯ ОДАРЕННОСТЬ И ЕЕ ДИАГНОСТИКА</vt:lpstr>
      <vt:lpstr>Моторная одаренность -  способности к выполнению точных и/или быстрых координированных движений и их комбинаций, как успехи в хореографии, прикладных видах творчества, спорте, исполнении музыкальных произведений индивидуально или в составе ансамбля. </vt:lpstr>
      <vt:lpstr>Презентация PowerPoint</vt:lpstr>
      <vt:lpstr>Особенности физического развития</vt:lpstr>
      <vt:lpstr>Презентация PowerPoint</vt:lpstr>
      <vt:lpstr>Презентация PowerPoint</vt:lpstr>
      <vt:lpstr>Презентация PowerPoint</vt:lpstr>
      <vt:lpstr>Диагностика моторной одаренности</vt:lpstr>
      <vt:lpstr>Моторные тесты направлены на изучение:</vt:lpstr>
      <vt:lpstr>Работы Э. А. Флейшмана и его коллег позволили выделить следующие самостоятельные факторы:</vt:lpstr>
      <vt:lpstr>Наиболее известные зарубежные психомоторные тесты</vt:lpstr>
      <vt:lpstr>Презентация PowerPoint</vt:lpstr>
      <vt:lpstr>Список использованных источников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МОТОРНАЯ ОДАРЕННОСТЬ И ЕЕ ДИАГНОСТИКА</dc:title>
  <dc:creator>Анутка</dc:creator>
  <cp:lastModifiedBy>Анутка</cp:lastModifiedBy>
  <cp:revision>13</cp:revision>
  <dcterms:created xsi:type="dcterms:W3CDTF">2012-10-30T21:40:00Z</dcterms:created>
  <dcterms:modified xsi:type="dcterms:W3CDTF">2012-11-12T22:39:30Z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