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9528-4CBC-4E95-8819-C7A3C16FB303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231F-2AD3-4CA6-9A0B-7CB217A8924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24936" cy="2664296"/>
          </a:xfrm>
        </p:spPr>
        <p:txBody>
          <a:bodyPr/>
          <a:lstStyle/>
          <a:p>
            <a:r>
              <a:rPr lang="ru-RU" sz="7200" dirty="0" smtClean="0">
                <a:solidFill>
                  <a:schemeClr val="bg1"/>
                </a:solidFill>
              </a:rPr>
              <a:t>Гарри Стек Салливан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Биография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967" y="5373216"/>
            <a:ext cx="860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a typeface="+mj-ea"/>
                <a:cs typeface="+mj-cs"/>
              </a:rPr>
              <a:t>    «</a:t>
            </a:r>
            <a:r>
              <a:rPr lang="ru-RU" sz="440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Теория – это диагноз ее автора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»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418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20880" cy="408156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1932 году Г.С. Салливан вместе с единомышленниками основывает Вашингтон-</a:t>
            </a:r>
            <a:r>
              <a:rPr lang="ru-RU" dirty="0" err="1"/>
              <a:t>Балтиморское</a:t>
            </a:r>
            <a:r>
              <a:rPr lang="ru-RU" dirty="0"/>
              <a:t> психоаналитическое </a:t>
            </a:r>
            <a:r>
              <a:rPr lang="ru-RU" dirty="0" smtClean="0"/>
              <a:t>общество.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1936 году Вашингтонскую школу психиатрии, где огромное значение придавалось изучению гуманитарных наук.</a:t>
            </a:r>
          </a:p>
        </p:txBody>
      </p:sp>
    </p:spTree>
    <p:extLst>
      <p:ext uri="{BB962C8B-B14F-4D97-AF65-F5344CB8AC3E}">
        <p14:creationId xmlns:p14="http://schemas.microsoft.com/office/powerpoint/2010/main" val="37621189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4464496" cy="57966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1930-е годы Г.С. Салливан проходит повторный психоанализ у </a:t>
            </a:r>
            <a:r>
              <a:rPr lang="ru-RU" b="1" i="1" dirty="0"/>
              <a:t>Клары Томпсон</a:t>
            </a:r>
            <a:r>
              <a:rPr lang="ru-RU" dirty="0"/>
              <a:t>, которая перед этим по его настоянию прошла собственный анализ в Европе у одного из крупнейших учеников З. Фрейда –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Шандора</a:t>
            </a:r>
            <a:r>
              <a:rPr lang="ru-RU" dirty="0" smtClean="0"/>
              <a:t> </a:t>
            </a:r>
            <a:r>
              <a:rPr lang="ru-RU" dirty="0" err="1"/>
              <a:t>Ференци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4742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723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8064016" cy="59406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</a:t>
            </a:r>
            <a:r>
              <a:rPr lang="ru-RU" b="1" dirty="0"/>
              <a:t>1938</a:t>
            </a:r>
            <a:r>
              <a:rPr lang="ru-RU" dirty="0"/>
              <a:t> году Г.С. Салливан становится соиздателем и главным редактором журнала «Психиатрия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b="1" dirty="0"/>
              <a:t>1940-е</a:t>
            </a:r>
            <a:r>
              <a:rPr lang="ru-RU" dirty="0"/>
              <a:t> годы Г.С. Салливан читает различные курсы лекций по </a:t>
            </a:r>
            <a:r>
              <a:rPr lang="ru-RU" dirty="0" err="1"/>
              <a:t>интерперсональному</a:t>
            </a:r>
            <a:r>
              <a:rPr lang="ru-RU" dirty="0"/>
              <a:t> психоанализу в Вашингтонской школе психиатрии, а также участвует совместно с Э. </a:t>
            </a:r>
            <a:r>
              <a:rPr lang="ru-RU" dirty="0" err="1"/>
              <a:t>Фроммом</a:t>
            </a:r>
            <a:r>
              <a:rPr lang="ru-RU" dirty="0"/>
              <a:t> и Кларой Томпсон в создании в Нью-Йорке Института психиатрии, психоанализа и психологии имени У.А. Уайта</a:t>
            </a:r>
          </a:p>
        </p:txBody>
      </p:sp>
    </p:spTree>
    <p:extLst>
      <p:ext uri="{BB962C8B-B14F-4D97-AF65-F5344CB8AC3E}">
        <p14:creationId xmlns:p14="http://schemas.microsoft.com/office/powerpoint/2010/main" val="23780510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08912" cy="39604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В</a:t>
            </a:r>
            <a:r>
              <a:rPr lang="ru-RU" b="1" dirty="0"/>
              <a:t> 1940-е </a:t>
            </a:r>
            <a:r>
              <a:rPr lang="ru-RU" dirty="0"/>
              <a:t>годы Г.С. Салливан активно участвовал в работе крупнейших международных организаций, занимался различными проектами, связанными с психическим здоровьем и напряженностью в международных отношениях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Прижизненно </a:t>
            </a:r>
            <a:r>
              <a:rPr lang="ru-RU" dirty="0" err="1"/>
              <a:t>Г.С.Салливан</a:t>
            </a:r>
            <a:r>
              <a:rPr lang="ru-RU" dirty="0"/>
              <a:t> опубликовал только одну книгу: </a:t>
            </a:r>
          </a:p>
          <a:p>
            <a:pPr marL="0" indent="0" algn="ctr">
              <a:buNone/>
            </a:pPr>
            <a:r>
              <a:rPr lang="ru-RU" sz="4000" b="1" dirty="0">
                <a:latin typeface="Monotype Corsiva" pitchFamily="66" charset="0"/>
              </a:rPr>
              <a:t>« Концепции современной психиатрии»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3668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8"/>
            <a:ext cx="8064016" cy="64807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600" dirty="0" smtClean="0"/>
          </a:p>
          <a:p>
            <a:pPr marL="0" indent="0" algn="ctr">
              <a:buNone/>
            </a:pPr>
            <a:r>
              <a:rPr lang="ru-RU" sz="2600" b="1" i="1" dirty="0" smtClean="0"/>
              <a:t>После </a:t>
            </a:r>
            <a:r>
              <a:rPr lang="ru-RU" sz="2600" b="1" i="1" dirty="0"/>
              <a:t>его смерти на основании записей прочитанных им лекций вышли </a:t>
            </a:r>
            <a:r>
              <a:rPr lang="ru-RU" sz="2600" b="1" i="1" dirty="0" smtClean="0"/>
              <a:t>книги:</a:t>
            </a:r>
          </a:p>
          <a:p>
            <a:pPr marL="0" indent="0" algn="ctr">
              <a:buNone/>
            </a:pPr>
            <a:endParaRPr lang="ru-RU" sz="2600" b="1" i="1" dirty="0" smtClean="0"/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«Клинические </a:t>
            </a:r>
            <a:r>
              <a:rPr lang="ru-RU" sz="2600" dirty="0"/>
              <a:t>исследования в психиатрии</a:t>
            </a:r>
            <a:r>
              <a:rPr lang="ru-RU" sz="26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«</a:t>
            </a:r>
            <a:r>
              <a:rPr lang="ru-RU" sz="2600" dirty="0"/>
              <a:t>Психиатрическое интервью</a:t>
            </a:r>
            <a:r>
              <a:rPr lang="ru-RU" sz="260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«</a:t>
            </a:r>
            <a:r>
              <a:rPr lang="ru-RU" sz="2600" dirty="0"/>
              <a:t>Межличностная теория психиатрии» (единственная книга, переведенная на русский язык</a:t>
            </a:r>
            <a:r>
              <a:rPr lang="ru-RU" sz="2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«</a:t>
            </a:r>
            <a:r>
              <a:rPr lang="ru-RU" sz="2600" dirty="0"/>
              <a:t>Шизофрения как человеческий процесс», </a:t>
            </a:r>
            <a:endParaRPr lang="ru-RU" sz="2600" dirty="0" smtClean="0"/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«</a:t>
            </a:r>
            <a:r>
              <a:rPr lang="ru-RU" sz="2600" dirty="0"/>
              <a:t>Слияние психиатрии и социальной науки» </a:t>
            </a:r>
            <a:endParaRPr lang="ru-RU" sz="2600" dirty="0" smtClean="0"/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/>
              <a:t>«Личная психопатология». </a:t>
            </a:r>
            <a:endParaRPr lang="ru-RU" sz="2600" dirty="0" smtClean="0"/>
          </a:p>
          <a:p>
            <a:pPr marL="0" indent="0" algn="ctr">
              <a:buNone/>
            </a:pPr>
            <a:endParaRPr lang="ru-RU" sz="2600" dirty="0" smtClean="0"/>
          </a:p>
          <a:p>
            <a:pPr marL="0" indent="0" algn="ctr">
              <a:buNone/>
            </a:pPr>
            <a:r>
              <a:rPr lang="ru-RU" sz="2600" dirty="0" smtClean="0"/>
              <a:t>Эти </a:t>
            </a:r>
            <a:r>
              <a:rPr lang="ru-RU" sz="2600" dirty="0"/>
              <a:t>издания осуществились благодаря усилиям его учеников, коллег и бывших студентов, организовавших благотворительный фонд и комитет по публикации наследия Г.С. </a:t>
            </a:r>
            <a:r>
              <a:rPr lang="ru-RU" sz="2600" dirty="0" err="1"/>
              <a:t>Салливана</a:t>
            </a:r>
            <a:r>
              <a:rPr lang="ru-RU" sz="2600" dirty="0"/>
              <a:t>.</a:t>
            </a:r>
          </a:p>
          <a:p>
            <a:pPr marL="0" indent="0" algn="ctr">
              <a:buNone/>
            </a:pPr>
            <a:r>
              <a:rPr lang="ru-RU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4997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08912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Гарри Стек Салливан умер холодным зимним днем 14 января 1949 года в Париже, куда он приехал на конференцию ЮНЕСКО, возвращаясь с собрания исполнительного комитета Всемирной федерации психического здоровья, которая проходила в Амстердаме…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5795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7920000" cy="742094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438984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21 февраля 1892 - 14 января 1949 гг.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495433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24153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8136024" cy="612068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Детство </a:t>
            </a:r>
            <a:r>
              <a:rPr lang="ru-RU" dirty="0"/>
              <a:t>Гарри </a:t>
            </a:r>
            <a:r>
              <a:rPr lang="ru-RU" dirty="0" err="1"/>
              <a:t>Салливана</a:t>
            </a:r>
            <a:r>
              <a:rPr lang="ru-RU" dirty="0"/>
              <a:t> </a:t>
            </a:r>
            <a:r>
              <a:rPr lang="ru-RU" dirty="0" smtClean="0"/>
              <a:t>прошло в </a:t>
            </a:r>
            <a:r>
              <a:rPr lang="ru-RU" dirty="0"/>
              <a:t>маленьком городке </a:t>
            </a:r>
            <a:r>
              <a:rPr lang="ru-RU" b="1" dirty="0" err="1" smtClean="0"/>
              <a:t>Норвиче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7033964" cy="35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315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8208912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школе Г.С. Салливан учился блестяще и заслужил стипендию штата для дальнейшего образования, которое он продолжил вначале в </a:t>
            </a:r>
            <a:r>
              <a:rPr lang="ru-RU" b="1" dirty="0"/>
              <a:t>Корнельском </a:t>
            </a:r>
            <a:r>
              <a:rPr lang="ru-RU" b="1" dirty="0" smtClean="0"/>
              <a:t>университете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53912"/>
            <a:ext cx="5339283" cy="401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6405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024" y="277100"/>
            <a:ext cx="8064016" cy="60846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Затем </a:t>
            </a:r>
            <a:r>
              <a:rPr lang="ru-RU" dirty="0"/>
              <a:t>в </a:t>
            </a:r>
            <a:r>
              <a:rPr lang="ru-RU" b="1" dirty="0"/>
              <a:t>Чикагском колледже </a:t>
            </a:r>
            <a:r>
              <a:rPr lang="ru-RU" dirty="0"/>
              <a:t>– ведущем медицинском учебном заведении </a:t>
            </a:r>
            <a:r>
              <a:rPr lang="ru-RU" dirty="0" smtClean="0"/>
              <a:t>США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8436"/>
            <a:ext cx="5256584" cy="404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9292" y="5640440"/>
            <a:ext cx="8017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это же время он прошел первый курс психоанализа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1378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848872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После окончания колледжа Г.С. Салливан несколько лет служил в армии США, с которой потом продолжал сотрудничество до конца своей жизни, занимаясь уже </a:t>
            </a:r>
            <a:r>
              <a:rPr lang="ru-RU" dirty="0" smtClean="0"/>
              <a:t>в</a:t>
            </a: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ru-RU" dirty="0" smtClean="0"/>
              <a:t>1940-е </a:t>
            </a:r>
            <a:r>
              <a:rPr lang="ru-RU" dirty="0"/>
              <a:t>гг. вопросами отбора и улучшения взаимоотношений военнослужащих</a:t>
            </a:r>
          </a:p>
        </p:txBody>
      </p:sp>
    </p:spTree>
    <p:extLst>
      <p:ext uri="{BB962C8B-B14F-4D97-AF65-F5344CB8AC3E}">
        <p14:creationId xmlns:p14="http://schemas.microsoft.com/office/powerpoint/2010/main" val="33705699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211" y="-32586"/>
            <a:ext cx="4752528" cy="6264696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 </a:t>
            </a:r>
            <a:r>
              <a:rPr lang="ru-RU" dirty="0"/>
              <a:t>1922 года Г.С. Салливан работал в вашингтонской больнице </a:t>
            </a:r>
            <a:r>
              <a:rPr lang="ru-RU" dirty="0" err="1" smtClean="0"/>
              <a:t>Сент</a:t>
            </a:r>
            <a:r>
              <a:rPr lang="ru-RU" dirty="0" smtClean="0"/>
              <a:t>-Элизабет,</a:t>
            </a:r>
            <a:r>
              <a:rPr lang="ru-RU" dirty="0"/>
              <a:t> где занимался лечением пациентов с серьезными психическими расстройствами под руководством светила американской </a:t>
            </a:r>
            <a:r>
              <a:rPr lang="ru-RU" dirty="0" err="1"/>
              <a:t>нейропсихиатрии</a:t>
            </a:r>
            <a:r>
              <a:rPr lang="ru-RU" dirty="0"/>
              <a:t> – </a:t>
            </a:r>
            <a:r>
              <a:rPr lang="ru-RU" b="1" dirty="0"/>
              <a:t>Уильяма </a:t>
            </a:r>
            <a:r>
              <a:rPr lang="ru-RU" b="1" dirty="0" err="1"/>
              <a:t>Алансона</a:t>
            </a:r>
            <a:r>
              <a:rPr lang="ru-RU" b="1" dirty="0"/>
              <a:t> Уайта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8" y="836712"/>
            <a:ext cx="332149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1831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920000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Свои оригинальные разработки в области модификации психоаналитической терапии для пациентов с шизофреническими расстройствами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Г.С</a:t>
            </a:r>
            <a:r>
              <a:rPr lang="ru-RU" dirty="0"/>
              <a:t>. Салливан продолжил на должности психиатра в </a:t>
            </a:r>
            <a:r>
              <a:rPr lang="ru-RU" i="1" dirty="0"/>
              <a:t>больнице </a:t>
            </a:r>
            <a:r>
              <a:rPr lang="ru-RU" i="1" dirty="0" err="1"/>
              <a:t>Шеппарда</a:t>
            </a:r>
            <a:r>
              <a:rPr lang="ru-RU" i="1" dirty="0"/>
              <a:t> и </a:t>
            </a:r>
            <a:r>
              <a:rPr lang="ru-RU" i="1" dirty="0" err="1" smtClean="0"/>
              <a:t>Пратта</a:t>
            </a:r>
            <a:r>
              <a:rPr lang="ru-RU" i="1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достигнув при этом впечатляющих клинических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5838407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4664"/>
            <a:ext cx="7992008" cy="594066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 </a:t>
            </a:r>
            <a:r>
              <a:rPr lang="ru-RU" dirty="0"/>
              <a:t>концу 1920-х годов Г.С. Салливан начинает формулировать основные положения интерперсонального подхода. Будучи признанным психиатром, он в 1931 году открывает собственный кабинет в Нью-Йорке, где успешно занимается лечением еще одной трудной для терапии категории пациентов, страдающих неврозом навязчивых состояний.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4592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160_IvL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1E3A1DA-7A55-4D4F-BD6F-87EB42B5DE99}"/>
</file>

<file path=customXml/itemProps2.xml><?xml version="1.0" encoding="utf-8"?>
<ds:datastoreItem xmlns:ds="http://schemas.openxmlformats.org/officeDocument/2006/customXml" ds:itemID="{41BCC813-B8AF-4F24-9EA2-61F413748A62}"/>
</file>

<file path=customXml/itemProps3.xml><?xml version="1.0" encoding="utf-8"?>
<ds:datastoreItem xmlns:ds="http://schemas.openxmlformats.org/officeDocument/2006/customXml" ds:itemID="{F8184B9A-604B-4BCC-84A5-01C992EAC554}"/>
</file>

<file path=docProps/app.xml><?xml version="1.0" encoding="utf-8"?>
<Properties xmlns="http://schemas.openxmlformats.org/officeDocument/2006/extended-properties" xmlns:vt="http://schemas.openxmlformats.org/officeDocument/2006/docPropsVTypes">
  <Template>43160_IvL</Template>
  <TotalTime>128</TotalTime>
  <Words>498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43160_IvL</vt:lpstr>
      <vt:lpstr>Гарри Стек Салливан</vt:lpstr>
      <vt:lpstr>21 февраля 1892 - 14 января 1949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Гарри Стек Салливан</dc:title>
  <dc:creator>XTreme.ws</dc:creator>
  <cp:lastModifiedBy>XTreme.ws</cp:lastModifiedBy>
  <cp:revision>12</cp:revision>
  <dcterms:created xsi:type="dcterms:W3CDTF">2014-10-08T06:50:03Z</dcterms:created>
  <dcterms:modified xsi:type="dcterms:W3CDTF">2014-10-15T14:13:04Z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