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1" r:id="rId2"/>
    <p:sldId id="257" r:id="rId3"/>
    <p:sldId id="282" r:id="rId4"/>
    <p:sldId id="284" r:id="rId5"/>
    <p:sldId id="285" r:id="rId6"/>
    <p:sldId id="283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3AB024-35A4-406A-B1C9-60571FA64071}">
          <p14:sldIdLst>
            <p14:sldId id="281"/>
            <p14:sldId id="257"/>
            <p14:sldId id="282"/>
            <p14:sldId id="284"/>
            <p14:sldId id="285"/>
          </p14:sldIdLst>
        </p14:section>
        <p14:section name="Раздел без заголовка" id="{DFB3F139-8702-4186-9C1B-70C115D3B019}">
          <p14:sldIdLst>
            <p14:sldId id="283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6" autoAdjust="0"/>
    <p:restoredTop sz="94660"/>
  </p:normalViewPr>
  <p:slideViewPr>
    <p:cSldViewPr>
      <p:cViewPr varScale="1">
        <p:scale>
          <a:sx n="65" d="100"/>
          <a:sy n="65" d="100"/>
        </p:scale>
        <p:origin x="-1620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FBDA-CDBB-48FB-BE2B-B9BCF15FF00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E82-CE19-44C2-B539-6D186E987C7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FBDA-CDBB-48FB-BE2B-B9BCF15FF00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E82-CE19-44C2-B539-6D186E987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FBDA-CDBB-48FB-BE2B-B9BCF15FF00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E82-CE19-44C2-B539-6D186E987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FBDA-CDBB-48FB-BE2B-B9BCF15FF00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E82-CE19-44C2-B539-6D186E987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FBDA-CDBB-48FB-BE2B-B9BCF15FF00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E82-CE19-44C2-B539-6D186E987C7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FBDA-CDBB-48FB-BE2B-B9BCF15FF00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E82-CE19-44C2-B539-6D186E987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FBDA-CDBB-48FB-BE2B-B9BCF15FF00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E82-CE19-44C2-B539-6D186E987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FBDA-CDBB-48FB-BE2B-B9BCF15FF00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E82-CE19-44C2-B539-6D186E987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FBDA-CDBB-48FB-BE2B-B9BCF15FF00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E82-CE19-44C2-B539-6D186E987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FBDA-CDBB-48FB-BE2B-B9BCF15FF00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E82-CE19-44C2-B539-6D186E987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FBDA-CDBB-48FB-BE2B-B9BCF15FF00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335E82-CE19-44C2-B539-6D186E987C7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F6FBDA-CDBB-48FB-BE2B-B9BCF15FF00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335E82-CE19-44C2-B539-6D186E987C7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490792" cy="720080"/>
          </a:xfrm>
        </p:spPr>
        <p:txBody>
          <a:bodyPr>
            <a:noAutofit/>
          </a:bodyPr>
          <a:lstStyle/>
          <a:p>
            <a:r>
              <a:rPr lang="ru-RU" sz="4400" dirty="0" smtClean="0"/>
              <a:t>         </a:t>
            </a:r>
            <a:r>
              <a:rPr lang="ru-RU" sz="6000" dirty="0" smtClean="0"/>
              <a:t>Зигмунд Фрейд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051720" y="1052736"/>
            <a:ext cx="4608512" cy="6480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6.05.1856 – 23.09.1939</a:t>
            </a:r>
            <a:endParaRPr lang="ru-RU" sz="3200" dirty="0" smtClean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0" r="5680"/>
          <a:stretch>
            <a:fillRect/>
          </a:stretch>
        </p:blipFill>
        <p:spPr>
          <a:xfrm rot="420000">
            <a:off x="2713684" y="2154717"/>
            <a:ext cx="5162124" cy="4305360"/>
          </a:xfrm>
        </p:spPr>
      </p:pic>
    </p:spTree>
    <p:extLst>
      <p:ext uri="{BB962C8B-B14F-4D97-AF65-F5344CB8AC3E}">
        <p14:creationId xmlns:p14="http://schemas.microsoft.com/office/powerpoint/2010/main" val="340962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/>
              <a:t>Зигмунд </a:t>
            </a:r>
            <a:r>
              <a:rPr lang="ru-RU" sz="4400" dirty="0"/>
              <a:t>Фрейд родился 6 мая 1856 года в небольшом </a:t>
            </a:r>
            <a:r>
              <a:rPr lang="ru-RU" sz="4400" dirty="0" smtClean="0"/>
              <a:t>городе </a:t>
            </a:r>
            <a:r>
              <a:rPr lang="ru-RU" sz="4400" dirty="0" err="1"/>
              <a:t>Фрайберг</a:t>
            </a:r>
            <a:r>
              <a:rPr lang="ru-RU" sz="4400" dirty="0"/>
              <a:t> в Моравии, которая на тот момент принадлежала Австрии. </a:t>
            </a:r>
            <a:r>
              <a:rPr lang="ru-RU" sz="4400" dirty="0" smtClean="0"/>
              <a:t>В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1859 году семья переехала в Лейпциг, а затем в Вену. В Гимназии проявил лингвистические способности и закончил её с отличием.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535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188640"/>
            <a:ext cx="3960440" cy="655272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17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лет, осенью 1873 года,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поступил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медицинское отделение Венского университета. С 1876 по 1882 год работал в лаборатории психологии Эрнста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Брюкке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изучая гистологию нервных клеток. В 1881 году он с отличием сдал выпускные экзамены и получил степень доктора медицины.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марте 1876 года Фрейд под руководством профессора Карла Клауса исследовал половую жизнь угря. В частности, изучал наличие семенников у самца угря. Это была его первая научная работа. В 1884 году изобрел метод окрашивания нервных путей хлоридом золота, способ окрашивания был признан несовершенным. </a:t>
            </a:r>
          </a:p>
          <a:p>
            <a:endParaRPr lang="ru-RU" sz="20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62" b="11862"/>
          <a:stretch>
            <a:fillRect/>
          </a:stretch>
        </p:blipFill>
        <p:spPr>
          <a:xfrm rot="420000">
            <a:off x="4680008" y="464723"/>
            <a:ext cx="4001662" cy="5562443"/>
          </a:xfrm>
        </p:spPr>
      </p:pic>
    </p:spTree>
    <p:extLst>
      <p:ext uri="{BB962C8B-B14F-4D97-AF65-F5344CB8AC3E}">
        <p14:creationId xmlns:p14="http://schemas.microsoft.com/office/powerpoint/2010/main" val="338656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39821"/>
            <a:ext cx="8568952" cy="6618179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1882 году Фрейд приступил к медицинской практике. Научные интересы привели его в главную больницу Вены, где он начал исследования в Институте церебральной анатомии.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1886 году Фрейд вступил в брак с Мартой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Бернейс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Martha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Bernays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Впоследствии у них родилось шесть детей. Именно Анна его шестая дочь стала последовательницей отца, основала детский психоанализ, систематизировала и разрабатывала психоаналитическую теорию, внесла значительный вклад в теорию и практику психоанализа в своих трудах.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1891 году издана работа Фрейда «Об афазии», в которой он, в частности, впервые выступил с аргументированной критикой общепринятой тогда концепции локализации функций мозга в определенных его центрах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предложил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альтернативный функционально-генетический подход к изучению психики и ее физиологических механизмов.</a:t>
            </a:r>
          </a:p>
        </p:txBody>
      </p:sp>
    </p:spTree>
    <p:extLst>
      <p:ext uri="{BB962C8B-B14F-4D97-AF65-F5344CB8AC3E}">
        <p14:creationId xmlns:p14="http://schemas.microsoft.com/office/powerpoint/2010/main" val="104406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280" y="116632"/>
            <a:ext cx="4050664" cy="6552728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началом XX века начинает выпускать свои основные научные труды: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«Толкование сновидений» (1900)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«Психопатология обыденной жизни» (1901)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«Одно раннее воспоминание Леонардо да Винчи» (1910)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«Тотем и табу» (1913)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«Лекции по введению в психоанализ» (1916—1917)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«По ту сторону принципа удовольствия» (1920)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«Психология масс и анализ человеческого „Я“» (1921)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«Я и Оно» (1923) 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7" r="10867"/>
          <a:stretch>
            <a:fillRect/>
          </a:stretch>
        </p:blipFill>
        <p:spPr>
          <a:xfrm rot="420000">
            <a:off x="4912528" y="588263"/>
            <a:ext cx="3915805" cy="4663647"/>
          </a:xfrm>
        </p:spPr>
      </p:pic>
    </p:spTree>
    <p:extLst>
      <p:ext uri="{BB962C8B-B14F-4D97-AF65-F5344CB8AC3E}">
        <p14:creationId xmlns:p14="http://schemas.microsoft.com/office/powerpoint/2010/main" val="16552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88640"/>
            <a:ext cx="7772400" cy="648072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1923 году судьба подвергает Фрейда тяжёлым испытаниям: у него развивается рак челюсти, вызванный пристрастием к сигарам. Операции по этому поводу постоянно проводились и мучили его до конца жизни. Из печати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выходит «Я и Оно»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одно из важнейших произведений Фрейда. Тревожная социально – политическая обстановка порождает массовые беспорядки и волнения. В 1926 по случаю 70-летия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З.Фрейд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получает поздравления со всего мира. Фрейд пишет очерк «психоанализа», но так и не успевает его завершить. Летом 1939 состояние Фрейда начинает всё больше ухудшаться.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 сентября 1939 года, незадолго до полуночи, Фрейд умирает после того, как  выпросил у своего доктора Макса Шура ( в соответствии с заранее уговорённым условием) инъекцию смертельной дозы морфия. 26 сентября состоялась кремация тела Фрейда в крематории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Colders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Green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8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04664"/>
            <a:ext cx="8362128" cy="4896544"/>
          </a:xfrm>
        </p:spPr>
        <p:txBody>
          <a:bodyPr>
            <a:normAutofit/>
          </a:bodyPr>
          <a:lstStyle/>
          <a:p>
            <a:r>
              <a:rPr lang="ru-RU" sz="9600" dirty="0" smtClean="0"/>
              <a:t>                  Спасибо за внимание !!!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6113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AF9C7D-C0B9-4E63-B473-5DB5018BBF8B}"/>
</file>

<file path=customXml/itemProps2.xml><?xml version="1.0" encoding="utf-8"?>
<ds:datastoreItem xmlns:ds="http://schemas.openxmlformats.org/officeDocument/2006/customXml" ds:itemID="{ACDDFC7F-48AB-48C5-88BE-92C9760A3C56}"/>
</file>

<file path=customXml/itemProps3.xml><?xml version="1.0" encoding="utf-8"?>
<ds:datastoreItem xmlns:ds="http://schemas.openxmlformats.org/officeDocument/2006/customXml" ds:itemID="{F9B604FB-41A3-4AF0-BEAC-9ADD2DDF4427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308</TotalTime>
  <Words>509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    Зигмунд Фрейд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 &amp;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Становление теории социальной самоорганизации</dc:title>
  <dc:creator>Zebra</dc:creator>
  <cp:lastModifiedBy>Zebra</cp:lastModifiedBy>
  <cp:revision>26</cp:revision>
  <dcterms:created xsi:type="dcterms:W3CDTF">2014-04-07T15:16:36Z</dcterms:created>
  <dcterms:modified xsi:type="dcterms:W3CDTF">2014-09-30T19:54:56Z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