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9" r:id="rId5"/>
    <p:sldId id="259" r:id="rId6"/>
    <p:sldId id="273" r:id="rId7"/>
    <p:sldId id="260" r:id="rId8"/>
    <p:sldId id="271" r:id="rId9"/>
    <p:sldId id="261" r:id="rId10"/>
    <p:sldId id="276" r:id="rId11"/>
    <p:sldId id="262" r:id="rId12"/>
    <p:sldId id="277" r:id="rId13"/>
    <p:sldId id="263" r:id="rId14"/>
    <p:sldId id="280" r:id="rId15"/>
    <p:sldId id="264" r:id="rId16"/>
    <p:sldId id="275" r:id="rId17"/>
    <p:sldId id="265" r:id="rId18"/>
    <p:sldId id="274" r:id="rId19"/>
    <p:sldId id="266" r:id="rId20"/>
    <p:sldId id="272" r:id="rId21"/>
    <p:sldId id="268" r:id="rId22"/>
    <p:sldId id="279" r:id="rId23"/>
    <p:sldId id="267" r:id="rId24"/>
    <p:sldId id="278" r:id="rId25"/>
    <p:sldId id="281" r:id="rId2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2" autoAdjust="0"/>
    <p:restoredTop sz="94660"/>
  </p:normalViewPr>
  <p:slideViewPr>
    <p:cSldViewPr>
      <p:cViewPr varScale="1">
        <p:scale>
          <a:sx n="74" d="100"/>
          <a:sy n="7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806156-3E51-417E-98A9-E949FE59A15F}" type="datetimeFigureOut">
              <a:rPr lang="be-BY" smtClean="0"/>
              <a:t>11.10.2013</a:t>
            </a:fld>
            <a:endParaRPr lang="be-BY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14F46E-AEBA-4CA1-9153-56338E5473C8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629400" cy="2376263"/>
          </a:xfrm>
        </p:spPr>
        <p:txBody>
          <a:bodyPr>
            <a:normAutofit fontScale="90000"/>
          </a:bodyPr>
          <a:lstStyle/>
          <a:p>
            <a:r>
              <a:rPr lang="be-BY" dirty="0"/>
              <a:t>Акцентуации характера. Акцентуированные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2400" cy="1256136"/>
          </a:xfrm>
        </p:spPr>
        <p:txBody>
          <a:bodyPr/>
          <a:lstStyle/>
          <a:p>
            <a:r>
              <a:rPr lang="ru-RU" b="1" dirty="0" smtClean="0"/>
              <a:t>                           Акцентуации </a:t>
            </a:r>
            <a:r>
              <a:rPr lang="ru-RU" dirty="0"/>
              <a:t>— чрезмерно выраженные черты характера.</a:t>
            </a:r>
            <a:endParaRPr lang="be-BY" dirty="0"/>
          </a:p>
        </p:txBody>
      </p:sp>
      <p:pic>
        <p:nvPicPr>
          <p:cNvPr id="12290" name="Picture 2" descr="D:\yp3gU62zy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36032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3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0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36498573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5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1044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36498575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9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301230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744416" cy="27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9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36498579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4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1662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36498579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6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0100902132649!Zima_v_prostokvash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09675"/>
            <a:ext cx="59245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7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364985713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0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29614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be-BY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Автор концепции акцентуации  —  немецкий психиатр Карл </a:t>
            </a:r>
            <a:r>
              <a:rPr lang="ru-RU" dirty="0" err="1"/>
              <a:t>Леонгард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leongard_kar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4563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3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354350529_www.psmasters.ru_o8ja2ikyvf0c5c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3"/>
            <a:ext cx="28083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arl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56112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8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36498571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4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6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78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364985732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4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300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128713"/>
            <a:ext cx="69437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85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52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 ещё запомните важную вещь:</a:t>
            </a:r>
            <a:endParaRPr lang="be-BY" dirty="0"/>
          </a:p>
        </p:txBody>
      </p:sp>
      <p:pic>
        <p:nvPicPr>
          <p:cNvPr id="11266" name="Picture 2" descr="D:\nelzya-prosto-tak-vzyat-i-boromir-mem_28997030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5"/>
            <a:ext cx="66247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r>
              <a:rPr lang="ru-RU" sz="2000" dirty="0"/>
              <a:t>В зависимости от уровня выраженности выделяют две степени акцентуации характера: явную и </a:t>
            </a:r>
            <a:r>
              <a:rPr lang="ru-RU" sz="2000" dirty="0" smtClean="0"/>
              <a:t>скрытую:</a:t>
            </a:r>
            <a:endParaRPr lang="be-BY" sz="20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931920" cy="4389120"/>
          </a:xfrm>
        </p:spPr>
        <p:txBody>
          <a:bodyPr>
            <a:normAutofit/>
          </a:bodyPr>
          <a:lstStyle/>
          <a:p>
            <a:r>
              <a:rPr lang="ru-RU" dirty="0"/>
              <a:t>Явная акцентуация относится к крайним вариантам нормы, отличается постоянством черт определенного типа характера.</a:t>
            </a:r>
            <a:endParaRPr lang="be-BY" dirty="0"/>
          </a:p>
        </p:txBody>
      </p:sp>
      <p:sp>
        <p:nvSpPr>
          <p:cNvPr id="11" name="Текст 10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3931920" cy="4389120"/>
          </a:xfrm>
        </p:spPr>
        <p:txBody>
          <a:bodyPr>
            <a:normAutofit/>
          </a:bodyPr>
          <a:lstStyle/>
          <a:p>
            <a:r>
              <a:rPr lang="ru-RU" sz="2400" dirty="0"/>
              <a:t>При скрытой акцентуации черты определенного типа характера выражены слабо или не проявляются совсем, однако могут ярко проявиться под влиянием специфических ситуаций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301187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Основные типы акцентуации характеров 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endParaRPr lang="be-BY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Гипертимный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Циклоидный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Астено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-невротический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Сенситивный </a:t>
            </a: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Психастенический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Шизоидный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Эпилептоидный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Истероидный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Конфо́рмный</a:t>
            </a:r>
            <a:endParaRPr lang="ru-RU" dirty="0" smtClean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ru-RU" dirty="0" err="1" smtClean="0"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Неусточивый</a:t>
            </a:r>
            <a:endParaRPr lang="be-BY" dirty="0"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779912" y="1052736"/>
            <a:ext cx="3854450" cy="4967288"/>
          </a:xfrm>
        </p:spPr>
        <p:txBody>
          <a:bodyPr>
            <a:normAutofit/>
          </a:bodyPr>
          <a:lstStyle/>
          <a:p>
            <a:endParaRPr lang="be-BY" dirty="0"/>
          </a:p>
        </p:txBody>
      </p:sp>
      <p:pic>
        <p:nvPicPr>
          <p:cNvPr id="2050" name="Picture 2" descr="D:\1364985786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1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28392" cy="37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970784" cy="5256584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3074" name="Picture 2" descr="D:\1364985767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_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" y="566484"/>
            <a:ext cx="4104456" cy="27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1914-1924-dhdhndhudhdhdh-dhdhunfdhdhunydhdh-dhndhdhdhdhudhn-dhdhnndhdh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3"/>
            <a:ext cx="3508393" cy="40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3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36498577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7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C44591F-14BE-47F9-AE24-BCD79BEA85DA}"/>
</file>

<file path=customXml/itemProps2.xml><?xml version="1.0" encoding="utf-8"?>
<ds:datastoreItem xmlns:ds="http://schemas.openxmlformats.org/officeDocument/2006/customXml" ds:itemID="{AD0A839F-75CC-428B-88CF-2C62683A0C55}"/>
</file>

<file path=customXml/itemProps3.xml><?xml version="1.0" encoding="utf-8"?>
<ds:datastoreItem xmlns:ds="http://schemas.openxmlformats.org/officeDocument/2006/customXml" ds:itemID="{EB68E517-CFDF-44D9-BD11-8391CFCF645E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</TotalTime>
  <Words>96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Акцентуации характера. Акцентуированные личности</vt:lpstr>
      <vt:lpstr> </vt:lpstr>
      <vt:lpstr>В зависимости от уровня выраженности выделяют две степени акцентуации характера: явную и скрытую:</vt:lpstr>
      <vt:lpstr>Основные типы акцентуации характеров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 ещё запомните важную вещь: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nightmore</dc:creator>
  <cp:lastModifiedBy>nightmore</cp:lastModifiedBy>
  <cp:revision>11</cp:revision>
  <dcterms:created xsi:type="dcterms:W3CDTF">2013-10-03T07:32:26Z</dcterms:created>
  <dcterms:modified xsi:type="dcterms:W3CDTF">2013-10-11T20:14:14Z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