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2" r:id="rId5"/>
    <p:sldId id="258" r:id="rId6"/>
    <p:sldId id="261" r:id="rId7"/>
    <p:sldId id="260" r:id="rId8"/>
    <p:sldId id="259" r:id="rId9"/>
    <p:sldId id="264" r:id="rId10"/>
    <p:sldId id="265" r:id="rId11"/>
    <p:sldId id="268" r:id="rId12"/>
    <p:sldId id="267" r:id="rId13"/>
    <p:sldId id="266" r:id="rId14"/>
    <p:sldId id="270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0655" y="2480733"/>
            <a:ext cx="8825658" cy="2677648"/>
          </a:xfrm>
        </p:spPr>
        <p:txBody>
          <a:bodyPr/>
          <a:lstStyle/>
          <a:p>
            <a:r>
              <a:rPr lang="ru-RU" sz="6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Сёрен Обю Кьеркегор</a:t>
            </a:r>
          </a:p>
        </p:txBody>
      </p:sp>
    </p:spTree>
    <p:extLst>
      <p:ext uri="{BB962C8B-B14F-4D97-AF65-F5344CB8AC3E}">
        <p14:creationId xmlns:p14="http://schemas.microsoft.com/office/powerpoint/2010/main" xmlns="" val="1728786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973668"/>
            <a:ext cx="11068050" cy="1064682"/>
          </a:xfrm>
        </p:spPr>
        <p:txBody>
          <a:bodyPr/>
          <a:lstStyle/>
          <a:p>
            <a:r>
              <a:rPr lang="ru-RU" b="1" dirty="0" smtClean="0"/>
              <a:t>Скончался </a:t>
            </a:r>
            <a:r>
              <a:rPr lang="ru-RU" b="1" dirty="0"/>
              <a:t>11 ноября 1855 года, в Копенгагене.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8600" y="1790700"/>
            <a:ext cx="635000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3992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802218"/>
            <a:ext cx="10934700" cy="706964"/>
          </a:xfrm>
        </p:spPr>
        <p:txBody>
          <a:bodyPr/>
          <a:lstStyle/>
          <a:p>
            <a:r>
              <a:rPr lang="ru-RU" b="1" dirty="0"/>
              <a:t>Принято выделять пять периодов творчества Кьеркегора: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500" y="2533650"/>
            <a:ext cx="11410950" cy="432435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1838—1841 («Из записок еще живущего», 1838; «О понятии иронии», 1841)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1842—1846 («Поучительные речи», 1842; произведения, опубликованные под псевдонимами: «Или-или», 1843; «Страх и трепет», 1843; «Повторение», 1843; «Философские крохи», 1844; «Понятие страха», 1844; «Стадии на жизненном пути», 1845; «Заключительное ненаучное послесловие», 1846)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Полемика 1845—1846 в «Корсаре» с П.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Мёллером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и М.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Гольдшмидтом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1847—1850 («Дело любви», 1847; «Христианские речи», 1848; «Болезнь к смерти», 1849; «Введение в христианство», 1850)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1851—1855 — период молчания вплоть до «церковной полемики» 1855 года (публикация статей в журнале «Мгновения» с критикой грубых смысловых подмен в церковной жизни современной ему Дании).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5050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07018"/>
            <a:ext cx="11068050" cy="706964"/>
          </a:xfrm>
        </p:spPr>
        <p:txBody>
          <a:bodyPr/>
          <a:lstStyle/>
          <a:p>
            <a:r>
              <a:rPr lang="ru-RU" b="1" dirty="0"/>
              <a:t>Кьеркегор выделяет три стадии человеческого существования: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804" y="2889250"/>
            <a:ext cx="8825659" cy="34163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эстетическая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этическая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5400" dirty="0">
                <a:solidFill>
                  <a:schemeClr val="accent6">
                    <a:lumMod val="50000"/>
                  </a:schemeClr>
                </a:solidFill>
              </a:rPr>
              <a:t>религиозная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6561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0" y="973668"/>
            <a:ext cx="9192467" cy="706964"/>
          </a:xfrm>
        </p:spPr>
        <p:txBody>
          <a:bodyPr/>
          <a:lstStyle/>
          <a:p>
            <a:r>
              <a:rPr lang="ru-RU" b="1" dirty="0"/>
              <a:t>Д</a:t>
            </a:r>
            <a:r>
              <a:rPr lang="ru-RU" b="1" dirty="0" smtClean="0"/>
              <a:t>елит </a:t>
            </a:r>
            <a:r>
              <a:rPr lang="ru-RU" b="1" dirty="0"/>
              <a:t>людей на четыре типа: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5400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быватель</a:t>
            </a:r>
          </a:p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 эстетик</a:t>
            </a:r>
          </a:p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 этик,</a:t>
            </a:r>
          </a:p>
          <a:p>
            <a:r>
              <a:rPr lang="ru-RU" sz="5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религиозный </a:t>
            </a:r>
            <a:r>
              <a:rPr lang="ru-RU" sz="5400" dirty="0">
                <a:solidFill>
                  <a:schemeClr val="accent6">
                    <a:lumMod val="50000"/>
                  </a:schemeClr>
                </a:solidFill>
              </a:rPr>
              <a:t>человек.</a:t>
            </a:r>
          </a:p>
        </p:txBody>
      </p:sp>
    </p:spTree>
    <p:extLst>
      <p:ext uri="{BB962C8B-B14F-4D97-AF65-F5344CB8AC3E}">
        <p14:creationId xmlns:p14="http://schemas.microsoft.com/office/powerpoint/2010/main" xmlns="" val="3845239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778250"/>
          </a:xfrm>
        </p:spPr>
        <p:txBody>
          <a:bodyPr/>
          <a:lstStyle/>
          <a:p>
            <a:r>
              <a:rPr lang="ru-RU" sz="5400" dirty="0">
                <a:solidFill>
                  <a:schemeClr val="accent6">
                    <a:lumMod val="50000"/>
                  </a:schemeClr>
                </a:solidFill>
              </a:rPr>
              <a:t>Отчаяние</a:t>
            </a:r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Страх.</a:t>
            </a:r>
          </a:p>
          <a:p>
            <a:pPr marL="342900" lvl="1" indent="-342900"/>
            <a:r>
              <a:rPr lang="ru-RU" sz="5400" dirty="0">
                <a:solidFill>
                  <a:schemeClr val="accent6">
                    <a:lumMod val="50000"/>
                  </a:schemeClr>
                </a:solidFill>
              </a:rPr>
              <a:t>Экзистенциализм.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979083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050" y="973668"/>
            <a:ext cx="9135317" cy="706964"/>
          </a:xfrm>
        </p:spPr>
        <p:txBody>
          <a:bodyPr/>
          <a:lstStyle/>
          <a:p>
            <a:r>
              <a:rPr lang="ru-RU" b="1" dirty="0"/>
              <a:t>Избранные </a:t>
            </a:r>
            <a:r>
              <a:rPr lang="ru-RU" b="1" dirty="0" smtClean="0"/>
              <a:t>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2419350"/>
            <a:ext cx="11315700" cy="4438650"/>
          </a:xfrm>
        </p:spPr>
        <p:txBody>
          <a:bodyPr numCol="2">
            <a:norm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(1841)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О понятии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иронии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(1843) Или-или 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(1843) Страх и трепет 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(1843) Повторение 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(1844) Философские крохи 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(1844) Понятие страха 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(1845) Стадии на жизненном пути 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(1846) Заключительное ненаучное послесловие 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(1847) Назидательные речи в различном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духе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(1847) Дело любви 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(1848) Христианские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речи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(1849) Болезнь к смерти 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(1850) Введение в христианство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9427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0655" y="2480733"/>
            <a:ext cx="8825658" cy="2677648"/>
          </a:xfrm>
        </p:spPr>
        <p:txBody>
          <a:bodyPr/>
          <a:lstStyle/>
          <a:p>
            <a:r>
              <a:rPr lang="ru-RU" sz="6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Спасибо за внимание</a:t>
            </a:r>
            <a:endParaRPr lang="ru-RU" sz="6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832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9550" y="973668"/>
            <a:ext cx="5896817" cy="706964"/>
          </a:xfrm>
        </p:spPr>
        <p:txBody>
          <a:bodyPr/>
          <a:lstStyle/>
          <a:p>
            <a:pPr lvl="0"/>
            <a:r>
              <a:rPr lang="ru-RU" b="1" dirty="0"/>
              <a:t>Биография.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950" y="2457450"/>
            <a:ext cx="5829300" cy="440055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6">
                    <a:lumMod val="50000"/>
                  </a:schemeClr>
                </a:solidFill>
              </a:rPr>
              <a:t>Сёрен Обю Кьеркегор, родился в 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Копенгагене 5 </a:t>
            </a: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</a:rPr>
              <a:t>мая 1813 года.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7950" y="1485900"/>
            <a:ext cx="455295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9831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668868"/>
            <a:ext cx="10420350" cy="1026582"/>
          </a:xfrm>
        </p:spPr>
        <p:txBody>
          <a:bodyPr/>
          <a:lstStyle/>
          <a:p>
            <a:r>
              <a:rPr lang="ru-RU" b="1" dirty="0" smtClean="0"/>
              <a:t>Окончил </a:t>
            </a:r>
            <a:r>
              <a:rPr lang="ru-RU" b="1" dirty="0"/>
              <a:t>теологический факультет Копенгагенского университета в 1840 </a:t>
            </a:r>
            <a:r>
              <a:rPr lang="ru-RU" b="1" dirty="0" smtClean="0"/>
              <a:t>году.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50" y="2100540"/>
            <a:ext cx="10344150" cy="430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6820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133" y="859368"/>
            <a:ext cx="9639300" cy="706964"/>
          </a:xfrm>
        </p:spPr>
        <p:txBody>
          <a:bodyPr/>
          <a:lstStyle/>
          <a:p>
            <a:r>
              <a:rPr lang="ru-RU" b="1" dirty="0"/>
              <a:t>Степень магистра получил в 1841 </a:t>
            </a:r>
            <a:r>
              <a:rPr lang="ru-RU" b="1" dirty="0" smtClean="0"/>
              <a:t>году.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8850" y="2072606"/>
            <a:ext cx="7172325" cy="478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2857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897468"/>
            <a:ext cx="9192467" cy="706964"/>
          </a:xfrm>
        </p:spPr>
        <p:txBody>
          <a:bodyPr/>
          <a:lstStyle/>
          <a:p>
            <a:r>
              <a:rPr lang="ru-RU" b="1" dirty="0"/>
              <a:t>Был помолвлен с Региной </a:t>
            </a:r>
            <a:r>
              <a:rPr lang="ru-RU" b="1" dirty="0" err="1"/>
              <a:t>Ольсен</a:t>
            </a:r>
            <a:r>
              <a:rPr lang="ru-RU" b="1" dirty="0"/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7808" y="1905000"/>
            <a:ext cx="7715249" cy="474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2841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726018"/>
            <a:ext cx="11430000" cy="1102782"/>
          </a:xfrm>
        </p:spPr>
        <p:txBody>
          <a:bodyPr/>
          <a:lstStyle/>
          <a:p>
            <a:r>
              <a:rPr lang="ru-RU" b="1" dirty="0"/>
              <a:t>11 августа 1841 г. Кьеркегор расторг </a:t>
            </a:r>
            <a:r>
              <a:rPr lang="ru-RU" b="1" dirty="0" smtClean="0"/>
              <a:t>помолвку.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0225" y="1982391"/>
            <a:ext cx="8667750" cy="487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5851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700" y="935568"/>
            <a:ext cx="8944817" cy="706964"/>
          </a:xfrm>
        </p:spPr>
        <p:txBody>
          <a:bodyPr/>
          <a:lstStyle/>
          <a:p>
            <a:r>
              <a:rPr lang="ru-RU" b="1" dirty="0"/>
              <a:t>Когда в 1842 г. он уехал в </a:t>
            </a:r>
            <a:r>
              <a:rPr lang="ru-RU" b="1" dirty="0" smtClean="0"/>
              <a:t>Берлин.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6500" y="2168400"/>
            <a:ext cx="6838950" cy="451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1010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838200"/>
            <a:ext cx="11620500" cy="994832"/>
          </a:xfrm>
        </p:spPr>
        <p:txBody>
          <a:bodyPr/>
          <a:lstStyle/>
          <a:p>
            <a:r>
              <a:rPr lang="ru-RU" b="1" dirty="0"/>
              <a:t>Р</a:t>
            </a:r>
            <a:r>
              <a:rPr lang="ru-RU" b="1" dirty="0" smtClean="0"/>
              <a:t>азрабатывал </a:t>
            </a:r>
            <a:r>
              <a:rPr lang="ru-RU" b="1" dirty="0"/>
              <a:t>собственную философию, и трудился над книгой «Или — или».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5251" y="2306052"/>
            <a:ext cx="4152900" cy="445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1596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840318"/>
            <a:ext cx="9211517" cy="706964"/>
          </a:xfrm>
        </p:spPr>
        <p:txBody>
          <a:bodyPr/>
          <a:lstStyle/>
          <a:p>
            <a:r>
              <a:rPr lang="ru-RU" b="1" dirty="0"/>
              <a:t>«Беседы</a:t>
            </a:r>
            <a:r>
              <a:rPr lang="ru-RU" b="1" dirty="0" smtClean="0"/>
              <a:t>», </a:t>
            </a:r>
            <a:r>
              <a:rPr lang="ru-RU" b="1" dirty="0"/>
              <a:t>«Введение в христианство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199" y="1813176"/>
            <a:ext cx="3373755" cy="48543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5320" y="1813176"/>
            <a:ext cx="3328679" cy="485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9396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E4DA33-16F5-4220-9781-31E80F60400E}"/>
</file>

<file path=customXml/itemProps2.xml><?xml version="1.0" encoding="utf-8"?>
<ds:datastoreItem xmlns:ds="http://schemas.openxmlformats.org/officeDocument/2006/customXml" ds:itemID="{6794F342-E170-407E-B180-552361149991}"/>
</file>

<file path=customXml/itemProps3.xml><?xml version="1.0" encoding="utf-8"?>
<ds:datastoreItem xmlns:ds="http://schemas.openxmlformats.org/officeDocument/2006/customXml" ds:itemID="{DB1A910E-B15E-485C-9449-DD767FFAC94F}"/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52</TotalTime>
  <Words>353</Words>
  <Application>Microsoft Office PowerPoint</Application>
  <PresentationFormat>Произвольный</PresentationFormat>
  <Paragraphs>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Совет директоров</vt:lpstr>
      <vt:lpstr>Сёрен Обю Кьеркегор</vt:lpstr>
      <vt:lpstr>Биография. </vt:lpstr>
      <vt:lpstr>Окончил теологический факультет Копенгагенского университета в 1840 году.</vt:lpstr>
      <vt:lpstr>Степень магистра получил в 1841 году.</vt:lpstr>
      <vt:lpstr>Был помолвлен с Региной Ольсен. </vt:lpstr>
      <vt:lpstr>11 августа 1841 г. Кьеркегор расторг помолвку.</vt:lpstr>
      <vt:lpstr>Когда в 1842 г. он уехал в Берлин.</vt:lpstr>
      <vt:lpstr>Разрабатывал собственную философию, и трудился над книгой «Или — или».</vt:lpstr>
      <vt:lpstr>«Беседы», «Введение в христианство»</vt:lpstr>
      <vt:lpstr>Скончался 11 ноября 1855 года, в Копенгагене. </vt:lpstr>
      <vt:lpstr>Принято выделять пять периодов творчества Кьеркегора:</vt:lpstr>
      <vt:lpstr>Кьеркегор выделяет три стадии человеческого существования: </vt:lpstr>
      <vt:lpstr>Делит людей на четыре типа:</vt:lpstr>
      <vt:lpstr>Слайд 14</vt:lpstr>
      <vt:lpstr>Избранные работы: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Сёрен Обю Кьеркегор</dc:title>
  <dc:creator>Пользователь</dc:creator>
  <cp:lastModifiedBy>Image&amp;Matros ®</cp:lastModifiedBy>
  <cp:revision>6</cp:revision>
  <dcterms:created xsi:type="dcterms:W3CDTF">2016-12-07T20:22:00Z</dcterms:created>
  <dcterms:modified xsi:type="dcterms:W3CDTF">2016-12-19T07:27:29Z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