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-522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100" y="1346199"/>
            <a:ext cx="10490200" cy="3314701"/>
          </a:xfrm>
        </p:spPr>
        <p:txBody>
          <a:bodyPr/>
          <a:lstStyle/>
          <a:p>
            <a:r>
              <a:rPr lang="ru-RU" b="1" dirty="0"/>
              <a:t>Жизненный и творческий путь Б. М. Теплова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65428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791571"/>
            <a:ext cx="11095630" cy="6523629"/>
          </a:xfrm>
        </p:spPr>
        <p:txBody>
          <a:bodyPr/>
          <a:lstStyle/>
          <a:p>
            <a:pPr algn="ctr"/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^_^&lt;)</a:t>
            </a:r>
            <a:endParaRPr lang="ru-RU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3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84796"/>
            <a:ext cx="4048125" cy="621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8699" y="1191126"/>
            <a:ext cx="7096627" cy="5534526"/>
          </a:xfrm>
        </p:spPr>
        <p:txBody>
          <a:bodyPr/>
          <a:lstStyle/>
          <a:p>
            <a:r>
              <a:rPr lang="ru-RU" sz="3600" dirty="0"/>
              <a:t>Родился в 1896 году в Туле, в дворянской семье.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С ранних лет учили французскому языку, и он стал владеть им в совершенстве, в гимназии отлично освоил немецкий язык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140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2" y="489284"/>
            <a:ext cx="11261559" cy="2719137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600" dirty="0"/>
              <a:t>В 1914 году поступил на философское отделение историко-филологического факультета Московского университета, где стал специализироваться по психологии.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3" y="3208421"/>
            <a:ext cx="11582308" cy="3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27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333832"/>
            <a:ext cx="11766884" cy="6091989"/>
          </a:xfrm>
        </p:spPr>
        <p:txBody>
          <a:bodyPr>
            <a:noAutofit/>
          </a:bodyPr>
          <a:lstStyle/>
          <a:p>
            <a:r>
              <a:rPr lang="ru-RU" sz="3600" dirty="0"/>
              <a:t>С января 1918 года Борис Михайлович стал служить в Москве помощником секретаря народного суда Тверского участка, возобновив одновременно занятия в университете.</a:t>
            </a:r>
          </a:p>
          <a:p>
            <a:r>
              <a:rPr lang="ru-RU" sz="3600" dirty="0"/>
              <a:t> В феврале 1919 года он был призван в Красную Армию, где его направили в Высшую школу военной маскировки, которую он окончил в 1921 году. </a:t>
            </a:r>
          </a:p>
          <a:p>
            <a:r>
              <a:rPr lang="ru-RU" sz="3600" dirty="0"/>
              <a:t>Одновременно он продолжал учиться в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xmlns="" val="38234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1" y="191069"/>
            <a:ext cx="11805312" cy="2074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Он закончил не только историко-филологический факультет Московского университета, но и музыкальное училище в Туле.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45" y="1965279"/>
            <a:ext cx="6144123" cy="433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9625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948520"/>
            <a:ext cx="11928143" cy="5909480"/>
          </a:xfrm>
        </p:spPr>
        <p:txBody>
          <a:bodyPr>
            <a:noAutofit/>
          </a:bodyPr>
          <a:lstStyle/>
          <a:p>
            <a:r>
              <a:rPr lang="ru-RU" sz="4000" dirty="0"/>
              <a:t>Анализ изменения цвета при различной интенсивности окраски, а также изменения контуров и фигур (в том числе фигур людей) при их различном расположении помог получить важные данные о свойствах зрительного восприятия. Эти материалы позднее вошли в работы Теплова, посвященные архитектуре.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89758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452718"/>
            <a:ext cx="11723427" cy="1400530"/>
          </a:xfrm>
        </p:spPr>
        <p:txBody>
          <a:bodyPr/>
          <a:lstStyle/>
          <a:p>
            <a:r>
              <a:rPr lang="ru-RU" sz="4400" b="1" i="1" dirty="0"/>
              <a:t>«Проблемы индивидуальных различий»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95" y="1375575"/>
            <a:ext cx="5036023" cy="503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95583" y="1853248"/>
            <a:ext cx="64690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FF00"/>
                </a:solidFill>
              </a:rPr>
              <a:t>задатки</a:t>
            </a:r>
            <a:r>
              <a:rPr lang="ru-RU" sz="3600" b="1" dirty="0"/>
              <a:t> </a:t>
            </a:r>
            <a:r>
              <a:rPr lang="ru-RU" sz="3600" dirty="0"/>
              <a:t>как природные предпосылки становления способностей .</a:t>
            </a:r>
          </a:p>
          <a:p>
            <a:endParaRPr lang="ru-RU" sz="3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FF00"/>
                </a:solidFill>
              </a:rPr>
              <a:t> способности </a:t>
            </a:r>
            <a:r>
              <a:rPr lang="ru-RU" sz="3600" dirty="0"/>
              <a:t>как психические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09620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452718"/>
            <a:ext cx="9404723" cy="1400530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rgbClr val="FFFF00"/>
                </a:solidFill>
              </a:rPr>
              <a:t>Одаренность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139851"/>
            <a:ext cx="12192000" cy="4395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  - такое сочетание способностей, которое определяет успешность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88010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97" y="1351129"/>
            <a:ext cx="11859903" cy="623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   Теплову принадлежит одно из первых исследований того особого сочетания способностей, которое характеризует успешность деятельности военачальника, - </a:t>
            </a:r>
            <a:r>
              <a:rPr lang="ru-RU" sz="4400" u="sng" dirty="0">
                <a:solidFill>
                  <a:srgbClr val="FFFF00"/>
                </a:solidFill>
              </a:rPr>
              <a:t>«ума полководца»</a:t>
            </a:r>
          </a:p>
        </p:txBody>
      </p:sp>
    </p:spTree>
    <p:extLst>
      <p:ext uri="{BB962C8B-B14F-4D97-AF65-F5344CB8AC3E}">
        <p14:creationId xmlns:p14="http://schemas.microsoft.com/office/powerpoint/2010/main" xmlns="" val="2871383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68C7B5-114E-4D6D-A327-F4FB8B8B3C9B}"/>
</file>

<file path=customXml/itemProps2.xml><?xml version="1.0" encoding="utf-8"?>
<ds:datastoreItem xmlns:ds="http://schemas.openxmlformats.org/officeDocument/2006/customXml" ds:itemID="{C5B3F62D-EF4D-4873-9439-BB267951CED8}"/>
</file>

<file path=customXml/itemProps3.xml><?xml version="1.0" encoding="utf-8"?>
<ds:datastoreItem xmlns:ds="http://schemas.openxmlformats.org/officeDocument/2006/customXml" ds:itemID="{8292B386-F3C9-4A1D-93EF-6E4300DCB5F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240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Жизненный и творческий путь Б. М. Теплова</vt:lpstr>
      <vt:lpstr>Слайд 2</vt:lpstr>
      <vt:lpstr>Слайд 3</vt:lpstr>
      <vt:lpstr>Слайд 4</vt:lpstr>
      <vt:lpstr>Слайд 5</vt:lpstr>
      <vt:lpstr>Слайд 6</vt:lpstr>
      <vt:lpstr>«Проблемы индивидуальных различий» </vt:lpstr>
      <vt:lpstr>Одаренность</vt:lpstr>
      <vt:lpstr>Слайд 9</vt:lpstr>
      <vt:lpstr>Спасибо за внимание &lt;(^_^&lt;)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Жизненный и творческий путь Б. М. Теплова</dc:title>
  <dc:creator>user</dc:creator>
  <cp:lastModifiedBy>Image&amp;Matros ®</cp:lastModifiedBy>
  <cp:revision>7</cp:revision>
  <dcterms:created xsi:type="dcterms:W3CDTF">2016-11-28T21:50:30Z</dcterms:created>
  <dcterms:modified xsi:type="dcterms:W3CDTF">2016-12-19T07:21:24Z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