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81" autoAdjust="0"/>
  </p:normalViewPr>
  <p:slideViewPr>
    <p:cSldViewPr>
      <p:cViewPr varScale="1">
        <p:scale>
          <a:sx n="67" d="100"/>
          <a:sy n="67" d="100"/>
        </p:scale>
        <p:origin x="-2022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236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Meta-analysis</a:t>
            </a:r>
            <a:br>
              <a:rPr lang="en-US" dirty="0" smtClean="0"/>
            </a:br>
            <a:r>
              <a:rPr lang="en-US" dirty="0" smtClean="0"/>
              <a:t>Disclosure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Frattaroli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variables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Number of disclosure sessions and length of disclosure sessions: </a:t>
            </a:r>
            <a:r>
              <a:rPr lang="en-US" dirty="0" smtClean="0"/>
              <a:t>3 sessions  and 5 minutes</a:t>
            </a:r>
          </a:p>
          <a:p>
            <a:r>
              <a:rPr lang="en-US" b="1" dirty="0" smtClean="0"/>
              <a:t>The spacing of disclosure </a:t>
            </a:r>
            <a:r>
              <a:rPr lang="en-US" dirty="0" smtClean="0"/>
              <a:t>– no significant differences were found between daily and weekly treatment groups</a:t>
            </a:r>
          </a:p>
          <a:p>
            <a:r>
              <a:rPr lang="en-US" b="1" dirty="0" smtClean="0"/>
              <a:t>Disclosure instructions:</a:t>
            </a:r>
            <a:r>
              <a:rPr lang="en-US" dirty="0" smtClean="0"/>
              <a:t> presence or absence of directed questions and specific examples and instructions regarding topic switching: given of directed questions or specific examples of what to disclose had larger overall and psychological effect sizes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to theory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Disinhibition</a:t>
            </a:r>
            <a:r>
              <a:rPr lang="en-US" b="1" dirty="0" smtClean="0"/>
              <a:t> theory: </a:t>
            </a:r>
            <a:r>
              <a:rPr lang="en-US" dirty="0" smtClean="0"/>
              <a:t>expression of inhibited thoughts and feelings can reduce stress (-)</a:t>
            </a:r>
          </a:p>
          <a:p>
            <a:r>
              <a:rPr lang="en-US" b="1" dirty="0" smtClean="0"/>
              <a:t>Cognitive-processing-theory:</a:t>
            </a:r>
            <a:r>
              <a:rPr lang="en-US" dirty="0" smtClean="0"/>
              <a:t> making sense of an event, organizing and integrating into one’s self-schema (-)</a:t>
            </a:r>
          </a:p>
          <a:p>
            <a:r>
              <a:rPr lang="en-US" b="1" dirty="0" smtClean="0"/>
              <a:t>Self-regulation theory:</a:t>
            </a:r>
            <a:r>
              <a:rPr lang="en-US" dirty="0" smtClean="0"/>
              <a:t> sense of self-efficacy for emotional regulation (-)</a:t>
            </a:r>
          </a:p>
          <a:p>
            <a:r>
              <a:rPr lang="en-US" b="1" dirty="0" smtClean="0"/>
              <a:t>Social integration theory </a:t>
            </a:r>
            <a:r>
              <a:rPr lang="en-US" dirty="0" smtClean="0"/>
              <a:t>(-)</a:t>
            </a:r>
          </a:p>
          <a:p>
            <a:r>
              <a:rPr lang="en-US" b="1" u="sng" dirty="0" smtClean="0"/>
              <a:t>Exposure theory: </a:t>
            </a:r>
            <a:r>
              <a:rPr lang="en-US" dirty="0" smtClean="0"/>
              <a:t>when a person repeatedly confronts, describes, relives the thoughts and feelings about negative experience, it </a:t>
            </a:r>
            <a:r>
              <a:rPr lang="en-US" dirty="0" smtClean="0"/>
              <a:t>should lead to </a:t>
            </a:r>
            <a:r>
              <a:rPr lang="en-US" dirty="0" smtClean="0"/>
              <a:t>extinction of those negative  thought and feelings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459ACC-9AFC-4F52-A349-DB9559CF30D1}"/>
</file>

<file path=customXml/itemProps2.xml><?xml version="1.0" encoding="utf-8"?>
<ds:datastoreItem xmlns:ds="http://schemas.openxmlformats.org/officeDocument/2006/customXml" ds:itemID="{44B2F276-9828-43A5-BABA-1A95787203B3}"/>
</file>

<file path=customXml/itemProps3.xml><?xml version="1.0" encoding="utf-8"?>
<ds:datastoreItem xmlns:ds="http://schemas.openxmlformats.org/officeDocument/2006/customXml" ds:itemID="{7E558BF0-D4C9-4D39-A6DF-D6CC576E975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Meta-analysis Disclosure </vt:lpstr>
      <vt:lpstr>Treatment variables</vt:lpstr>
      <vt:lpstr>Applications to theory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Meta-analysis Disclosure </dc:title>
  <cp:lastModifiedBy>User</cp:lastModifiedBy>
  <cp:revision>1</cp:revision>
  <dcterms:modified xsi:type="dcterms:W3CDTF">2020-12-16T21:01:59Z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