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Stabilization and regulation </a:t>
            </a:r>
            <a:r>
              <a:rPr lang="en-US" sz="3200" smtClean="0"/>
              <a:t>of affect</a:t>
            </a:r>
            <a:br>
              <a:rPr lang="en-US" sz="3200" smtClean="0"/>
            </a:br>
            <a:endParaRPr lang="en-US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function of the amygdala, medial prefrontal cortex, and hippocampus in posttraumatic stress disorder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dirty="0" smtClean="0"/>
              <a:t> </a:t>
            </a:r>
            <a:r>
              <a:rPr lang="en-US" sz="3600" b="1" dirty="0" smtClean="0"/>
              <a:t>Three brain regions </a:t>
            </a:r>
            <a:r>
              <a:rPr lang="en-US" sz="3600" dirty="0" smtClean="0"/>
              <a:t>that may be involved in the </a:t>
            </a:r>
            <a:r>
              <a:rPr lang="en-US" sz="3600" dirty="0" err="1" smtClean="0"/>
              <a:t>pathophysiology</a:t>
            </a:r>
            <a:r>
              <a:rPr lang="en-US" sz="3600" dirty="0" smtClean="0"/>
              <a:t> of PTSD: </a:t>
            </a:r>
            <a:r>
              <a:rPr lang="en-US" sz="3600" b="1" dirty="0" smtClean="0"/>
              <a:t>the </a:t>
            </a:r>
            <a:r>
              <a:rPr lang="en-US" sz="3600" b="1" dirty="0" err="1" smtClean="0"/>
              <a:t>amygdala</a:t>
            </a:r>
            <a:r>
              <a:rPr lang="en-US" sz="3600" b="1" dirty="0" smtClean="0"/>
              <a:t>, medial prefrontal cortex, and hippocampus </a:t>
            </a:r>
            <a:endParaRPr lang="en-US" b="1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82797" y="1981200"/>
            <a:ext cx="5148812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The </a:t>
            </a:r>
            <a:r>
              <a:rPr lang="en-US" b="1" dirty="0" err="1" smtClean="0"/>
              <a:t>amygdala</a:t>
            </a:r>
            <a:r>
              <a:rPr lang="en-US" b="1" dirty="0" smtClean="0"/>
              <a:t> </a:t>
            </a:r>
            <a:r>
              <a:rPr lang="en-US" dirty="0" smtClean="0"/>
              <a:t>is involved in the assessment of threat‐related stimuli and is necessary for the process of fear conditioning</a:t>
            </a:r>
          </a:p>
          <a:p>
            <a:r>
              <a:rPr lang="en-US" b="1" dirty="0" smtClean="0"/>
              <a:t>Medial prefrontal cortex </a:t>
            </a:r>
            <a:r>
              <a:rPr lang="en-US" dirty="0" smtClean="0"/>
              <a:t>is involved in the process of extinction of fear conditioning and the retention of extinction. Extinction does not occur normally when medial prefrontal cortex is damaged.</a:t>
            </a:r>
          </a:p>
          <a:p>
            <a:r>
              <a:rPr lang="en-US" dirty="0" smtClean="0"/>
              <a:t>A third region of interest is </a:t>
            </a:r>
            <a:r>
              <a:rPr lang="en-US" b="1" dirty="0" smtClean="0"/>
              <a:t>the hippocampus</a:t>
            </a:r>
            <a:r>
              <a:rPr lang="en-US" dirty="0" smtClean="0"/>
              <a:t>, which is involved in explicit memory processes and in the encoding of context during fear conditioning. Importantly, the hippocampus appears to interact with the </a:t>
            </a:r>
            <a:r>
              <a:rPr lang="en-US" dirty="0" err="1" smtClean="0"/>
              <a:t>amygdala</a:t>
            </a:r>
            <a:r>
              <a:rPr lang="en-US" dirty="0" smtClean="0"/>
              <a:t> during the encoding of emotional memories.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PTSD &amp; </a:t>
            </a:r>
            <a:r>
              <a:rPr lang="en-US" sz="3600" b="1" dirty="0" err="1" smtClean="0"/>
              <a:t>amygdala</a:t>
            </a:r>
            <a:endParaRPr lang="en-US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 </a:t>
            </a:r>
            <a:r>
              <a:rPr lang="en-US" dirty="0" err="1" smtClean="0"/>
              <a:t>neuroimaging</a:t>
            </a:r>
            <a:r>
              <a:rPr lang="en-US" dirty="0" smtClean="0"/>
              <a:t> studies of PTSD have provided evidence in support </a:t>
            </a:r>
            <a:r>
              <a:rPr lang="en-US" b="1" dirty="0" smtClean="0"/>
              <a:t>of heightened </a:t>
            </a:r>
            <a:r>
              <a:rPr lang="en-US" b="1" dirty="0" err="1" smtClean="0"/>
              <a:t>amygdala</a:t>
            </a:r>
            <a:r>
              <a:rPr lang="en-US" b="1" dirty="0" smtClean="0"/>
              <a:t> </a:t>
            </a:r>
            <a:r>
              <a:rPr lang="en-US" b="1" dirty="0" err="1" smtClean="0"/>
              <a:t>responsivity</a:t>
            </a:r>
            <a:r>
              <a:rPr lang="en-US" b="1" dirty="0" smtClean="0"/>
              <a:t> </a:t>
            </a:r>
            <a:r>
              <a:rPr lang="en-US" dirty="0" smtClean="0"/>
              <a:t>to both traumatic reminders and more general affective stimuli. </a:t>
            </a:r>
            <a:r>
              <a:rPr lang="en-US" b="1" dirty="0" err="1" smtClean="0"/>
              <a:t>Amygdala</a:t>
            </a:r>
            <a:r>
              <a:rPr lang="en-US" b="1" dirty="0" smtClean="0"/>
              <a:t> </a:t>
            </a:r>
            <a:r>
              <a:rPr lang="en-US" b="1" dirty="0" err="1" smtClean="0"/>
              <a:t>hyperresponsivity</a:t>
            </a:r>
            <a:r>
              <a:rPr lang="en-US" dirty="0" smtClean="0"/>
              <a:t> in PTSD has been reported during the presentation of personalized traumatic narratives and cues, combat sounds, combat photographs,</a:t>
            </a:r>
            <a:r>
              <a:rPr lang="en-US" b="1" u="sng" dirty="0" smtClean="0"/>
              <a:t> </a:t>
            </a:r>
            <a:r>
              <a:rPr lang="en-US" dirty="0" smtClean="0"/>
              <a:t>and trauma‐related words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PTSD &amp;</a:t>
            </a:r>
            <a:r>
              <a:rPr lang="en-US" sz="3600" dirty="0" smtClean="0"/>
              <a:t> </a:t>
            </a:r>
            <a:r>
              <a:rPr lang="en-US" sz="3600" b="1" dirty="0" smtClean="0"/>
              <a:t>medial prefrontal cortex </a:t>
            </a:r>
            <a:endParaRPr lang="en-US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Several </a:t>
            </a:r>
            <a:r>
              <a:rPr lang="en-US" dirty="0" err="1" smtClean="0"/>
              <a:t>morphometric</a:t>
            </a:r>
            <a:r>
              <a:rPr lang="en-US" dirty="0" smtClean="0"/>
              <a:t> MRI studies have reported </a:t>
            </a:r>
            <a:r>
              <a:rPr lang="en-US" b="1" dirty="0" smtClean="0"/>
              <a:t>decreased volumes </a:t>
            </a:r>
            <a:r>
              <a:rPr lang="en-US" dirty="0" smtClean="0"/>
              <a:t>of prefrontal cortex in PTSD</a:t>
            </a:r>
          </a:p>
          <a:p>
            <a:r>
              <a:rPr lang="en-US" dirty="0" smtClean="0"/>
              <a:t>Neurochemistry studies have provided data consistent with medial </a:t>
            </a:r>
            <a:r>
              <a:rPr lang="en-US" b="1" dirty="0" smtClean="0"/>
              <a:t>prefrontal cortex abnormalities</a:t>
            </a:r>
          </a:p>
          <a:p>
            <a:r>
              <a:rPr lang="en-US" dirty="0" smtClean="0"/>
              <a:t>Functional </a:t>
            </a:r>
            <a:r>
              <a:rPr lang="en-US" dirty="0" err="1" smtClean="0"/>
              <a:t>neuroimaging</a:t>
            </a:r>
            <a:r>
              <a:rPr lang="en-US" dirty="0" smtClean="0"/>
              <a:t> studies have also yielded findings consistent with decreased activation and/or a failure to activate medial prefrontal cortex in </a:t>
            </a:r>
            <a:r>
              <a:rPr lang="en-US" b="1" dirty="0" smtClean="0"/>
              <a:t>PTSD</a:t>
            </a:r>
            <a:r>
              <a:rPr lang="en-US" dirty="0" smtClean="0"/>
              <a:t> (a relatively</a:t>
            </a:r>
            <a:r>
              <a:rPr lang="en-US" b="1" dirty="0" smtClean="0"/>
              <a:t> diminished </a:t>
            </a:r>
            <a:r>
              <a:rPr lang="en-US" b="1" dirty="0" err="1" smtClean="0"/>
              <a:t>responsivity</a:t>
            </a:r>
            <a:r>
              <a:rPr lang="en-US" b="1" dirty="0" smtClean="0"/>
              <a:t> in medial prefrontal cortex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PTSD &amp;</a:t>
            </a:r>
            <a:r>
              <a:rPr lang="en-US" sz="3600" dirty="0" smtClean="0"/>
              <a:t> </a:t>
            </a:r>
            <a:r>
              <a:rPr lang="en-US" sz="3600" b="1" dirty="0" smtClean="0"/>
              <a:t>medial prefrontal cortex </a:t>
            </a:r>
            <a:endParaRPr lang="en-US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 the majority of studies has found </a:t>
            </a:r>
            <a:r>
              <a:rPr lang="en-US" b="1" dirty="0" smtClean="0"/>
              <a:t>decreased </a:t>
            </a:r>
            <a:r>
              <a:rPr lang="en-US" b="1" dirty="0" err="1" smtClean="0"/>
              <a:t>hippocampal</a:t>
            </a:r>
            <a:r>
              <a:rPr lang="en-US" b="1" dirty="0" smtClean="0"/>
              <a:t> volume</a:t>
            </a:r>
            <a:r>
              <a:rPr lang="en-US" dirty="0" smtClean="0"/>
              <a:t> or decreased </a:t>
            </a:r>
            <a:r>
              <a:rPr lang="en-US" dirty="0" err="1" smtClean="0"/>
              <a:t>hippocampal</a:t>
            </a:r>
            <a:r>
              <a:rPr lang="en-US" dirty="0" smtClean="0"/>
              <a:t> NAA levels in </a:t>
            </a:r>
            <a:r>
              <a:rPr lang="en-US" b="1" dirty="0" smtClean="0"/>
              <a:t>PTSD</a:t>
            </a:r>
            <a:endParaRPr lang="ru-RU" b="1" dirty="0" smtClean="0"/>
          </a:p>
          <a:p>
            <a:r>
              <a:rPr lang="en-US" dirty="0" err="1" smtClean="0"/>
              <a:t>hippocampal</a:t>
            </a:r>
            <a:r>
              <a:rPr lang="en-US" dirty="0" smtClean="0"/>
              <a:t> volumes have been inversely associated with verbal memory deficits,</a:t>
            </a:r>
            <a:r>
              <a:rPr lang="en-US" b="1" u="sng" dirty="0" smtClean="0"/>
              <a:t> </a:t>
            </a:r>
            <a:r>
              <a:rPr lang="en-US" dirty="0" smtClean="0"/>
              <a:t>combat exposure severity, dissociative symptom severity,</a:t>
            </a:r>
            <a:r>
              <a:rPr lang="ru-RU" dirty="0" smtClean="0"/>
              <a:t> </a:t>
            </a:r>
            <a:r>
              <a:rPr lang="en-US" dirty="0" smtClean="0"/>
              <a:t>depression </a:t>
            </a:r>
            <a:r>
              <a:rPr lang="en-US" dirty="0" err="1" smtClean="0"/>
              <a:t>severity,and</a:t>
            </a:r>
            <a:r>
              <a:rPr lang="en-US" dirty="0" smtClean="0"/>
              <a:t> PTSD symptom severity.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very much!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9E4CC4D-7E1E-4B3D-9C08-5CBF7E9FAD37}"/>
</file>

<file path=customXml/itemProps2.xml><?xml version="1.0" encoding="utf-8"?>
<ds:datastoreItem xmlns:ds="http://schemas.openxmlformats.org/officeDocument/2006/customXml" ds:itemID="{37D3D803-58FE-4621-B6DC-808242051AE7}"/>
</file>

<file path=customXml/itemProps3.xml><?xml version="1.0" encoding="utf-8"?>
<ds:datastoreItem xmlns:ds="http://schemas.openxmlformats.org/officeDocument/2006/customXml" ds:itemID="{0B81E98D-04DB-4BD4-90D1-A823E73D9152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141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Stabilization and regulation of affect </vt:lpstr>
      <vt:lpstr>  Three brain regions that may be involved in the pathophysiology of PTSD: the amygdala, medial prefrontal cortex, and hippocampus </vt:lpstr>
      <vt:lpstr>Презентация PowerPoint</vt:lpstr>
      <vt:lpstr>PTSD &amp; amygdala</vt:lpstr>
      <vt:lpstr>PTSD &amp; medial prefrontal cortex </vt:lpstr>
      <vt:lpstr>PTSD &amp; medial prefrontal cortex </vt:lpstr>
      <vt:lpstr>Thank You very much!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 of the amygdala, medial prefrontal cortex, and hippocampus in posttraumatic stress disorder</dc:title>
  <cp:lastModifiedBy>Анна</cp:lastModifiedBy>
  <cp:revision>2</cp:revision>
  <dcterms:modified xsi:type="dcterms:W3CDTF">2021-11-23T12:19:18Z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