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6" r:id="rId4"/>
    <p:sldId id="258" r:id="rId5"/>
    <p:sldId id="264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D79D-DEFF-411F-84B2-99FFA5295652}" type="datetimeFigureOut">
              <a:rPr lang="ru-RU" smtClean="0"/>
              <a:pPr/>
              <a:t>04.05.1999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A3C8-31B2-4F3C-9CE3-101ED5AA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8647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Тема 10</a:t>
            </a:r>
            <a:b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Проблема </a:t>
            </a:r>
            <a:r>
              <a:rPr lang="ru-RU" sz="6000" b="1" dirty="0" err="1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целеполагания</a:t>
            </a:r>
            <a: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</a:t>
            </a:r>
            <a:b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в педагогике</a:t>
            </a:r>
            <a:endParaRPr lang="ru-RU" sz="60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Трактовка целей образования </a:t>
            </a:r>
            <a:b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директивных документах</a:t>
            </a:r>
            <a:endParaRPr lang="ru-RU" sz="36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b="1" i="1" dirty="0" smtClean="0">
                <a:latin typeface="Times New Roman" pitchFamily="18" charset="0"/>
                <a:cs typeface="Times New Roman" pitchFamily="18" charset="0"/>
              </a:rPr>
              <a:t>Концепция воспитания детей и учащейся молодежи в Республике Беларусь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(2000 г.):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цель воспитания определяется как развитие и саморазвитие личности,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идеалом является формирование всесторонне и гармонично развитой личности, однако в настоящее время из-за отсутствия экономических возможностей не осуществимо </a:t>
            </a:r>
          </a:p>
          <a:p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500" b="1" i="1" dirty="0" smtClean="0">
                <a:latin typeface="Times New Roman" pitchFamily="18" charset="0"/>
                <a:cs typeface="Times New Roman" pitchFamily="18" charset="0"/>
              </a:rPr>
              <a:t>Программа воспитания детей и учащейся молодежи в Республике Беларусь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(2002 г.):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цель современной школы – способствовать умственному, нравственному, эмоциональному и физическому развитию личности, всемерно раскрывать ее творческие возможности, формировать гуманистические отношения, обеспечить условия для расцвета ее индивидуальности с учетом возрастных особенностей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l"/>
            <a: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           ПЛАН</a:t>
            </a:r>
            <a:br>
              <a:rPr lang="ru-RU" sz="60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1. Понятие цели педагогического процесса.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2. Социальная обусловленность и конкретно-исторический характер целей образования.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3. Цель воспитания в современной школе. </a:t>
            </a:r>
            <a:b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4. </a:t>
            </a:r>
            <a:r>
              <a:rPr lang="ru-RU" sz="3600" b="1" dirty="0" err="1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latin typeface="Bookman Old Style" pitchFamily="18" charset="0"/>
                <a:cs typeface="Times New Roman" pitchFamily="18" charset="0"/>
              </a:rPr>
              <a:t> как вид деятельности педагога.</a:t>
            </a:r>
            <a:endParaRPr lang="ru-RU" sz="36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58246" cy="2500330"/>
          </a:xfrm>
        </p:spPr>
        <p:txBody>
          <a:bodyPr>
            <a:normAutofit/>
          </a:bodyPr>
          <a:lstStyle/>
          <a:p>
            <a:pPr algn="l"/>
            <a:r>
              <a:rPr lang="ru-RU" b="1" dirty="0" err="1" smtClean="0">
                <a:ln w="3175">
                  <a:solidFill>
                    <a:srgbClr val="00B0F0"/>
                  </a:solidFill>
                </a:ln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600" dirty="0" smtClean="0">
                <a:ln w="3175">
                  <a:solidFill>
                    <a:srgbClr val="00B0F0"/>
                  </a:solidFill>
                </a:ln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Bookman Old Style" pitchFamily="18" charset="0"/>
                <a:cs typeface="Times New Roman" pitchFamily="18" charset="0"/>
              </a:rPr>
              <a:t>в педагогике – сознательный процесс выявления и постановки целей и задач педагогической </a:t>
            </a:r>
            <a:r>
              <a:rPr lang="ru-RU" sz="3600" dirty="0" smtClean="0">
                <a:latin typeface="Bookman Old Style" pitchFamily="18" charset="0"/>
                <a:cs typeface="Times New Roman" pitchFamily="18" charset="0"/>
              </a:rPr>
              <a:t>деятельности.</a:t>
            </a:r>
            <a:endParaRPr lang="ru-RU" sz="36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286124"/>
            <a:ext cx="8229600" cy="33575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700" b="1" i="1" dirty="0" err="1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Целеполагание</a:t>
            </a:r>
            <a:r>
              <a:rPr lang="ru-RU" sz="37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включает </a:t>
            </a:r>
            <a:r>
              <a:rPr lang="ru-RU" sz="37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в себя: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а) обоснование и выдвижение целей;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б) определение путей их достижения;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    в) проектирование ожидаемого </a:t>
            </a:r>
            <a:r>
              <a:rPr lang="ru-RU" dirty="0" smtClean="0">
                <a:latin typeface="Bookman Old Style" pitchFamily="18" charset="0"/>
                <a:cs typeface="Times New Roman" pitchFamily="18" charset="0"/>
              </a:rPr>
              <a:t>результата.</a:t>
            </a:r>
            <a:endParaRPr lang="ru-RU" dirty="0" smtClean="0">
              <a:latin typeface="Bookman Old Style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Цели воспитания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</a:rPr>
              <a:t>–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заранее определяемые (прогнозируемые) результаты в подготовке подрастающих поколений к жизни, в их личностном развитии и формировании, которые стремятся достигнуть в процессе воспитательной работы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 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Цели обучения</a:t>
            </a:r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– идеальное (мысленное) предвосхищение его конечных результатов, т.</a:t>
            </a:r>
            <a:r>
              <a:rPr lang="en-US" sz="26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е. того, 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к чему должны стремиться педагог и учащиеся</a:t>
            </a:r>
            <a:br>
              <a:rPr lang="ru-RU" sz="26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Bookman Old Style" pitchFamily="18" charset="0"/>
                <a:cs typeface="Times New Roman" pitchFamily="18" charset="0"/>
              </a:rPr>
              <a:t> </a:t>
            </a:r>
            <a:r>
              <a:rPr lang="ru-RU" sz="2700" b="1" i="1" spc="3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Практическое   значение   целей   воспитания</a:t>
            </a:r>
            <a:r>
              <a:rPr lang="ru-RU" sz="2700" b="1" i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:</a:t>
            </a: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>1. Определяют средства, методы и формы организации педагогического процесса;</a:t>
            </a:r>
            <a:br>
              <a:rPr lang="ru-RU" sz="27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2700" dirty="0" smtClean="0">
                <a:latin typeface="Bookman Old Style" pitchFamily="18" charset="0"/>
                <a:cs typeface="Times New Roman" pitchFamily="18" charset="0"/>
              </a:rPr>
              <a:t>2. Придают работе педагога необходимую осмысленность и направленность</a:t>
            </a:r>
            <a:endParaRPr lang="ru-RU" sz="27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 err="1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769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050"/>
                <a:gridCol w="6357950"/>
              </a:tblGrid>
              <a:tr h="1928826">
                <a:tc>
                  <a:txBody>
                    <a:bodyPr/>
                    <a:lstStyle/>
                    <a:p>
                      <a:endParaRPr lang="ru-RU" sz="28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Свободное</a:t>
                      </a:r>
                      <a:endParaRPr lang="ru-RU" sz="28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поиск общих целей в процессе совместного интеллектуального общения;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достигнутых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личные потребности;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коллективная разработка программы действий по реализации цели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Жесткое </a:t>
                      </a:r>
                      <a:endParaRPr lang="ru-RU" sz="28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определение целей педагогами, руководителями групп;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планируемых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мотивы долга;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программа действий задается педагогами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3113">
                <a:tc>
                  <a:txBody>
                    <a:bodyPr/>
                    <a:lstStyle/>
                    <a:p>
                      <a:endParaRPr lang="ru-RU" sz="27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700" dirty="0" smtClean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70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Интегрированное</a:t>
                      </a:r>
                      <a:endParaRPr lang="ru-RU" sz="27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/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целей педагогами, руководителями групп;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учет планируемых результатов;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ориентация на мотивы долга и учет личных интересов;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q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коллективная разработка действий по реализации цели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n>
                <a:solidFill>
                  <a:srgbClr val="7030A0"/>
                </a:solidFill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анализ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предыдущей совместной деятельности участников воспитательного процесса;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педагогами воспитательных целей и задач, возможных результатов;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организация совместной целеполагающей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педагогов, учащихся, родителей;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внесение корректив в первоначальные замыслы,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составление 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действий по реализации поставленных целей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Генезис идеи всестороннего и гармоничного развития личности: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Реализация идеи всестороннего развития личности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стала возможной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развитием </a:t>
            </a:r>
            <a:r>
              <a:rPr lang="ru-RU" sz="2600" u="dotted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машинного производства  </a:t>
            </a:r>
            <a:endParaRPr lang="ru-RU" sz="2600" u="dotted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53969"/>
          <a:ext cx="8572560" cy="4603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60"/>
              </a:tblGrid>
              <a:tr h="1423811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Античные века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зарождение идеи «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калокагатии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(от греч.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слов «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калос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кай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агатос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– прекрасный в духовном и 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физическом отношениях) благодаря Платону;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209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Средние века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религиозный аскетизм;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3811">
                <a:tc>
                  <a:txBody>
                    <a:bodyPr/>
                    <a:lstStyle/>
                    <a:p>
                      <a:pPr algn="l"/>
                      <a:r>
                        <a:rPr lang="ru-RU" sz="2800" kern="120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Эпоха Возрождения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– обновление идей античности, теория </a:t>
                      </a:r>
                    </a:p>
                    <a:p>
                      <a:pPr algn="l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не получила практического осуществления (отсутствуют </a:t>
                      </a:r>
                    </a:p>
                    <a:p>
                      <a:pPr algn="l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соответствующие социально-экономические предпосылки)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4277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4446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</a:t>
            </a:r>
            <a:r>
              <a:rPr lang="ru-RU" sz="4000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всестороннего</a:t>
            </a:r>
            <a:r>
              <a:rPr lang="ru-RU" sz="4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развития личности: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умственное воспитание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физическое воспитание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техническое обучение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нравственное воспитание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эстетическое воспитание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трудовое обучение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i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гармоничность</a:t>
            </a:r>
            <a:r>
              <a:rPr lang="ru-RU" sz="2800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harmonia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согласованность, стройность) означает, что все стороны личности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должны формироваться </a:t>
            </a:r>
            <a:r>
              <a:rPr lang="ru-RU" sz="2800" u="dotted" dirty="0" smtClean="0">
                <a:uFill>
                  <a:solidFill>
                    <a:srgbClr val="7030A0"/>
                  </a:solidFill>
                </a:uFill>
                <a:latin typeface="Times New Roman" pitchFamily="18" charset="0"/>
                <a:cs typeface="Times New Roman" pitchFamily="18" charset="0"/>
              </a:rPr>
              <a:t>одновременно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ru-RU" sz="2800" u="dotted" dirty="0" smtClean="0">
                <a:uFill>
                  <a:solidFill>
                    <a:srgbClr val="7030A0"/>
                  </a:solidFill>
                </a:uFill>
                <a:latin typeface="Times New Roman" pitchFamily="18" charset="0"/>
                <a:cs typeface="Times New Roman" pitchFamily="18" charset="0"/>
              </a:rPr>
              <a:t>тесной взаимосвязи между собой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spc="3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обучения</a:t>
            </a:r>
            <a:r>
              <a:rPr lang="ru-RU" b="1" spc="3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pc="3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14882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образовательные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овладение знаниями, умениями и навыками 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развивающие </a:t>
            </a:r>
            <a:r>
              <a:rPr lang="ru-RU" dirty="0" smtClean="0"/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мышления, памяти, творческих способностей 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воспитательные </a:t>
            </a:r>
            <a:r>
              <a:rPr lang="ru-RU" dirty="0" smtClean="0"/>
              <a:t>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научного мировоззрения, нравственности и эстетической культуры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0FABF93-FB65-4F19-B443-68DA6396FEB5}"/>
</file>

<file path=customXml/itemProps2.xml><?xml version="1.0" encoding="utf-8"?>
<ds:datastoreItem xmlns:ds="http://schemas.openxmlformats.org/officeDocument/2006/customXml" ds:itemID="{D0693F26-7342-4759-9102-E8D782A73705}"/>
</file>

<file path=customXml/itemProps3.xml><?xml version="1.0" encoding="utf-8"?>
<ds:datastoreItem xmlns:ds="http://schemas.openxmlformats.org/officeDocument/2006/customXml" ds:itemID="{685C2EE2-F1F8-49B2-B8D2-32458DE9CFA4}"/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472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10 Проблема целеполагания  в педагогике</vt:lpstr>
      <vt:lpstr>            ПЛАН 1. Понятие цели педагогического процесса.  2. Социальная обусловленность и конкретно-исторический характер целей образования.  3. Цель воспитания в современной школе.  4. Целеполагание как вид деятельности педагога.</vt:lpstr>
      <vt:lpstr>Целеполагание в педагогике – сознательный процесс выявления и постановки целей и задач педагогической деятельности.</vt:lpstr>
      <vt:lpstr>Цели воспитания – заранее определяемые (прогнозируемые) результаты в подготовке подрастающих поколений к жизни, в их личностном развитии и формировании, которые стремятся достигнуть в процессе воспитательной работы   Цели обучения – идеальное (мысленное) предвосхищение его конечных результатов, т. е. того,  к чему должны стремиться педагог и учащиеся   Практическое   значение   целей   воспитания: 1. Определяют средства, методы и формы организации педагогического процесса; 2. Придают работе педагога необходимую осмысленность и направленность</vt:lpstr>
      <vt:lpstr>Виды целеполагания:</vt:lpstr>
      <vt:lpstr>Этапы целеполагания:</vt:lpstr>
      <vt:lpstr>Генезис идеи всестороннего и гармоничного развития личности:                   Реализация идеи всестороннего развития личности стала возможной с развитием машинного производства  </vt:lpstr>
      <vt:lpstr>Структурные компоненты всестороннего развития личности:</vt:lpstr>
      <vt:lpstr>Цели обучения:</vt:lpstr>
      <vt:lpstr>Трактовка целей образования  в директивных документах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Целеполагание в педагогике</dc:title>
  <dc:creator>Admin</dc:creator>
  <cp:lastModifiedBy>Admin</cp:lastModifiedBy>
  <cp:revision>26</cp:revision>
  <dcterms:created xsi:type="dcterms:W3CDTF">2011-02-04T16:31:29Z</dcterms:created>
  <dcterms:modified xsi:type="dcterms:W3CDTF">1999-05-04T14:29:43Z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