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6000768"/>
            <a:ext cx="8458200" cy="75018"/>
          </a:xfrm>
        </p:spPr>
        <p:txBody>
          <a:bodyPr>
            <a:normAutofit fontScale="90000"/>
          </a:bodyPr>
          <a:lstStyle/>
          <a:p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85728"/>
            <a:ext cx="6977082" cy="1157286"/>
          </a:xfrm>
        </p:spPr>
        <p:txBody>
          <a:bodyPr>
            <a:normAutofit fontScale="85000" lnSpcReduction="10000"/>
          </a:bodyPr>
          <a:lstStyle/>
          <a:p>
            <a:r>
              <a:rPr lang="ru-RU" sz="6000" dirty="0" smtClean="0"/>
              <a:t>МЕТОДЫ ОБУЧЕНИЯ</a:t>
            </a:r>
            <a:endParaRPr lang="ru-RU" sz="6000" dirty="0"/>
          </a:p>
        </p:txBody>
      </p:sp>
      <p:pic>
        <p:nvPicPr>
          <p:cNvPr id="7" name="Рисунок 6" descr="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643050"/>
            <a:ext cx="4857784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0"/>
            <a:ext cx="78163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Сущность понятия метод и прием обучения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291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Метод (от греч. metodos) означает способ познания, исследования явлений природы и общественной жизни, прием, способ или образ действия; путь продвижения к истине.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14422"/>
            <a:ext cx="90011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Методы лежат в основе всего учебного процесса. Поставленные цели достигаются через правильно выбранный путь, соотнесенные с ним формы и средства достижения цели. Изменение целей всегда влечет за собой и изменение методов обучения. В методах обучения можно выделить методы преподавания (деятельность педагога) и методы учения (деятельность учащихся по овладению знаниями).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571744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методе обучения находят, таким образом, воплощение особенности работы по достижению цели в соответствии с дидактическими закономерностями, принципами и правилами, содержанием и формами учебной работы, а так же способами обучающей работы педагога и учебной работы детей, обусловленные личностными и профессиональными свойствами и качествами педагога, совокупностью различных особенностей учащихся и условиями протекания учебного процесса.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214818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Анализируя определения понятия из разных педагогичных источников, прием обучения можно сформулировать так: это составная часть метода, единичное действие, конкретный способ, частное понятие по отношению к общему понятию “метод”. Одни и те же приемы могут входить в состав разных методов обучения. Или один и тот же метод может включать разные приемы, исходя из уровня мастерства педагога. К ним можно отнести: показ учителя, сообщение плана работы, прием записей учащихся базовых понятий, прием сравнения и т.п.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История развития методов обучения получила свое начало в древности, в первобытном обществе. Обучение детей проходило в процессе практической жизни взрослых. Оно совершалось через практику, наглядность, слово. Подражая взрослым, наблюдая и повторяя действия взрослых (делай, как я), совершенствуя их, дети приобретали свой опыт жизни. Так, первым среди исторически обусловленных методов можно назвать метод подражания.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" y="1643050"/>
            <a:ext cx="91439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последующие периоды социального развития величайшим изобретением человечества стала книга, а в наши дни — видеотехника и компьютерные системы. Они тоже являются самостоятельными и многоаспектными методами обучения. Следует отметить, что книгу и видеоматериалы можно рассматривать и как источники информации.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3143248"/>
            <a:ext cx="5715040" cy="333377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214290"/>
            <a:ext cx="3631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Классификация методов обучения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14311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Классификация методов по источнику передачи и характеру восприятия информации: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мировой и отечественной практике предпринято много усилий по классификации методов обучения. Так как метод категория универсальная, “многомерное образование”, обладает множеством признаков, то они и выступают в качестве оснований для классификаций. Разные авторы используют разные основания для классификации методов обучения.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" y="250030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пассивное восприятие — слушают и смотрят (рассказ, лекция, объяснения; демонстрационный);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активное восприятие — работа с книгой, наглядными источниками; лабораторный метод.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643314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Классификация методов на основании дидактических задач: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а) приобретение знаний;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формирование умений и навыков;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в) применение приобретенных знаний;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г) творческая деятельность;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закрепления;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е) проверки знаний, умений и навыков.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Классификация методов по источникам передачи информации и приобретения знаний: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а) словесные — живое слово учителя, работа с книгой;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практические — изучение окружающей действительности (наблюдение, эксперимент, упражнения).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 Классификация методов по типу (характеру) познавательной деятельности 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а) объяснительно-иллюстративный (информационно-репродуктивный);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репродуктивный (границы мастерства и творчества);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в) проблемное изложение знаний;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г) частично-поисковый (эвристический);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исследовательский.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Классификация методов, сочетающая методы преподавания и соответствующие им методы учения: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а) методы преподавания: информационно — сообщающий, объяснительный, инструктивно-практический, объяснительно-побуждающий, побуждающий;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методы учения: исполнительный, репродуктивный, продуктивно-практический, частично-поисковый, поисковый.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148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6. Классификация методов по организации и осуществлению учебно-познавательной деятельности; методам ее стимулирования и мотивации; методам контроля и самоконтроля (Ю.К.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Бабанский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а) методы организации и осуществления учебно-познавательной деятельности: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 словесные (рассказ, лекция, семинар, беседа), наглядные (иллюстрация, демонстрация и др.), практические (упражнения, лабораторные опыты, трудовые действия и д.р.),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 репродуктивные и проблемно-поисковые (от частного к общему, от общего к частному),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 методы самостоятельной работы и работы под руководством преподавателя;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методы стимулирования и мотивации учебно-познавательной деятельности: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  методы стимулирования и мотивации интереса к учению (используется весь арсенал методов организации и осуществления учебной деятельности с целью психологической настройки, побуждения к учению),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 методы стимулирования и мотивации долга и ответственности в  учении;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в) методы контроля и самоконтроля за эффективностью учебно-познавательной деятельности: методы устного контроля и самоконтроля, методы письменного контроля и самоконтроля, методы лабораторно-практического контроля и самоконтроля.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286388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Классификация методов обучения, в которой в единстве сочетаются источники знаний, уровень познавательной активности и самостоятельности учащихся, а также логический путь учебного моделирования (В.Ф. Паламарчук и В.И. Паламарчук).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85794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8. Классификация методов в сочетании с формами сотрудничества в обучении предложена немецким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дидактом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Л.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Клинбергом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а) Монологические методы: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- лекция;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- рассказ;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- демонстрация.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Формы сотрудничества: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- индивидуальные;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- групповые;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- фронтальные;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- коллективные.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в) Диалогические методы: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беседы.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Классификация методов К.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Сосницкого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(Польша) предполагает существование двух методов учения: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а) искусственное (школьное);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естественное .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Методы контроля  процесса обучения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12845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Методы контроля - это способы диагностической деятельности, обеспечивающие обратную связь в процессе обучения с целью получения данных об успешности обучения, эффективности учебного процесса. Они должны обеспечивать систематическое, полное, точное и оперативное получение информации об учебном процессе.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Современная дидактика выделяет следующие методы контроля: методы устного контроля, методы письменного контроля, методы практического контроля, дидактические тесты, наблюдение. Отдельные ученые выделяют также методы графического контроля (Щукина Г.И.), методы программированного и лабораторного контроля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Бабанский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Ю.К.), пользование книгой, проблемные ситуации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В.Оконь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357562"/>
            <a:ext cx="4071966" cy="3286148"/>
          </a:xfrm>
          <a:prstGeom prst="rect">
            <a:avLst/>
          </a:prstGeom>
        </p:spPr>
      </p:pic>
      <p:pic>
        <p:nvPicPr>
          <p:cNvPr id="5" name="Рисунок 4" descr="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357562"/>
            <a:ext cx="4000528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87C0D3B-025F-40C2-ABB8-CF6E4A23D96C}"/>
</file>

<file path=customXml/itemProps2.xml><?xml version="1.0" encoding="utf-8"?>
<ds:datastoreItem xmlns:ds="http://schemas.openxmlformats.org/officeDocument/2006/customXml" ds:itemID="{A4BF9F75-CE80-4129-8549-3088D53EAE23}"/>
</file>

<file path=customXml/itemProps3.xml><?xml version="1.0" encoding="utf-8"?>
<ds:datastoreItem xmlns:ds="http://schemas.openxmlformats.org/officeDocument/2006/customXml" ds:itemID="{6084306F-4E8B-4496-AA30-8D40A1B50E4A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1057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  студентка группы ф-35 пед                     чеченкова н. м.</dc:title>
  <cp:lastModifiedBy>Admin</cp:lastModifiedBy>
  <cp:revision>18</cp:revision>
  <dcterms:modified xsi:type="dcterms:W3CDTF">2014-02-01T18:27:11Z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