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75D9-DF4A-49D8-A990-BB08CA12469A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D582-CE5E-4190-A010-456AEC102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ПРОЦЕСС  ОБУЧЕНИЯ КАК ЦЕЛОСТНАЯ СИСТЕМА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57892"/>
            <a:ext cx="8229600" cy="26827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:\Новая папка\9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:\Новая папка\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:\Новая папка\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:\Новая папка\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:\Новая папка\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:\Новая папка\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:\Новая папка\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:\Новая папка\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:\Новая папка\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BBDAC7A-DE15-419F-85CD-CECF7753A004}"/>
</file>

<file path=customXml/itemProps2.xml><?xml version="1.0" encoding="utf-8"?>
<ds:datastoreItem xmlns:ds="http://schemas.openxmlformats.org/officeDocument/2006/customXml" ds:itemID="{898FA471-44C6-48EB-9D16-DB3908EB188A}"/>
</file>

<file path=customXml/itemProps3.xml><?xml version="1.0" encoding="utf-8"?>
<ds:datastoreItem xmlns:ds="http://schemas.openxmlformats.org/officeDocument/2006/customXml" ds:itemID="{A41C215C-9EDF-4A5B-A200-2C609A524F29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ПРОЦЕСС  ОБУЧЕНИЯ КАК ЦЕЛОСТНАЯ СИСТЕМА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</cp:revision>
  <dcterms:created xsi:type="dcterms:W3CDTF">2011-06-15T10:59:08Z</dcterms:created>
  <dcterms:modified xsi:type="dcterms:W3CDTF">2014-02-01T18:26:15Z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