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7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1EE0F2D-79F9-4DB7-987A-066B0CED5DA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060401-669A-4C80-84DA-09639B7D7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0F2D-79F9-4DB7-987A-066B0CED5DA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0401-669A-4C80-84DA-09639B7D7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0F2D-79F9-4DB7-987A-066B0CED5DA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0401-669A-4C80-84DA-09639B7D7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EE0F2D-79F9-4DB7-987A-066B0CED5DA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060401-669A-4C80-84DA-09639B7D77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EE0F2D-79F9-4DB7-987A-066B0CED5DA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060401-669A-4C80-84DA-09639B7D7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0F2D-79F9-4DB7-987A-066B0CED5DA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0401-669A-4C80-84DA-09639B7D77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0F2D-79F9-4DB7-987A-066B0CED5DA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0401-669A-4C80-84DA-09639B7D77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EE0F2D-79F9-4DB7-987A-066B0CED5DA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060401-669A-4C80-84DA-09639B7D77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0F2D-79F9-4DB7-987A-066B0CED5DA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0401-669A-4C80-84DA-09639B7D7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EE0F2D-79F9-4DB7-987A-066B0CED5DA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060401-669A-4C80-84DA-09639B7D77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EE0F2D-79F9-4DB7-987A-066B0CED5DA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060401-669A-4C80-84DA-09639B7D77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EE0F2D-79F9-4DB7-987A-066B0CED5DA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060401-669A-4C80-84DA-09639B7D77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kpip.kbsu.ru/pd/did_lec_10.html#V7" TargetMode="External"/><Relationship Id="rId3" Type="http://schemas.openxmlformats.org/officeDocument/2006/relationships/hyperlink" Target="http://kpip.kbsu.ru/pd/did_lec_10.html#V2" TargetMode="External"/><Relationship Id="rId7" Type="http://schemas.openxmlformats.org/officeDocument/2006/relationships/hyperlink" Target="http://kpip.kbsu.ru/pd/did_lec_10.html#V6" TargetMode="External"/><Relationship Id="rId2" Type="http://schemas.openxmlformats.org/officeDocument/2006/relationships/hyperlink" Target="http://kpip.kbsu.ru/pd/did_lec_10.html#V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pip.kbsu.ru/pd/did_lec_10.html#V5" TargetMode="External"/><Relationship Id="rId5" Type="http://schemas.openxmlformats.org/officeDocument/2006/relationships/hyperlink" Target="http://kpip.kbsu.ru/pd/did_lec_10.html#V4" TargetMode="External"/><Relationship Id="rId4" Type="http://schemas.openxmlformats.org/officeDocument/2006/relationships/hyperlink" Target="http://kpip.kbsu.ru/pd/did_lec_10.html#V3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417AD"/>
                </a:solidFill>
                <a:latin typeface="Comic Sans MS" pitchFamily="66" charset="0"/>
              </a:rPr>
              <a:t>методическая работа школы по повышению педагогической культуры родителей</a:t>
            </a:r>
            <a:endParaRPr lang="ru-RU" sz="2800" dirty="0">
              <a:solidFill>
                <a:srgbClr val="9417AD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19256" cy="62133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  Если родители пользуются у детей авторитетом, показывают им образцы нравственной культуры и постоянной работы над собой, в таких случаях их слова и дела имеют большой вес и побуждают учащихся к добросовестному выполнению школьных обязанностей. Те же школьники, в семьях которых нет согласия между родителями и царит обстановка недоброжелательности и нервозности, часто приходят в школу с плохим настроением, с трудом сосредоточиваются на восприятии изучаемого материала, не имеют нормальных условий для домашнего учения.</a:t>
            </a:r>
          </a:p>
          <a:p>
            <a:r>
              <a:rPr lang="ru-RU" dirty="0" smtClean="0"/>
              <a:t>  </a:t>
            </a:r>
            <a:r>
              <a:rPr lang="ru-RU" i="1" dirty="0" smtClean="0"/>
              <a:t>Задача родителей - развивать у учащихся здоровые духовные потребности и интересы.</a:t>
            </a:r>
            <a:r>
              <a:rPr lang="ru-RU" dirty="0" smtClean="0"/>
              <a:t> В этом смысле большое значение имеет та нравственная атмосфера, которая складывается в семье. Если у родителей превалируют "вещные интересы" и заботы о поисках материальных выгод, если личный расчет заслоняет гражданский долг и чувства, это весьма отрицательно сказывается на воспитании детей. Вот почему школе следует проводить работу по обогащению духовных потребностей родителей, знакомить их с вопросами развития искусства и литературы, науки и техники и направлять их внимание на всемерное развитие здоровых духовных потребностей учащихся, побуждать их к овладению знаниями, к чтению, приобщать к искусству и художественному творчеству.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80920" cy="614129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4. Организационно-педагогическая работа школы с родителями. Органы родительской общественности в школе.</a:t>
            </a:r>
            <a:endParaRPr lang="ru-RU" dirty="0" smtClean="0"/>
          </a:p>
          <a:p>
            <a:r>
              <a:rPr lang="ru-RU" dirty="0" smtClean="0"/>
              <a:t>  Органы родительской общественности в школе. Свое влияние на воспитание учащихся в семье школа осуществляет через разнообразные формы организационно-педагогической работы с родителями. Одной из таких важных форм являются </a:t>
            </a:r>
            <a:r>
              <a:rPr lang="ru-RU" i="1" dirty="0" smtClean="0"/>
              <a:t>родительские собрания и конференции.</a:t>
            </a:r>
            <a:r>
              <a:rPr lang="ru-RU" dirty="0" smtClean="0"/>
              <a:t> Они проводятся как в общешкольном масштабе, так и по отдельным классам.</a:t>
            </a:r>
          </a:p>
          <a:p>
            <a:r>
              <a:rPr lang="ru-RU" dirty="0" smtClean="0"/>
              <a:t>  На общешкольных родительских собраниях или конференциях обсуждаются наиболее актуальные проблемы совершенствования учебно-воспитательной работы семьи и школы, а также текущие вопросы обучения и воспитания учащихся. Так, родительские собрания посвящаются обсуждению задач и мероприятий по повышению качества знаний учащихся, улучшению трудового воспитания и профессиональной ориентации школьников и т.д. Нередко па общешкольных родительских собраниях ставятся научно-педагогические вопросы воспитательной работы в семье, например: о роли авторитета родителей в воспитании, об акселерации развития учащихся и ее влиянии на воспитание и т.д. Общешкольные родительские собрания проводятся обычно два-три раза в год.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363272" cy="6336704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smtClean="0"/>
              <a:t>Более оперативной формой организационно-педагогической работы с семьей являются собрания родителей учащихся отдельных классов. На них классными руководителями делаются сообщения о состоянии успеваемости и дисциплины учащихся, обсуждается информация родителей об опыте воспитательной работы с детьми, а также решаются вопросы, связанные с улучшением учебной работы и поведения отдельных школьников. Особенно важны такие собрания для установления единой линии в воспитательной работе семьи и школы. Речь идет о том, что, когда классный руководитель выдвигает перед классом ту или иную воспитательную задачу, ему необходимо привлечь к ее решению также родителей. Например, у учащихся не ладится дело с соблюдением режима дня или налаживанием доброжелательных отношений в классе. Классный руководитель, естественно, ставит перед учащимися соответствующую задачу и разрабатывает систему воспитательных мероприятий по ее решению. Для этого полезно организовать работу семьи в этом направлении. С этой целью созывается специальное родительское собрание класса, на котором классный руководитель знакомит родителей с поставленной перед учащимися задачей и договаривается с ними о той конкретной помощи, которой он ждет от них. В частности, родители должны хорошо знать режим труда и отдыха детей, создавать условия и осуществлять контроль за его соблюдением. Если родители будут знать, какие воспитательные проблемы решаются в классе или школе, и хорошо представлять себе, какая конкретная помощь требуется от них, они будут работать в одном направлении с учителями.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 fontScale="62500" lnSpcReduction="20000"/>
          </a:bodyPr>
          <a:lstStyle/>
          <a:p>
            <a:r>
              <a:rPr lang="ru-RU" sz="2500" b="1" dirty="0" smtClean="0"/>
              <a:t>5. Педагогическое просвещение родителей.</a:t>
            </a:r>
            <a:endParaRPr lang="ru-RU" sz="2500" dirty="0" smtClean="0"/>
          </a:p>
          <a:p>
            <a:r>
              <a:rPr lang="ru-RU" sz="2500" dirty="0" smtClean="0"/>
              <a:t>  Действенным средством оказания помощи семье в воспитании детей является организация </a:t>
            </a:r>
            <a:r>
              <a:rPr lang="ru-RU" sz="2500" i="1" dirty="0" smtClean="0"/>
              <a:t>педагогического просвещения родителей.</a:t>
            </a:r>
            <a:r>
              <a:rPr lang="ru-RU" sz="2500" dirty="0" smtClean="0"/>
              <a:t> Дело в том, что, хотя, как говорят, педагогику, как и сельское хозяйство, и медицину, "знают все", на поверку оказывается, что многие беды семейного воспитания как раз и обусловливаются незнанием элементарных педагогических истин работы с детьми. Например, ребенок начинает резвиться: беспорядочно бегать, кричать, разбрасывать домашние вещи... Мать или отец, повышая голос, требуют, чтобы он успокоился. Но ребенок продолжает свое. Для него это игра, деятельность, удовлетворение потребности в движении. Родителям же это мешает. Снова окрик и требование успокоиться. Если же это не помогает, родители переходят к угрозам и берутся за ремень, стремясь воздействовать страхом. Но известный русский поэт Жуковский уподоблял детский страх щуке, выпущенной в небольшой пруд, которая пожрет в нем всю более мелкую рыбешку. Так и страх делает ребенка безвольным, подавляя его деятельность и лучшие наклонности. Между тем, если бы родители были знакомы с педагогикой, они бы поняли, что в данном случае необходимо переключить ребенка на другой, более спокойный вид деятельности. К сожалению, подобных случаев, когда в семье ощущается педагогическая беспомощность, встречается немало. Вот почему помощь родителям в этом отношении - очень важная задача школы, учителей.</a:t>
            </a:r>
          </a:p>
          <a:p>
            <a:r>
              <a:rPr lang="ru-RU" sz="2500" dirty="0" smtClean="0"/>
              <a:t>  В 80-е гг. сложился так называемый родительский всеобуч, основной целью которого было проведение научно-методической работы и который охватывал разнообразные формы популяризации психолого-педагогических знаний среди родителей. Широкое распространение, например, получили "школы молодой матери", в которых основами педагогических знаний овладевали женщины, готовящиеся стать матерями или имеющие маленьких детей. Они изучали вопросы физического развития и санитарно-гигиенического ухода за детьми, овладевали методикой развития их речи, выработки навыков и привычек поведения и т.д.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19256" cy="62133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 Психолого-педагогические знания но воспитанию детей дошкольного возраста родители получали в специальных семинарах при детских садах, затем работу Б этом направлении проводила школа. Для педагогического просвещения родителей в школах создавали лектории по семейному воспитанию, народные университеты педагогических знаний. В них читали лекции и доклады на психолого-педагогические темы, проводили методические конференции и семинары но обмену опытом семейного воспитания, организовывали выставки литературы по педагогике и психологии, просмотр и обсуждение кинофильмов но проблемам воспитания и т.д. Тематика различных видов и форм педагогического просвещения разрабатывалась в расчете на воспитательную работу с учащимися определенного возраста и усложнялась по мере перехода школьников в следующие классы. Таким образом, родители получали педагогические знания, рассчитанные на воспитание детей того или иного возраста и того класса, в котором обучался их сын или дочь.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19256" cy="6192688"/>
          </a:xfrm>
        </p:spPr>
        <p:txBody>
          <a:bodyPr>
            <a:noAutofit/>
          </a:bodyPr>
          <a:lstStyle/>
          <a:p>
            <a:r>
              <a:rPr lang="ru-RU" sz="1550" b="1" dirty="0" smtClean="0"/>
              <a:t>6. Индивидуальная работа школы с родителями учащихся.</a:t>
            </a:r>
            <a:endParaRPr lang="ru-RU" sz="1550" dirty="0" smtClean="0"/>
          </a:p>
          <a:p>
            <a:r>
              <a:rPr lang="ru-RU" sz="1550" dirty="0" smtClean="0"/>
              <a:t>  Существенным фактором влияния школы на семейное воспитание является индивидуальная работа с родителями. Она охватывает различные стороны учебных занятий учащихся, их нравственное формирование, организацию трудовой деятельности и профессиональную ориентацию.</a:t>
            </a:r>
          </a:p>
          <a:p>
            <a:r>
              <a:rPr lang="ru-RU" sz="1550" dirty="0" smtClean="0"/>
              <a:t>  В индивидуальной работе с родителями большое место занимает создание необходимых домашних условий для учебных занятий и трудовой деятельности школьников, а также осуществление контроля в семье за их поведением и соблюдением режима дня. Некоторые родители не уделяют этим вопросам должного внимания, что отрицательно сказывается на успеваемости и нравственном развитии учащихся. В отдельных семьях родители не заботятся об организации досуга детей и воспитании у них здоровых духовных потребностей. В частности, обнаруживается, что некоторые учащиеся мало читают, не проявляют интереса к музыке и изобразительному искусству и слишком много времени проводят у телевизора. В ряде случаев родители без должного внимания относятся к удовлетворению запросов учащихся в области технического творчества, не помогают им в создании "рабочих уголков". Некоторые родители стремятся снять с себя ответственность за воспитание детей и полностью переложить ее па учителей даже тогда, когда их дети плохо ведут себя на улице, не выполняют домашних заданий и т.д. Все это, естественно, требует соответствующей индивидуальной работы с родителями.</a:t>
            </a:r>
          </a:p>
          <a:p>
            <a:r>
              <a:rPr lang="ru-RU" sz="1550" dirty="0" smtClean="0"/>
              <a:t>  Индивидуальная работа зачастую носит характер педагогических консультаций и практических советов родителям по улучшению семейного воспитания. Так, отдельные учащиеся отличаются повышенной нервозностью или проявляют упрямство. Не все родители достаточно компетентны в подходе к таким детям и нуждаются в квалифицированной помощи со стороны педагогов.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363272" cy="62133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Весьма важна индивидуальная работа с родителями тех учащихся, которые проявляют интерес и способности к изучению отдельных учебных предметов или особую одаренность в области искусства. Контакты школы с родителями таких учащихся направляются на то, чтобы родители, заботясь о развитии творческих задатков детей и создавая для этого необходимые условия, обращали внимание на вовлечение их в другие виды деятельности и в особенности в общественно полезную работу с тем, чтобы содействовать правильному формированию их нравственности.</a:t>
            </a:r>
          </a:p>
          <a:p>
            <a:r>
              <a:rPr lang="ru-RU" dirty="0" smtClean="0"/>
              <a:t>  Оказывая индивидуальную помощь родителям и воздействуя на них в целях улучшения семейного воспитания, учителям следует проявлять необходимый педагогический такт. Особенно критической оценки заслуживают жалобы учителей тем родителям, дети которых плохо ведут себя в школе. Такие жалобы, как правило, не дают положительного эффекта, а иногда приносят и прямой вред. На это, в частности, указывал еще </a:t>
            </a:r>
          </a:p>
          <a:p>
            <a:r>
              <a:rPr lang="ru-RU" b="1" dirty="0" smtClean="0"/>
              <a:t>А.С. Макаренко</a:t>
            </a:r>
            <a:r>
              <a:rPr lang="ru-RU" dirty="0" smtClean="0"/>
              <a:t>. "Вы прекрасно понимаете, - писал он, - что обычно вызывают родителей и говорят: "Ваш мальчик не учится и плохо ведет себя. Примите какие-нибудь меры. Поговорите. Боже сохрани - не бейте". - "Хорошо, до свидания".</a:t>
            </a:r>
          </a:p>
          <a:p>
            <a:r>
              <a:rPr lang="ru-RU" dirty="0" smtClean="0"/>
              <a:t>  Каждый понимает, в чем дело... Иной родитель после такого разговора прямо берется за ремень, а другой просто ничего не делает, и все идет по-прежнему"'.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363272" cy="621330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Антон Семенович</a:t>
            </a:r>
            <a:r>
              <a:rPr lang="ru-RU" dirty="0" smtClean="0"/>
              <a:t> придерживался мнения, что </a:t>
            </a:r>
            <a:r>
              <a:rPr lang="ru-RU" i="1" dirty="0" smtClean="0"/>
              <a:t>шкала должна воздействовать на улучшение семейного воспитания через учащихся.</a:t>
            </a:r>
            <a:r>
              <a:rPr lang="ru-RU" dirty="0" smtClean="0"/>
              <a:t> Он говорил: "Что же касается школы и семьи, я никогда не вызывал родителей. Я педагог... и считал, что если дети у меня воспитываются, я квалифицированный воспитатель, так я детей заставлю вносить положительное влияние в семью.</a:t>
            </a:r>
          </a:p>
          <a:p>
            <a:r>
              <a:rPr lang="ru-RU" dirty="0" smtClean="0"/>
              <a:t>  Идея </a:t>
            </a:r>
            <a:r>
              <a:rPr lang="ru-RU" b="1" dirty="0" smtClean="0"/>
              <a:t>А.С. Макаренко</a:t>
            </a:r>
            <a:r>
              <a:rPr lang="ru-RU" dirty="0" smtClean="0"/>
              <a:t> о влиянии на семью через учащихся заслуживает серьезного внимания. Автор настоящих строк, работая в школе, не раз лично убеждался в ее плодотворности. Когда мы, например, всерьез брались за развитие читательских интересов учащихся и рекомендовали им создавать домашние библиотечки, мы оказывали необходимое влияние на родителей, и те включались в эту работу. То же самое относится к трудовой деятельности учащихся в семье, к соблюдению режима дня и т.д. Иногда эти задачи мы ставили перед учащимися и проводили с ними соответствующую работу, это оказывало положительное влияние также на воспитательную деятельность родителей. К сожалению, положение о влиянии на воспитательную работу семьи через учащихся пока еще не получило глубокого освещения в педагогике и слабо используется в школе.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7. Привлечение родителей к оказанию помощи школе в проведении внеклассной учебно-воспитательной работы.</a:t>
            </a:r>
            <a:endParaRPr lang="ru-RU" dirty="0" smtClean="0"/>
          </a:p>
          <a:p>
            <a:r>
              <a:rPr lang="ru-RU" dirty="0" smtClean="0"/>
              <a:t>  Одной из форм связи школы с семьей является организация помощи родителей в проведении внеклассной учебно-воспитательной работы с учащимися. Среди родителей есть специалисты в различных областях науки и техники, работники искусства, ветераны труда и др. Их участие во внеклассной учебно-воспитательной работе с учащимися придает ей разнообразие и повышает ее содержательность.</a:t>
            </a:r>
          </a:p>
          <a:p>
            <a:r>
              <a:rPr lang="ru-RU" dirty="0" smtClean="0"/>
              <a:t>  Воспитательная деятельность родителей в школе осуществляется прежде всего в форме бесед с учащимися, проведения докладов и лекций. Они посвящаются вопросам развития науки и техники, ознакомлению школьников с производственными успехами людей. Тематика этих выступлений включает в себя вопросы медицины, искусства, рассказы о жизни и творческой деятельности выдающихся людей и т.д.</a:t>
            </a:r>
          </a:p>
          <a:p>
            <a:r>
              <a:rPr lang="ru-RU" dirty="0" smtClean="0"/>
              <a:t>  Распространенной формой участия родителей во внеклассной работе школы является проведение экскурсий учащихся на промышленные предприятия и в научные учреждения, а также организация краеведческой работы.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363272" cy="6141296"/>
          </a:xfrm>
        </p:spPr>
        <p:txBody>
          <a:bodyPr/>
          <a:lstStyle/>
          <a:p>
            <a:r>
              <a:rPr lang="ru-RU" dirty="0" smtClean="0"/>
              <a:t>С помощью родителей школы имеют возможность расширять содержание работы ученических кружков, а также факультативных занятий.</a:t>
            </a:r>
          </a:p>
          <a:p>
            <a:r>
              <a:rPr lang="ru-RU" dirty="0" smtClean="0"/>
              <a:t>  Родители нередко руководят кружками "Умелые руки", </a:t>
            </a:r>
            <a:r>
              <a:rPr lang="ru-RU" dirty="0" err="1" smtClean="0"/>
              <a:t>авиамоделирования</a:t>
            </a:r>
            <a:r>
              <a:rPr lang="ru-RU" dirty="0" smtClean="0"/>
              <a:t>, технического творчества. Специалисты-инженеры и научные работники проводят факультативные занятия по химии, физике, математике и другим предметам.</a:t>
            </a:r>
          </a:p>
          <a:p>
            <a:r>
              <a:rPr lang="ru-RU" dirty="0" smtClean="0"/>
              <a:t>  Наконец, совместно с семьей и общественностью школа проводит </a:t>
            </a:r>
            <a:r>
              <a:rPr lang="ru-RU" dirty="0" err="1" smtClean="0"/>
              <a:t>профориентационную</a:t>
            </a:r>
            <a:r>
              <a:rPr lang="ru-RU" dirty="0" smtClean="0"/>
              <a:t> работу. Родители помогают учителям знакомить учащихся с особенностями различных профессий, участвуют в проведении встреч с производственниками, в создании витрин и стендов о людях различных видов труда.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931224" cy="621330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План</a:t>
            </a:r>
            <a:endParaRPr lang="ru-RU" dirty="0" smtClean="0"/>
          </a:p>
          <a:p>
            <a:r>
              <a:rPr lang="ru-RU" dirty="0" smtClean="0">
                <a:solidFill>
                  <a:schemeClr val="accent1"/>
                </a:solidFill>
                <a:hlinkClick r:id="rId2"/>
              </a:rPr>
              <a:t>1. Сочетание общественного и семейного воспитания как важнейшая предпосылка повышения его эффективности.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  <a:hlinkClick r:id="rId3"/>
              </a:rPr>
              <a:t>2. Социально-экономические факторы повышения роли школы в организации воспитательной работы семьи и общественности.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  <a:hlinkClick r:id="rId4"/>
              </a:rPr>
              <a:t>3. Основные вопросы совместной работы, семьи и школы по воспитанию учащихся.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  <a:hlinkClick r:id="rId5"/>
              </a:rPr>
              <a:t>4. Организационно-педагогическая работа школы с родителями. Органы родительской общественности в школе.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  <a:hlinkClick r:id="rId6"/>
              </a:rPr>
              <a:t>5. Педагогическое просвещение родителей.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  <a:hlinkClick r:id="rId7"/>
              </a:rPr>
              <a:t>6. Индивидуальная работа школы с родителями учащихся.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  <a:hlinkClick r:id="rId8"/>
              </a:rPr>
              <a:t>7. Привлечение родителей к оказанию помощи школе в проведении внеклассной учебно-воспитательной работы.</a:t>
            </a:r>
            <a:endParaRPr lang="ru-RU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80007" y="2967335"/>
            <a:ext cx="2383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конец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19256" cy="621330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1. Сочетание общественного и семейного воспитания как важнейшая предпосылка повышения его эффективности.</a:t>
            </a:r>
            <a:endParaRPr lang="ru-RU" dirty="0" smtClean="0"/>
          </a:p>
          <a:p>
            <a:r>
              <a:rPr lang="ru-RU" dirty="0" smtClean="0"/>
              <a:t>  При рассмотрении в предыдущих главах вопросов обучения и воспитания неоднократно подчеркивалось положение о </a:t>
            </a:r>
            <a:r>
              <a:rPr lang="ru-RU" i="1" dirty="0" smtClean="0"/>
              <a:t>необходимости совместных усилий школы и семьи по воспитанию учащихся</a:t>
            </a:r>
            <a:r>
              <a:rPr lang="ru-RU" dirty="0" smtClean="0"/>
              <a:t>. В частности, при раскрытии сущности и закономерностей воспитания речь шла о том, что его успех во многом зависит от единства и согласованности воспитательного влияния семьи и школы.</a:t>
            </a:r>
          </a:p>
          <a:p>
            <a:r>
              <a:rPr lang="ru-RU" dirty="0" smtClean="0"/>
              <a:t>  Не меньшее значение имеет данное положение, если рассматривать его с более широких социальных позиций. Воспитание детей - конституционная обязанность родителей. Они призваны всемерно укреплять авторитет школы и учителя, воспитывать детей в духе уважения и любви к труду, подготавливать их к общественно полезной деятельности, приучать к дисциплине, заботиться об их физическом развитии и укреплении здоровья, стимулировать их к учению и осознанному выбору профессии. Естественно, что школа должна использовать эту помощь со стороны семьи.</a:t>
            </a:r>
          </a:p>
          <a:p>
            <a:r>
              <a:rPr lang="ru-RU" dirty="0" smtClean="0"/>
              <a:t>  Школа не может не считаться также с тем, что влияние семьи на развитие детей во многом связано </a:t>
            </a:r>
            <a:r>
              <a:rPr lang="ru-RU" i="1" dirty="0" smtClean="0"/>
              <a:t>с эффектом раннего воспитания</a:t>
            </a:r>
            <a:r>
              <a:rPr lang="ru-RU" dirty="0" smtClean="0"/>
              <a:t>. Многие педагоги и психологи отмечали, что основы личностного развития человека закладываются в раннем детстве, до пятилетнего возраста. Вместе с тем влияние родителей и семьи продолжается и в годы последующего формирования человека, что также не может не учитываться в процессе школьного воспитания.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363272" cy="61412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  Воспитательная деятельность семьи оказывает большое влияние на ее собственное укрепление. Дело в том, что дети, как известно, цементируют семью, вносят в нее дух бодрости и здорового сплочения. Отсюда следует, что чем лучше семья воспитывает детей, тем лучше дети ведут себя, тем больше радости приносят они родителям и способствуют поддержанию здоровых отношений между ними, что в свою очередь укрепляет их воспитательный потенциал.</a:t>
            </a:r>
          </a:p>
          <a:p>
            <a:r>
              <a:rPr lang="ru-RU" dirty="0" smtClean="0"/>
              <a:t>  Не стоит в стороне от воспитания детей и общественность - коллективы промышленных предприятий и государственных учреждений. Они содействуют проведению разнообразной внешкольной воспитательной работы с детьми, организуют шефство над школами, оказывают влияние на родителей, побуждая их к улучшению воспитания детей в семье.</a:t>
            </a:r>
          </a:p>
          <a:p>
            <a:r>
              <a:rPr lang="ru-RU" dirty="0" smtClean="0"/>
              <a:t>  Учитывая большую роль </a:t>
            </a:r>
            <a:r>
              <a:rPr lang="ru-RU" i="1" dirty="0" smtClean="0"/>
              <a:t>согласованной, воспитательной работы школы, семьи и общественности</a:t>
            </a:r>
            <a:r>
              <a:rPr lang="ru-RU" dirty="0" smtClean="0"/>
              <a:t>, эту работу необходимо умело координировать и направлять. Справиться с данной задачей в состоянии только школа. Но с чем же связана роль школы в координации воспитательной деятельности семьи и общественности?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147248" cy="628531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2. Социально-экономические факторы повышения роли школы в организации воспитательной работы семьи и общественности.</a:t>
            </a:r>
            <a:endParaRPr lang="ru-RU" dirty="0" smtClean="0"/>
          </a:p>
          <a:p>
            <a:r>
              <a:rPr lang="ru-RU" dirty="0" smtClean="0"/>
              <a:t>  Повышение роли школы в воспитании подрастающих поколений и ее влияние на воспитательную работу семьи теснейшим образом связано с теми социальными и производственно-экономическими сдвигами, которые происходят в развитии современного общества. Укажем на важнейшие из них.</a:t>
            </a:r>
          </a:p>
          <a:p>
            <a:r>
              <a:rPr lang="ru-RU" dirty="0" smtClean="0"/>
              <a:t>  Интенсивное развитие науки и техники и совершенствование всех отраслей производства повлекли за собой необходимость введения всеобщего среднего образования и повышения научного уровня образовательно-воспитательной работы. Школа, таким образом, стала выполнять основные функции в общеобразовательной подготовке и всестороннем развитии молодежи.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91264" cy="62853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 Школа располагает квалифицированными кадрами педагогов и строит учебно-воспитательную работу на научно-педагогической основе. Учитывая то, что в ряде случаев родители не обладают необходимыми знаниями в области педагогики и психологии, школа призвана оказывать им надлежащую научно-методическую помощь, способствовать повышению культуры семейного воспитания. Еще </a:t>
            </a:r>
            <a:r>
              <a:rPr lang="ru-RU" b="1" dirty="0" smtClean="0"/>
              <a:t>П.П. Яблонский </a:t>
            </a:r>
            <a:r>
              <a:rPr lang="ru-RU" dirty="0" smtClean="0"/>
              <a:t>отмечал, что нельзя воспитывать детей, не воспитывать их родителей.</a:t>
            </a:r>
          </a:p>
          <a:p>
            <a:r>
              <a:rPr lang="ru-RU" dirty="0" smtClean="0"/>
              <a:t>  Наконец, необходимость влияния школы на воспитание учащихся в семье обусловливается тем обстоятельством, что почти </a:t>
            </a:r>
            <a:r>
              <a:rPr lang="ru-RU" dirty="0" err="1" smtClean="0"/>
              <a:t>see</a:t>
            </a:r>
            <a:r>
              <a:rPr lang="ru-RU" dirty="0" smtClean="0"/>
              <a:t> родители вовлечены а общественное производство, многие из них занимаются самообразованием, повышением своей квалификации, активно участвуют в деятельности общественных и культурно-массовых организаций. Все это так или иначе сказывается на </a:t>
            </a:r>
            <a:r>
              <a:rPr lang="ru-RU" dirty="0" err="1" smtClean="0"/>
              <a:t>ix</a:t>
            </a:r>
            <a:r>
              <a:rPr lang="ru-RU" dirty="0" smtClean="0"/>
              <a:t> воспитательной работе и, в частности, ослабляет традиционнее контакты между родителями и детьми. По данным социологических исследований, с 1929 г. свободное от работы время трудящихся увеличилось у нас в три раза, но это не повлекло за собой пропорционального увеличения времени домашнего общения родителей с детьми, В 1950 г. в семьях служащих Москвы родители учащихся V-VII классов уделяли проверке тетрадей и дневников, совместным прогулкам, играм и беседам с детьми примерно четыре с половиной часа в неделю, в 1978 г. - около двух часов. Тенденция эта сохраняется и поныне. Учитывая это, школа не только должна поддерживать тесные связи с семьей и общественностью, но и воздействовать на активизацию воспитательной деятельности родителей, повышать их ответственность за воспитание детей. Таковы объективные предпосылки, обусловливающие повышение роли школы в руководстве воспитательной деятельностью семьи и координации работы общественности.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363272" cy="6192688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 smtClean="0"/>
              <a:t>3. Основные вопросы совместной работы, семьи и школы по воспитанию учащихся.</a:t>
            </a:r>
            <a:endParaRPr lang="ru-RU" sz="2600" dirty="0" smtClean="0"/>
          </a:p>
          <a:p>
            <a:r>
              <a:rPr lang="ru-RU" sz="2600" dirty="0" smtClean="0"/>
              <a:t>  Объединяя свои педагогические усилия, учителя и родители должны хорошо знать те проблемы, над решением которых они должны работать совместно. Круг этих проблем довольно широкий и с некоторой долей условности их можно разделить на три основных группы.</a:t>
            </a:r>
          </a:p>
          <a:p>
            <a:r>
              <a:rPr lang="ru-RU" sz="2600" dirty="0" smtClean="0"/>
              <a:t>  К первой группе следует отнести те проблемы, которые связаны с целями и содержанием образовательно-воспитательной работы школы и семьи.</a:t>
            </a:r>
          </a:p>
          <a:p>
            <a:r>
              <a:rPr lang="ru-RU" sz="2600" dirty="0" smtClean="0"/>
              <a:t>  Вторую группу составляют проблемы методики стимулирования учащихся в семье к работе над своим личностным развитием и формированием.</a:t>
            </a:r>
          </a:p>
          <a:p>
            <a:r>
              <a:rPr lang="ru-RU" sz="2600" dirty="0" smtClean="0"/>
              <a:t>  Наконец, к третьей группе относятся проблемы учета возрастных и индивидуальных особенностей учащихся в </a:t>
            </a:r>
            <a:r>
              <a:rPr lang="ru-RU" sz="2600" dirty="0" err="1" smtClean="0"/>
              <a:t>процecce</a:t>
            </a:r>
            <a:r>
              <a:rPr lang="ru-RU" sz="2600" dirty="0" smtClean="0"/>
              <a:t> семейного воспитания. В чем же заключается сущность этих проблем и какой должна быть совместная работа школы и семьи по их решению?</a:t>
            </a:r>
          </a:p>
          <a:p>
            <a:r>
              <a:rPr lang="ru-RU" sz="2600" dirty="0" smtClean="0"/>
              <a:t>  Как отмечалось, одной из существенных сторон совместной деятельности семьи и школы является </a:t>
            </a:r>
            <a:r>
              <a:rPr lang="ru-RU" sz="2600" i="1" dirty="0" smtClean="0"/>
              <a:t>единый подход к реализации целевых установок и повышению содержательности образовательно-воспитательной работы сучащимися.</a:t>
            </a:r>
            <a:r>
              <a:rPr lang="ru-RU" sz="2600" dirty="0" smtClean="0"/>
              <a:t> Семья должна помогать школе готовить образованных и инициативных граждан нашей страны, формировать у них принципиальность и прогрессивные убеждения. Контакты между семьей и школой в этом направлении должны охватывать. следующие вопросы.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363272" cy="62133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 Весьма важно, чтобы родители хорошо осознавали целевые установки воспитания, в основе которого лежит необходимость гражданского формирования личности, и обращали внимание не только-, на учебную работу детей, но и проявляли повседневную заботу об их трудовой и технической подготовке, физическом, нравственном и. эстетическом воспитании. Нс секрет, что некоторые родители основные усилия сосредоточивают лишь на повышении успеваемости, детей и не придают должного значения другим сторонам их развития.</a:t>
            </a:r>
          </a:p>
          <a:p>
            <a:r>
              <a:rPr lang="ru-RU" dirty="0" smtClean="0"/>
              <a:t>  Воспитание предполагает развитие и формирование творческих склонностей и способностей учащихся. Поддерживая связи с семьей, учителя имеют возможность глубже изучать интересы и увлечения детей и способствовать их развитию. В то же время школа. нуждается в том, чтобы родители поощряли творческие занятия детей, с пониманием относились к их участию в работе кружков по интересам, техническому моделированию, помогали им в создании домашних рабочих уголков и т.д.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363272" cy="62133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Особенно большую роль в решении этой проблемы играет влияние матерей, и их усилия в данном направлении необходимо всячески поддерживать. Английский историк-социолог XIX в. </a:t>
            </a:r>
          </a:p>
          <a:p>
            <a:r>
              <a:rPr lang="ru-RU" b="1" dirty="0" smtClean="0"/>
              <a:t>Томас </a:t>
            </a:r>
            <a:r>
              <a:rPr lang="ru-RU" b="1" dirty="0" err="1" smtClean="0"/>
              <a:t>Бокль</a:t>
            </a:r>
            <a:r>
              <a:rPr lang="ru-RU" dirty="0" smtClean="0"/>
              <a:t> писал:"Поразительный факт, что у большинства замечательных людей были замечательные матери, что они гораздо больше приобрели от матерей, чем от отцов".</a:t>
            </a:r>
          </a:p>
          <a:p>
            <a:r>
              <a:rPr lang="ru-RU" b="1" dirty="0" smtClean="0"/>
              <a:t>Л.H. Толстой</a:t>
            </a:r>
            <a:r>
              <a:rPr lang="ru-RU" dirty="0" smtClean="0"/>
              <a:t> в своих дневниковых записях отмечал, что воспитание представляется сложным и трудным только до тех пор, пока мы хотим, не воспитывая себя, воспитывать своих детей. Я не знаю ни одного действия воспитания детей, говорил писатель, которое не включало бы воспитания себя. Два правила дал бы я для воспитания: самому не только жить хорошо, но и работать над собой, постоянно совершенствуясь, и ничего не скрывать из своей жизни от детей.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BF7D74-537D-4B89-9D3C-5AF999A10BF4}"/>
</file>

<file path=customXml/itemProps2.xml><?xml version="1.0" encoding="utf-8"?>
<ds:datastoreItem xmlns:ds="http://schemas.openxmlformats.org/officeDocument/2006/customXml" ds:itemID="{5E896C2C-7F2D-4705-A752-25EC53DF52AA}"/>
</file>

<file path=customXml/itemProps3.xml><?xml version="1.0" encoding="utf-8"?>
<ds:datastoreItem xmlns:ds="http://schemas.openxmlformats.org/officeDocument/2006/customXml" ds:itemID="{BDCCFEB8-85D6-4724-A6BC-2A03317E39F0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461</Words>
  <Application>Microsoft Office PowerPoint</Application>
  <PresentationFormat>Экран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методическая работа школы по повышению педагогической культуры родителей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Pirated Aliance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работа школы по повышению педагогической культуры родителей</dc:title>
  <dc:creator>malina</dc:creator>
  <cp:lastModifiedBy>Admin</cp:lastModifiedBy>
  <cp:revision>12</cp:revision>
  <dcterms:created xsi:type="dcterms:W3CDTF">2011-11-02T15:23:46Z</dcterms:created>
  <dcterms:modified xsi:type="dcterms:W3CDTF">2014-02-01T18:07:17Z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