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4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8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79" r:id="rId9"/>
    <p:sldId id="266" r:id="rId10"/>
    <p:sldId id="277" r:id="rId11"/>
    <p:sldId id="275" r:id="rId12"/>
    <p:sldId id="281" r:id="rId13"/>
    <p:sldId id="278" r:id="rId14"/>
    <p:sldId id="276" r:id="rId15"/>
    <p:sldId id="273" r:id="rId16"/>
    <p:sldId id="272" r:id="rId17"/>
    <p:sldId id="271" r:id="rId18"/>
    <p:sldId id="263" r:id="rId19"/>
    <p:sldId id="264" r:id="rId20"/>
    <p:sldId id="269" r:id="rId21"/>
    <p:sldId id="268" r:id="rId22"/>
    <p:sldId id="267" r:id="rId23"/>
    <p:sldId id="274" r:id="rId24"/>
    <p:sldId id="280" r:id="rId25"/>
    <p:sldId id="265" r:id="rId26"/>
    <p:sldId id="282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97B83-A42A-4710-86E7-B9352366A7F3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62D8B-35A8-461E-A12E-172650102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67ADE-E220-4043-BC1A-AA071C5E253E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BCA8D-FDD6-4745-AC9B-2EF55D671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9613" y="274638"/>
            <a:ext cx="1874837" cy="5973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5100" y="274638"/>
            <a:ext cx="5472113" cy="5973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0C31A-CD32-40FF-ACDF-29B9C97B620F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EDF36-4F81-4919-B278-2E05FA551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8DA61F-F3F1-43A3-9AA8-4427A98B314D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12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C3FC51-4A11-4146-AB99-63586ECFB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271092-221C-4E65-A0F3-8AA2B31D00CF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5CECEA-0FC5-4603-831B-811077D7C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C49E0C-865A-4CED-8957-A53D65376B6C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3FD291-B6F4-45D0-905A-C8357637E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0EEF26-D6F3-4BE8-9C10-E17826196D62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E26A18-39DD-4C4F-8A22-B765741CA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1D36F8-C632-40DC-95C5-A99C81BAAD2E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E4129B-71B8-468E-8587-BD7EAD45E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F142F7-44F9-457F-958D-F243866A1FEB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70E638-C4F1-4144-959D-3F92BF7DC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1894D-20FB-49ED-9596-7ACC62F561AB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C6F34-2457-47C8-ADB4-9BEE02451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FF2F-0A90-4D7C-83E2-3592DF0396DF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9E7A8-0907-4B6B-B030-DC00CB7325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0975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33DEB-9784-4505-9CB2-4B60EF4F8877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83178-76D7-454B-AB96-203A23F62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B4855-5732-4C8C-AA1E-0BAB87E33B79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B788B-17BC-41FB-86F2-19EFE0C146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F7133-9A63-443E-8707-0146AF550FB2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56905-983F-4646-9467-B4D69DA4C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8C389-A3BF-44BC-B55F-A34A4F5873B0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A9DC8-B159-4646-A7FF-EA20EB55E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113BC-A3AF-43DE-8220-040D582A61E7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8E320-7FD1-458D-A01E-A48957DD3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0468A-C05D-4602-B400-6BAA963FEFE4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011B3-4D59-4358-AF29-97E85798C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8137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8BF4831-0940-4618-B9C4-A30818EDE397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3C57CA14-2595-4C8B-997D-1EA13C45E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>
          <a:solidFill>
            <a:schemeClr val="tx1"/>
          </a:solidFill>
          <a:latin typeface="+mn-lt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>
          <a:solidFill>
            <a:schemeClr val="tx1"/>
          </a:solidFill>
          <a:latin typeface="+mn-lt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7541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113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6685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1257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608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Дата 4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36F99A8-61C8-46B8-BF2C-C351F9842CDA}" type="datetimeFigureOut">
              <a:rPr lang="ru-RU"/>
              <a:pPr>
                <a:defRPr/>
              </a:pPr>
              <a:t>16.11.2011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227CC13-40B9-4F75-B074-4DDE53C13A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476250"/>
            <a:ext cx="8215313" cy="18573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Министерство образования Республики Беларусь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be-BY" sz="1800" dirty="0" smtClean="0">
                <a:solidFill>
                  <a:schemeClr val="tx1"/>
                </a:solidFill>
              </a:rPr>
              <a:t>Учреждение образовани</a:t>
            </a:r>
            <a:r>
              <a:rPr lang="ru-RU" sz="1800" dirty="0" smtClean="0">
                <a:solidFill>
                  <a:schemeClr val="tx1"/>
                </a:solidFill>
              </a:rPr>
              <a:t>я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«Гомельский государственный университет им. Ф.Скорины»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 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ОО «Белорусское общество психологов»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К</a:t>
            </a:r>
            <a:r>
              <a:rPr lang="ru-RU" sz="1800" dirty="0" smtClean="0">
                <a:solidFill>
                  <a:schemeClr val="tx1"/>
                </a:solidFill>
              </a:rPr>
              <a:t>афедра психологии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395288" y="4428862"/>
            <a:ext cx="8072437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indent="180975"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Семинар,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180975" algn="ctr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indent="180975" algn="ctr" eaLnBrk="0" hangingPunct="0"/>
            <a:r>
              <a:rPr lang="ru-RU" sz="2000" b="1" i="1" dirty="0" smtClean="0"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п</a:t>
            </a:r>
            <a:r>
              <a:rPr lang="ru-RU" sz="2000" b="1" i="1" dirty="0" smtClean="0"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освящённый </a:t>
            </a:r>
            <a:r>
              <a:rPr lang="ru-RU" sz="2000" b="1" i="1" dirty="0"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115-летию </a:t>
            </a:r>
          </a:p>
          <a:p>
            <a:pPr indent="180975" algn="ctr" eaLnBrk="0" hangingPunct="0"/>
            <a:r>
              <a:rPr lang="ru-RU" sz="2000" b="1" i="1" dirty="0"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со дня рождения Л. С. Выготского</a:t>
            </a:r>
            <a:endParaRPr lang="ru-RU" sz="2000" b="1" i="1" dirty="0">
              <a:latin typeface="Lucida Sans Unicode" pitchFamily="34" charset="0"/>
              <a:cs typeface="Times New Roman" pitchFamily="18" charset="0"/>
            </a:endParaRPr>
          </a:p>
          <a:p>
            <a:pPr indent="180975" algn="ctr" eaLnBrk="0" hangingPunct="0"/>
            <a:r>
              <a:rPr lang="ru-RU" sz="2000" dirty="0">
                <a:latin typeface="Corbel" pitchFamily="34" charset="0"/>
                <a:cs typeface="Times New Roman" pitchFamily="18" charset="0"/>
              </a:rPr>
              <a:t> </a:t>
            </a:r>
            <a:endParaRPr lang="ru-RU" sz="2000" dirty="0">
              <a:latin typeface="Corbel" pitchFamily="34" charset="0"/>
            </a:endParaRPr>
          </a:p>
          <a:p>
            <a:pPr indent="180975" algn="ctr" eaLnBrk="0" hangingPunct="0"/>
            <a:r>
              <a:rPr lang="ru-RU" sz="2000" dirty="0">
                <a:latin typeface="Corbel" pitchFamily="34" charset="0"/>
                <a:cs typeface="Times New Roman" pitchFamily="18" charset="0"/>
              </a:rPr>
              <a:t>17 ноября 2011 г.</a:t>
            </a:r>
            <a:endParaRPr lang="ru-RU" sz="2000" dirty="0">
              <a:latin typeface="Corbel" pitchFamily="34" charset="0"/>
            </a:endParaRPr>
          </a:p>
        </p:txBody>
      </p:sp>
      <p:pic>
        <p:nvPicPr>
          <p:cNvPr id="13315" name="Picture 2" descr="D:\психология и психотерапия\выготски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63" y="2492375"/>
            <a:ext cx="1357312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79" y="332656"/>
            <a:ext cx="3216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Грамотой</a:t>
            </a:r>
            <a:endParaRPr lang="ru-RU" sz="54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916" y="1255985"/>
            <a:ext cx="4600575" cy="48863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353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79" y="332656"/>
            <a:ext cx="3216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Грамотой</a:t>
            </a:r>
            <a:endParaRPr lang="ru-RU" sz="54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304" y="1255986"/>
            <a:ext cx="4495800" cy="5181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983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79" y="332656"/>
            <a:ext cx="3216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Грамотой</a:t>
            </a:r>
            <a:endParaRPr lang="ru-RU" sz="54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154" y="1255986"/>
            <a:ext cx="4610100" cy="49339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503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79" y="332656"/>
            <a:ext cx="3216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Грамотой</a:t>
            </a:r>
            <a:endParaRPr lang="ru-RU" sz="54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666" y="1412776"/>
            <a:ext cx="4791075" cy="50101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516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79" y="332656"/>
            <a:ext cx="3216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Грамотой</a:t>
            </a:r>
            <a:endParaRPr lang="ru-RU" sz="54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204" y="1255986"/>
            <a:ext cx="4572000" cy="52768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332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79" y="332656"/>
            <a:ext cx="3216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Грамотой</a:t>
            </a:r>
            <a:endParaRPr lang="ru-RU" sz="54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214" y="1257443"/>
            <a:ext cx="4614910" cy="54163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870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79" y="332656"/>
            <a:ext cx="3216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Грамотой</a:t>
            </a:r>
            <a:endParaRPr lang="ru-RU" sz="54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366" y="1255986"/>
            <a:ext cx="5019675" cy="52197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014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91879" y="332656"/>
            <a:ext cx="3216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Грамотой</a:t>
            </a:r>
            <a:endParaRPr lang="ru-RU" sz="54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982" y="1412776"/>
            <a:ext cx="4326444" cy="510760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79" y="332656"/>
            <a:ext cx="3216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Грамотой</a:t>
            </a:r>
            <a:endParaRPr lang="ru-RU" sz="54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541" y="1390150"/>
            <a:ext cx="4505325" cy="5143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240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79" y="332656"/>
            <a:ext cx="3216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Грамотой</a:t>
            </a:r>
            <a:endParaRPr lang="ru-RU" sz="54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366" y="1255986"/>
            <a:ext cx="5019675" cy="52101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149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550" y="333375"/>
            <a:ext cx="8156575" cy="5630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Программа семинара 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</a:rPr>
              <a:t>Открытие семинара, вступительное слово (Н.В. Гапанович-</a:t>
            </a:r>
            <a:r>
              <a:rPr lang="ru-RU" dirty="0" err="1">
                <a:latin typeface="+mn-lt"/>
              </a:rPr>
              <a:t>Кайдалов</a:t>
            </a:r>
            <a:r>
              <a:rPr lang="ru-RU" dirty="0">
                <a:latin typeface="+mn-lt"/>
              </a:rPr>
              <a:t>, </a:t>
            </a:r>
            <a:r>
              <a:rPr lang="ru-RU" dirty="0" err="1">
                <a:latin typeface="+mn-lt"/>
              </a:rPr>
              <a:t>к.пс.н</a:t>
            </a:r>
            <a:r>
              <a:rPr lang="ru-RU" dirty="0">
                <a:latin typeface="+mn-lt"/>
              </a:rPr>
              <a:t>., доцент, зав. каф. психологии УО ГГУ им. Ф. Скорины).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</a:rPr>
              <a:t>Презентация </a:t>
            </a:r>
            <a:r>
              <a:rPr lang="ru-RU" i="1" dirty="0">
                <a:latin typeface="+mn-lt"/>
              </a:rPr>
              <a:t>«Научный и жизненный путь Л.С. Выготского»</a:t>
            </a:r>
            <a:r>
              <a:rPr lang="ru-RU" dirty="0">
                <a:latin typeface="+mn-lt"/>
              </a:rPr>
              <a:t> (Н.Н. </a:t>
            </a:r>
            <a:r>
              <a:rPr lang="ru-RU" dirty="0" err="1">
                <a:latin typeface="+mn-lt"/>
              </a:rPr>
              <a:t>Дудаль</a:t>
            </a:r>
            <a:r>
              <a:rPr lang="ru-RU" dirty="0">
                <a:latin typeface="+mn-lt"/>
              </a:rPr>
              <a:t> – ассистент кафедры психологии УО ГГУ им. Ф. Скорины).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</a:rPr>
              <a:t>Сообщение </a:t>
            </a:r>
            <a:r>
              <a:rPr lang="ru-RU" i="1" dirty="0">
                <a:latin typeface="+mn-lt"/>
              </a:rPr>
              <a:t>«О работе лаборатории культурно-исторической психологии»</a:t>
            </a:r>
            <a:r>
              <a:rPr lang="ru-RU" dirty="0">
                <a:latin typeface="+mn-lt"/>
              </a:rPr>
              <a:t> (Э.А. Соколова – к.м.н., доцент, доцент кафедры психологии УО ГГУ им. Ф. Скорины).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</a:rPr>
              <a:t>Научное сообщение </a:t>
            </a:r>
            <a:r>
              <a:rPr lang="ru-RU" i="1" dirty="0">
                <a:latin typeface="+mn-lt"/>
              </a:rPr>
              <a:t>«Культурно-историческая теория переживаний личности и проблемы психологической помощи»</a:t>
            </a:r>
            <a:r>
              <a:rPr lang="ru-RU" dirty="0">
                <a:latin typeface="+mn-lt"/>
              </a:rPr>
              <a:t> (С.Н. Жеребцов – </a:t>
            </a:r>
            <a:r>
              <a:rPr lang="ru-RU" dirty="0" err="1">
                <a:latin typeface="+mn-lt"/>
              </a:rPr>
              <a:t>к.пс.н</a:t>
            </a:r>
            <a:r>
              <a:rPr lang="ru-RU" dirty="0">
                <a:latin typeface="+mn-lt"/>
              </a:rPr>
              <a:t>., доцент, доцент кафедры психологии УО ГГУ им. Ф. Скорины).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</a:rPr>
              <a:t>Подведение итогов конкурса студенческих научных и творческих работ по номинациям: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</a:rPr>
              <a:t>психологическое эссе;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</a:rPr>
              <a:t>презентация проекта;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</a:rPr>
              <a:t>фото и видео материалы;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</a:rPr>
              <a:t>художественное творчество по мотивам творчества Л.С. Выготского.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6.    Обсуждения, дискуссии.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7.    Подведение итогов и закрытие семинара (Н.В. Гапанович-</a:t>
            </a:r>
            <a:r>
              <a:rPr lang="ru-RU" dirty="0" err="1">
                <a:latin typeface="+mn-lt"/>
              </a:rPr>
              <a:t>Кайдалов</a:t>
            </a:r>
            <a:r>
              <a:rPr lang="ru-RU" dirty="0">
                <a:latin typeface="+mn-lt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79" y="332656"/>
            <a:ext cx="3216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Грамотой</a:t>
            </a:r>
            <a:endParaRPr lang="ru-RU" sz="54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616" y="1251616"/>
            <a:ext cx="4829175" cy="51911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969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79" y="332656"/>
            <a:ext cx="3216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Грамотой</a:t>
            </a:r>
            <a:endParaRPr lang="ru-RU" sz="54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046" y="1276768"/>
            <a:ext cx="4638675" cy="52292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477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79" y="332656"/>
            <a:ext cx="3216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Грамотой</a:t>
            </a:r>
            <a:endParaRPr lang="ru-RU" sz="54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016" y="1412776"/>
            <a:ext cx="4524375" cy="49815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882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79" y="332656"/>
            <a:ext cx="3216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Грамотой</a:t>
            </a:r>
            <a:endParaRPr lang="ru-RU" sz="54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994" y="1359171"/>
            <a:ext cx="4676775" cy="51625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788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79" y="332656"/>
            <a:ext cx="3216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Грамотой</a:t>
            </a:r>
            <a:endParaRPr lang="ru-RU" sz="54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202" y="1340768"/>
            <a:ext cx="4538140" cy="526923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503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060848"/>
            <a:ext cx="703833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МОЛОДЦЫ,</a:t>
            </a:r>
          </a:p>
          <a:p>
            <a:pPr algn="ctr"/>
            <a:r>
              <a:rPr lang="ru-RU" sz="6600" b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ТАК ДЕРЖАТЬ!!!</a:t>
            </a:r>
            <a:endParaRPr lang="ru-RU" sz="6600" b="1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96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4935" y="1052736"/>
            <a:ext cx="8784976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Вступительное слово  Н.В. Гапанович-</a:t>
            </a:r>
            <a:r>
              <a:rPr lang="ru-RU" sz="4800" b="1" i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Кайдалов</a:t>
            </a:r>
            <a:r>
              <a:rPr lang="ru-RU" sz="48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к.пс.н</a:t>
            </a:r>
            <a:r>
              <a:rPr lang="ru-RU" sz="48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., доцент,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зав. каф. психологии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УО ГГУ им. Ф. Скорины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764704"/>
            <a:ext cx="7416824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«Научный и жизненный путь Л.С. Выготского» Н.Н. </a:t>
            </a:r>
            <a:r>
              <a:rPr lang="ru-RU" sz="4800" b="1" i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Дудаль</a:t>
            </a:r>
            <a:r>
              <a:rPr lang="ru-RU" sz="48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ассистент кафедры психологии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УО ГГУ им. Ф. Скорины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764704"/>
            <a:ext cx="7416824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«О работе лаборатории культурно-исторической психологии»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Э.А. Соколова – к.м.н., доцент кафедры психологии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УО ГГУ им. Ф. Скорины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404664"/>
            <a:ext cx="792088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«Культурно-историческая теория переживаний личности и проблемы психологической помощи» С.Н. Жеребцов – </a:t>
            </a:r>
            <a:r>
              <a:rPr lang="ru-RU" sz="4800" b="1" i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к.пс.н</a:t>
            </a:r>
            <a:r>
              <a:rPr lang="ru-RU" sz="48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., доцент кафедры психологии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 УО ГГУ им. Ф. Скорины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79" y="332656"/>
            <a:ext cx="3216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Грамотой</a:t>
            </a:r>
            <a:endParaRPr lang="ru-RU" sz="54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16" y="1279325"/>
            <a:ext cx="4981575" cy="5334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611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79" y="332656"/>
            <a:ext cx="3216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Грамотой</a:t>
            </a:r>
            <a:endParaRPr lang="ru-RU" sz="54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241" y="1412776"/>
            <a:ext cx="4733925" cy="5029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460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79" y="332656"/>
            <a:ext cx="3216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Грамотой</a:t>
            </a:r>
            <a:endParaRPr lang="ru-RU" sz="54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616" y="1290444"/>
            <a:ext cx="4829175" cy="50673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373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Солнцестояние">
  <a:themeElements>
    <a:clrScheme name="1_Солнцестояние 1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FFFFFF"/>
      </a:accent3>
      <a:accent4>
        <a:srgbClr val="000000"/>
      </a:accent4>
      <a:accent5>
        <a:srgbClr val="AEC7D0"/>
      </a:accent5>
      <a:accent6>
        <a:srgbClr val="E6A608"/>
      </a:accent6>
      <a:hlink>
        <a:srgbClr val="8DC765"/>
      </a:hlink>
      <a:folHlink>
        <a:srgbClr val="AA8A14"/>
      </a:folHlink>
    </a:clrScheme>
    <a:fontScheme name="1_Солнцестояние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олнцестояние 1">
        <a:dk1>
          <a:srgbClr val="000000"/>
        </a:dk1>
        <a:lt1>
          <a:srgbClr val="FFFFFF"/>
        </a:lt1>
        <a:dk2>
          <a:srgbClr val="4F271C"/>
        </a:dk2>
        <a:lt2>
          <a:srgbClr val="E7DEC9"/>
        </a:lt2>
        <a:accent1>
          <a:srgbClr val="3891A7"/>
        </a:accent1>
        <a:accent2>
          <a:srgbClr val="FEB80A"/>
        </a:accent2>
        <a:accent3>
          <a:srgbClr val="FFFFFF"/>
        </a:accent3>
        <a:accent4>
          <a:srgbClr val="000000"/>
        </a:accent4>
        <a:accent5>
          <a:srgbClr val="AEC7D0"/>
        </a:accent5>
        <a:accent6>
          <a:srgbClr val="E6A608"/>
        </a:accent6>
        <a:hlink>
          <a:srgbClr val="8DC765"/>
        </a:hlink>
        <a:folHlink>
          <a:srgbClr val="AA8A1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1D8B213-3C71-494C-B0E5-452ECC478B26}"/>
</file>

<file path=customXml/itemProps2.xml><?xml version="1.0" encoding="utf-8"?>
<ds:datastoreItem xmlns:ds="http://schemas.openxmlformats.org/officeDocument/2006/customXml" ds:itemID="{912BBCCD-728B-4C3A-A0F4-B94FD5117406}"/>
</file>

<file path=customXml/itemProps3.xml><?xml version="1.0" encoding="utf-8"?>
<ds:datastoreItem xmlns:ds="http://schemas.openxmlformats.org/officeDocument/2006/customXml" ds:itemID="{8D471D50-EA7B-4DEB-8EF1-97E9689A3B32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69</TotalTime>
  <Words>97</Words>
  <Application>Microsoft Office PowerPoint</Application>
  <PresentationFormat>Экран (4:3)</PresentationFormat>
  <Paragraphs>52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1_Солнцестояние</vt:lpstr>
      <vt:lpstr>Солнцестояние</vt:lpstr>
      <vt:lpstr>Министерство образования Республики Беларусь  Учреждение образования «Гомельский государственный университет им. Ф.Скорины»   ОО «Белорусское общество психологов»  Кафедра психологии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Республики Беларусь  Учреждение образования «Гомельский государственный университет им. Ф.Скорины»   ОО «Белорусское общество психологов»  Кафедра психологии</dc:title>
  <dc:creator>Витя З_з</dc:creator>
  <cp:lastModifiedBy>Витя З_з</cp:lastModifiedBy>
  <cp:revision>9</cp:revision>
  <dcterms:created xsi:type="dcterms:W3CDTF">2011-11-15T13:47:48Z</dcterms:created>
  <dcterms:modified xsi:type="dcterms:W3CDTF">2011-11-16T14:38:36Z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