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DDEA-D028-4915-80DF-B18CF3AC7AA1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FF6B-3F9F-451B-8AFD-66E0FD04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8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DDEA-D028-4915-80DF-B18CF3AC7AA1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FF6B-3F9F-451B-8AFD-66E0FD04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8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DDEA-D028-4915-80DF-B18CF3AC7AA1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FF6B-3F9F-451B-8AFD-66E0FD04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8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DDEA-D028-4915-80DF-B18CF3AC7AA1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FF6B-3F9F-451B-8AFD-66E0FD04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8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DDEA-D028-4915-80DF-B18CF3AC7AA1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FF6B-3F9F-451B-8AFD-66E0FD04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8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DDEA-D028-4915-80DF-B18CF3AC7AA1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FF6B-3F9F-451B-8AFD-66E0FD04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8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DDEA-D028-4915-80DF-B18CF3AC7AA1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FF6B-3F9F-451B-8AFD-66E0FD04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8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DDEA-D028-4915-80DF-B18CF3AC7AA1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FF6B-3F9F-451B-8AFD-66E0FD04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8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DDEA-D028-4915-80DF-B18CF3AC7AA1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FF6B-3F9F-451B-8AFD-66E0FD04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8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DDEA-D028-4915-80DF-B18CF3AC7AA1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FF6B-3F9F-451B-8AFD-66E0FD04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8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DDEA-D028-4915-80DF-B18CF3AC7AA1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FF6B-3F9F-451B-8AFD-66E0FD04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8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DDEA-D028-4915-80DF-B18CF3AC7AA1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3FF6B-3F9F-451B-8AFD-66E0FD04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8000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)))&#1103;\Desktop\Mus\Lara_Fabian__Broken_Vow_(audiopoisk.com).mp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928825"/>
          </a:xfrm>
        </p:spPr>
        <p:txBody>
          <a:bodyPr/>
          <a:lstStyle/>
          <a:p>
            <a:r>
              <a:rPr lang="ru-RU" dirty="0" smtClean="0"/>
              <a:t>«Свободное воспитание» по Ж.-Ж. Руссо</a:t>
            </a:r>
            <a:endParaRPr lang="ru-RU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4500562" y="4286256"/>
            <a:ext cx="4357718" cy="228601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Выполнила студентка 2 курса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Группы Н 26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Марьянская Екатерина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7" name="Lara_Fabian__Broken_Vow_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8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биография Ж.Ж Руссо</a:t>
            </a:r>
            <a:endParaRPr lang="ru-RU" dirty="0"/>
          </a:p>
        </p:txBody>
      </p:sp>
      <p:pic>
        <p:nvPicPr>
          <p:cNvPr id="7" name="Содержимое 6" descr="vospitanie24_0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5096" y="1214422"/>
            <a:ext cx="3854476" cy="4895184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143372" y="1571612"/>
            <a:ext cx="4786346" cy="5072098"/>
          </a:xfrm>
        </p:spPr>
        <p:txBody>
          <a:bodyPr>
            <a:noAutofit/>
          </a:bodyPr>
          <a:lstStyle/>
          <a:p>
            <a:r>
              <a:rPr lang="ru-RU" sz="1800" dirty="0" smtClean="0"/>
              <a:t>Жан Жак Руссо родился 28 июня 1712 в Женеве, С 1723 - 1724 год молодой Руссо провел в протестантском пансионе Ламберсье в городке Боссе недалеко от грницы с Францией. В юности Жан Жак Руссо перепробовал множество занятий был лакеем, гравером, В 1762- на дипломатической службе, секретарь французского посольства в Венеции.  Опасаясь ареста в связи с выходом в свет политического трактата "Об общественном договоре"и романа "Эмиль, или О воспитании",ставившего под сомнение церковные и культовые нормы, покинул Францию. В Париж возвратился в 1770 без средств к существованию. Умер Руссо 2 июля 1778 в местечке Эрменонвиль близ Парижа.</a:t>
            </a:r>
            <a:endParaRPr lang="ru-RU" sz="1800" dirty="0"/>
          </a:p>
        </p:txBody>
      </p:sp>
    </p:spTree>
  </p:cSld>
  <p:clrMapOvr>
    <a:masterClrMapping/>
  </p:clrMapOvr>
  <p:transition advClick="0" advTm="18000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pic>
        <p:nvPicPr>
          <p:cNvPr id="6" name="Содержимое 5" descr="rousseaus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5" y="1900344"/>
            <a:ext cx="4210721" cy="3386044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00562" y="1600200"/>
            <a:ext cx="4186238" cy="497207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 Ж.-Ж. Руссо считал, что на ребенка воздействуют три фактора воспитания:</a:t>
            </a:r>
          </a:p>
          <a:p>
            <a:r>
              <a:rPr lang="ru-RU" dirty="0"/>
              <a:t>природа, люди и общество</a:t>
            </a:r>
          </a:p>
          <a:p>
            <a:r>
              <a:rPr lang="ru-RU" dirty="0"/>
              <a:t>   </a:t>
            </a:r>
            <a:r>
              <a:rPr lang="ru-RU" b="1" i="1" dirty="0"/>
              <a:t>Задача воспитателя</a:t>
            </a:r>
            <a:r>
              <a:rPr lang="ru-RU" dirty="0"/>
              <a:t> — с гармонизировать действие этих факторов.</a:t>
            </a:r>
          </a:p>
          <a:p>
            <a:r>
              <a:rPr lang="ru-RU" dirty="0"/>
              <a:t>Наилучшим воспитанием Ж.-Ж. Руссо полагал прежде всего самостоятельное</a:t>
            </a:r>
          </a:p>
          <a:p>
            <a:r>
              <a:rPr lang="ru-RU" dirty="0"/>
              <a:t>накопление жизненного опыта. Достаточный запас такого опыта мог быть</a:t>
            </a:r>
          </a:p>
          <a:p>
            <a:r>
              <a:rPr lang="ru-RU" dirty="0"/>
              <a:t>приобретен к двадцатипятилетнему возрасту.</a:t>
            </a:r>
          </a:p>
          <a:p>
            <a:r>
              <a:rPr lang="ru-RU" dirty="0"/>
              <a:t>   Ж.-Ж. Руссо разработал стройную программу формирования личности,</a:t>
            </a:r>
          </a:p>
          <a:p>
            <a:r>
              <a:rPr lang="ru-RU" dirty="0"/>
              <a:t>предусматривающую умственное, физическое, нравственное, трудовое воспитание.</a:t>
            </a:r>
          </a:p>
        </p:txBody>
      </p:sp>
    </p:spTree>
  </p:cSld>
  <p:clrMapOvr>
    <a:masterClrMapping/>
  </p:clrMapOvr>
  <p:transition advClick="0" advTm="18000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Первый период от рождения до 2 лет</a:t>
            </a:r>
            <a:endParaRPr lang="ru-RU" dirty="0"/>
          </a:p>
        </p:txBody>
      </p:sp>
      <p:pic>
        <p:nvPicPr>
          <p:cNvPr id="7" name="Содержимое 6" descr="2 периодjp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0093" y="1714488"/>
            <a:ext cx="4499978" cy="3211699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1571612"/>
            <a:ext cx="4186238" cy="5143536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/>
              <a:t>Первая функция собственно воспитания</a:t>
            </a:r>
            <a:r>
              <a:rPr lang="ru-RU" dirty="0"/>
              <a:t>  (т.е. воспитания со</a:t>
            </a:r>
          </a:p>
          <a:p>
            <a:r>
              <a:rPr lang="ru-RU" dirty="0"/>
              <a:t>стороны людей) - это   уход и забота о </a:t>
            </a:r>
            <a:r>
              <a:rPr lang="ru-RU" dirty="0" smtClean="0"/>
              <a:t>ребенке.</a:t>
            </a:r>
            <a:endParaRPr lang="ru-RU" dirty="0"/>
          </a:p>
          <a:p>
            <a:r>
              <a:rPr lang="ru-RU" dirty="0"/>
              <a:t>    "Мы рождаемся слабыми, - нам нужна сила; мы</a:t>
            </a:r>
          </a:p>
          <a:p>
            <a:r>
              <a:rPr lang="ru-RU" dirty="0"/>
              <a:t>рождаемся всего лишенными,- нам нужна помощь; мы рождаемся бессмысленными, -</a:t>
            </a:r>
          </a:p>
          <a:p>
            <a:r>
              <a:rPr lang="ru-RU" dirty="0"/>
              <a:t>нам нужен рассудок. Все, чего мы не имеем при рождении и без чего мы не можем</a:t>
            </a:r>
          </a:p>
          <a:p>
            <a:r>
              <a:rPr lang="ru-RU" dirty="0"/>
              <a:t>обойтись, ставши взрослыми, дано нам воспитанием".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18000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Содержимое 12" descr="дети2-e130850444076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1428736"/>
            <a:ext cx="4969599" cy="2857520"/>
          </a:xfrm>
        </p:spPr>
      </p:pic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571472" y="4286256"/>
            <a:ext cx="7715304" cy="2339973"/>
          </a:xfrm>
        </p:spPr>
        <p:txBody>
          <a:bodyPr>
            <a:noAutofit/>
          </a:bodyPr>
          <a:lstStyle/>
          <a:p>
            <a:r>
              <a:rPr lang="ru-RU" sz="1200" dirty="0"/>
              <a:t> Руссо считает, что душа в этом</a:t>
            </a:r>
          </a:p>
          <a:p>
            <a:r>
              <a:rPr lang="ru-RU" sz="1200" dirty="0"/>
              <a:t>возрасте (вплоть до 12 лет) должна находиться в бездействии, и все заботы</a:t>
            </a:r>
          </a:p>
          <a:p>
            <a:r>
              <a:rPr lang="ru-RU" sz="1200" dirty="0"/>
              <a:t>воспитателя  (и вообще старших - кормилицы,  отца, матери и т.д.) должны быть</a:t>
            </a:r>
          </a:p>
          <a:p>
            <a:r>
              <a:rPr lang="ru-RU" sz="1200" dirty="0"/>
              <a:t>направлены на развитие и укрепление тела. </a:t>
            </a:r>
          </a:p>
          <a:p>
            <a:r>
              <a:rPr lang="ru-RU" sz="1200" dirty="0"/>
              <a:t> Большое  значение приобретает   приучение ребенка к невзгодам и лишениям. Руссо решительно выступает против "нежного" воспитания, он ратует за формирование человека здорового и крепкого .В этом возрасте,  о котором мы сейчас ведем речь (т.е. до 12 лет), Руссо не</a:t>
            </a:r>
          </a:p>
          <a:p>
            <a:r>
              <a:rPr lang="ru-RU" sz="1200" dirty="0"/>
              <a:t>видит необходимости рассуждать с детьми о нравственности.</a:t>
            </a:r>
          </a:p>
          <a:p>
            <a:r>
              <a:rPr lang="ru-RU" sz="1200" dirty="0"/>
              <a:t> Он считает, что это преждевременно, т.к. разум ребенка еще не созрел, как мы уже отмечали, для</a:t>
            </a:r>
          </a:p>
          <a:p>
            <a:r>
              <a:rPr lang="ru-RU" sz="1200" dirty="0"/>
              <a:t>уяснения им сложных нравственных понятий.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Второй период жизни</a:t>
            </a:r>
            <a:br>
              <a:rPr lang="ru-RU" sz="3600" b="1" dirty="0" smtClean="0"/>
            </a:br>
            <a:r>
              <a:rPr lang="ru-RU" sz="3600" b="1" dirty="0" smtClean="0"/>
              <a:t> ребенка от 2-12 лет</a:t>
            </a:r>
            <a:endParaRPr lang="ru-RU" sz="3600" b="1" dirty="0"/>
          </a:p>
        </p:txBody>
      </p:sp>
    </p:spTree>
  </p:cSld>
  <p:clrMapOvr>
    <a:masterClrMapping/>
  </p:clrMapOvr>
  <p:transition advClick="0" advTm="18000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Третий период - от 12 до 15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Содержимое 6" descr="1311140019_summer-camp-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000240"/>
            <a:ext cx="5036380" cy="3357586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105400" y="1571612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Трети  период - это преимущественно период развертывания умственного</a:t>
            </a:r>
          </a:p>
          <a:p>
            <a:r>
              <a:rPr lang="ru-RU" dirty="0"/>
              <a:t>воспитания и приучения подростка к труду.</a:t>
            </a:r>
          </a:p>
          <a:p>
            <a:r>
              <a:rPr lang="ru-RU" dirty="0"/>
              <a:t>  "За деятельностью тела,  стремящегося к</a:t>
            </a:r>
          </a:p>
          <a:p>
            <a:r>
              <a:rPr lang="ru-RU" dirty="0"/>
              <a:t>развитию,  следует деятельность ума, который ищет образования. Сначала дети</a:t>
            </a:r>
          </a:p>
          <a:p>
            <a:r>
              <a:rPr lang="ru-RU" dirty="0"/>
              <a:t>только подвижны,  затем они становятся любопытными".</a:t>
            </a:r>
          </a:p>
        </p:txBody>
      </p:sp>
    </p:spTree>
  </p:cSld>
  <p:clrMapOvr>
    <a:masterClrMapping/>
  </p:clrMapOvr>
  <p:transition advClick="0" advTm="18000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Четвёртый период от 15 лет до вступления в </a:t>
            </a:r>
            <a:r>
              <a:rPr lang="ru-RU" b="1" dirty="0" smtClean="0"/>
              <a:t>брак</a:t>
            </a:r>
            <a:endParaRPr lang="ru-RU" dirty="0"/>
          </a:p>
        </p:txBody>
      </p:sp>
      <p:pic>
        <p:nvPicPr>
          <p:cNvPr id="7" name="Содержимое 6" descr="497c09ab526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10737" y="1500174"/>
            <a:ext cx="3804073" cy="5072098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1714488"/>
            <a:ext cx="4038600" cy="4786346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2900" dirty="0"/>
              <a:t> </a:t>
            </a:r>
            <a:r>
              <a:rPr lang="en-US" sz="4000" dirty="0" smtClean="0"/>
              <a:t>”</a:t>
            </a:r>
            <a:r>
              <a:rPr lang="ru-RU" sz="4000" dirty="0" smtClean="0"/>
              <a:t>Это период нравственного воспитания</a:t>
            </a:r>
            <a:endParaRPr lang="ru-RU" sz="4000" dirty="0"/>
          </a:p>
          <a:p>
            <a:r>
              <a:rPr lang="ru-RU" sz="4000" dirty="0" smtClean="0"/>
              <a:t>Руссо </a:t>
            </a:r>
            <a:r>
              <a:rPr lang="ru-RU" sz="4000" dirty="0"/>
              <a:t>подчеркивает, что то воспитание,  о котором шла речь до сих пор,  можно</a:t>
            </a:r>
          </a:p>
          <a:p>
            <a:r>
              <a:rPr lang="ru-RU" sz="4000" dirty="0"/>
              <a:t>назвать только подготовкой к воспитание, подлинное же воспитание начинается</a:t>
            </a:r>
          </a:p>
          <a:p>
            <a:r>
              <a:rPr lang="ru-RU" sz="4000" dirty="0"/>
              <a:t>только теперь, и заботы воспитателя приобретает характер истинных забот и</a:t>
            </a:r>
          </a:p>
          <a:p>
            <a:r>
              <a:rPr lang="ru-RU" sz="4000" dirty="0"/>
              <a:t>тревог. "Доселе наши заботы были лишь детскими забавами; теперь только они</a:t>
            </a:r>
          </a:p>
          <a:p>
            <a:r>
              <a:rPr lang="ru-RU" sz="4000" dirty="0"/>
              <a:t>получают истинное значение".   </a:t>
            </a:r>
          </a:p>
          <a:p>
            <a:r>
              <a:rPr lang="ru-RU" sz="4000" dirty="0"/>
              <a:t>   Зато и силы педагога значительно умножается: к старим и уже испытанным формам</a:t>
            </a:r>
          </a:p>
          <a:p>
            <a:r>
              <a:rPr lang="ru-RU" sz="4000" dirty="0"/>
              <a:t> руководства прибавляются новые -прежде всего совесть и разум самого юноши.</a:t>
            </a:r>
          </a:p>
          <a:p>
            <a:pPr>
              <a:buNone/>
            </a:pPr>
            <a:r>
              <a:rPr lang="ru-RU" sz="3300" dirty="0"/>
              <a:t> </a:t>
            </a:r>
          </a:p>
          <a:p>
            <a:endParaRPr lang="ru-RU" sz="3400" dirty="0"/>
          </a:p>
        </p:txBody>
      </p:sp>
    </p:spTree>
  </p:cSld>
  <p:clrMapOvr>
    <a:masterClrMapping/>
  </p:clrMapOvr>
  <p:transition advClick="0" advTm="18000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Заключение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1.Руссо полагает, что с  первых дней и до 12 лет ребенок должен развиваться в основном как существо  физическое,  затем он должен созревать биологически для дальнейшего (после 12 лет) умственного и, наконец, нравственного развития.</a:t>
            </a:r>
          </a:p>
          <a:p>
            <a:r>
              <a:rPr lang="ru-RU" dirty="0"/>
              <a:t>2.Концепция Руссо с научной точки зрения во многом ошибочна, однако поставленные философом и педагогом в своем романе проблемы совершили целый переворот в педагогике ,нанеся сокрушительный удар по авторитаризму,  схоластике, всей системе феодального воспитания.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18000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4E7EECE-46B2-4F7B-8E03-88F39D9E2547}"/>
</file>

<file path=customXml/itemProps2.xml><?xml version="1.0" encoding="utf-8"?>
<ds:datastoreItem xmlns:ds="http://schemas.openxmlformats.org/officeDocument/2006/customXml" ds:itemID="{46A9001A-7E27-429C-8984-B8C6AD72E531}"/>
</file>

<file path=customXml/itemProps3.xml><?xml version="1.0" encoding="utf-8"?>
<ds:datastoreItem xmlns:ds="http://schemas.openxmlformats.org/officeDocument/2006/customXml" ds:itemID="{78835518-A9A4-47B6-ACB5-ACA18EA40DBB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163</TotalTime>
  <Words>564</Words>
  <Application>Microsoft Office PowerPoint</Application>
  <PresentationFormat>Экран (4:3)</PresentationFormat>
  <Paragraphs>51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«Свободное воспитание» по Ж.-Ж. Руссо</vt:lpstr>
      <vt:lpstr>Краткая биография Ж.Ж Руссо</vt:lpstr>
      <vt:lpstr>Введение</vt:lpstr>
      <vt:lpstr>Первый период от рождения до 2 лет</vt:lpstr>
      <vt:lpstr>Второй период жизни  ребенка от 2-12 лет</vt:lpstr>
      <vt:lpstr>Третий период - от 12 до 15 </vt:lpstr>
      <vt:lpstr>Четвёртый период от 15 лет до вступления в брак</vt:lpstr>
      <vt:lpstr>Заключение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)))я</dc:creator>
  <cp:lastModifiedBy>)))я</cp:lastModifiedBy>
  <cp:revision>17</cp:revision>
  <dcterms:created xsi:type="dcterms:W3CDTF">2011-12-05T19:39:42Z</dcterms:created>
  <dcterms:modified xsi:type="dcterms:W3CDTF">2011-12-07T13:50:35Z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