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Кв. 2</c:v>
                </c:pt>
                <c:pt idx="2">
                  <c:v>62,50%</c:v>
                </c:pt>
                <c:pt idx="3">
                  <c:v>37,50%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62.5</c:v>
                </c:pt>
                <c:pt idx="3">
                  <c:v>37.5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444050654564314"/>
          <c:y val="0.11027568922305767"/>
          <c:w val="0.48200950441276308"/>
          <c:h val="0.889724310776942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0%</c:formatCode>
                <c:ptCount val="4"/>
                <c:pt idx="0">
                  <c:v>0.83000000000000029</c:v>
                </c:pt>
                <c:pt idx="1">
                  <c:v>0.17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90214238845144357"/>
          <c:y val="0.392363454568179"/>
          <c:w val="9.3073966568842967E-2"/>
          <c:h val="0.18128233970753674"/>
        </c:manualLayout>
      </c:layout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4DEEE8-755C-421F-AB2D-8D868805D48A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F3B11-4D6D-4CD1-B084-5B8CE47A939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786058"/>
            <a:ext cx="7681938" cy="4143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Проект на тему:</a:t>
            </a:r>
            <a:br>
              <a:rPr lang="ru-RU" sz="4900" dirty="0" smtClean="0"/>
            </a:br>
            <a:r>
              <a:rPr lang="ru-RU" sz="4900" dirty="0" smtClean="0"/>
              <a:t>Нравственность и жизненные идеалы в понимании старшеклассников</a:t>
            </a:r>
            <a:endParaRPr lang="ru-RU" sz="4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184">
            <a:off x="1704975" y="3643314"/>
            <a:ext cx="2580957" cy="19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3178">
            <a:off x="4927226" y="3643314"/>
            <a:ext cx="2802312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Выполнила студентка группы СП-34</a:t>
            </a:r>
          </a:p>
          <a:p>
            <a:pPr algn="r">
              <a:buNone/>
            </a:pPr>
            <a:r>
              <a:rPr lang="ru-RU" dirty="0" smtClean="0"/>
              <a:t>Михальцова Юлия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14620"/>
            <a:ext cx="781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29642" cy="300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Нравственность — есть принятие на себя ответственности за свои поступки. Поскольку, как следует из определения, нравственность основана на свободной воле, постольку нравственным может быть только свободное существо. В отличие от морали, которая является внешним требованием к поведению индивида, наряду с законом, нравственность — есть внутренняя установка индивида действовать согласно своей совести.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68825">
            <a:off x="3643306" y="3361922"/>
            <a:ext cx="3857652" cy="29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15328" cy="27249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Нравственные (моральные) </a:t>
            </a:r>
            <a:r>
              <a:rPr lang="ru-RU" sz="2000" dirty="0" err="1" smtClean="0"/>
              <a:t>регулятивы</a:t>
            </a:r>
            <a:r>
              <a:rPr lang="ru-RU" sz="2000" dirty="0" smtClean="0"/>
              <a:t> — это правила поведения, ориентированного на указанные ценности. Нравственные </a:t>
            </a:r>
            <a:r>
              <a:rPr lang="ru-RU" sz="2000" dirty="0" err="1" smtClean="0"/>
              <a:t>регулятивы</a:t>
            </a:r>
            <a:r>
              <a:rPr lang="ru-RU" sz="2000" dirty="0" smtClean="0"/>
              <a:t> разнообразны. Каждый индивид выбирает (осознанно или неосознанно) в пространстве культуры те из них, которые наиболее подходят для него. Среди них могут быть и такие, которые не одобряются окружающими. Но в каждой более или менее стабильной культуре имеется определенная система общепризнанных нравственных </a:t>
            </a:r>
            <a:r>
              <a:rPr lang="ru-RU" sz="2000" dirty="0" err="1" smtClean="0"/>
              <a:t>регулятивов</a:t>
            </a:r>
            <a:r>
              <a:rPr lang="ru-RU" sz="2000" dirty="0" smtClean="0"/>
              <a:t>, которые по традиции считаются обязательными для всех. Такие </a:t>
            </a:r>
            <a:r>
              <a:rPr lang="ru-RU" sz="2000" dirty="0" err="1" smtClean="0"/>
              <a:t>регулятивы</a:t>
            </a:r>
            <a:r>
              <a:rPr lang="ru-RU" sz="2000" dirty="0" smtClean="0"/>
              <a:t> являются нормами морали.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89566"/>
            <a:ext cx="4442965" cy="32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42965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Исследование о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понятий нравственность и жизненные идеалы  было проведено в ГУО СОШ № 12, г. Жлобина.</a:t>
            </a:r>
            <a:br>
              <a:rPr lang="ru-RU" sz="2400" dirty="0" smtClean="0"/>
            </a:br>
            <a:r>
              <a:rPr lang="ru-RU" sz="2400" b="1" i="1" dirty="0" smtClean="0"/>
              <a:t>Объект  исследования</a:t>
            </a:r>
            <a:r>
              <a:rPr lang="ru-RU" sz="2400" dirty="0" smtClean="0"/>
              <a:t>: старшеклассники</a:t>
            </a:r>
            <a:br>
              <a:rPr lang="ru-RU" sz="2400" dirty="0" smtClean="0"/>
            </a:br>
            <a:r>
              <a:rPr lang="ru-RU" sz="2400" b="1" i="1" dirty="0" smtClean="0"/>
              <a:t>Предмет исследования</a:t>
            </a:r>
            <a:r>
              <a:rPr lang="ru-RU" sz="2400" dirty="0" smtClean="0"/>
              <a:t>: нравственное самосознание и жизненные приоритеты старшеклассников.</a:t>
            </a:r>
            <a:br>
              <a:rPr lang="ru-RU" sz="2400" dirty="0" smtClean="0"/>
            </a:br>
            <a:r>
              <a:rPr lang="ru-RU" sz="2400" b="1" i="1" dirty="0" smtClean="0"/>
              <a:t>Задачи</a:t>
            </a:r>
            <a:r>
              <a:rPr lang="ru-RU" sz="2400" i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Изучить методическую литературу на тему нравственности;</a:t>
            </a:r>
            <a:br>
              <a:rPr lang="ru-RU" sz="2400" dirty="0" smtClean="0"/>
            </a:br>
            <a:r>
              <a:rPr lang="ru-RU" sz="2400" dirty="0" smtClean="0"/>
              <a:t>Изучить психологические особенности личности старшеклассника;</a:t>
            </a:r>
            <a:br>
              <a:rPr lang="ru-RU" sz="2400" dirty="0" smtClean="0"/>
            </a:br>
            <a:r>
              <a:rPr lang="ru-RU" sz="2400" dirty="0" smtClean="0"/>
              <a:t>Провести интервьюирование на заданную тему;</a:t>
            </a:r>
            <a:br>
              <a:rPr lang="ru-RU" sz="2400" dirty="0" smtClean="0"/>
            </a:br>
            <a:r>
              <a:rPr lang="ru-RU" sz="2400" dirty="0" smtClean="0"/>
              <a:t>Сделать выводы и представить рекомендации.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29444" cy="28575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Исследование проводилось в 10 “Б” классе, классный руководитель - </a:t>
            </a:r>
            <a:r>
              <a:rPr lang="ru-RU" sz="2400" dirty="0" err="1" smtClean="0"/>
              <a:t>Корнеевец</a:t>
            </a:r>
            <a:r>
              <a:rPr lang="ru-RU" sz="2400" dirty="0" smtClean="0"/>
              <a:t> Нина Александровна. В классе 24 человека, из них 12 девочек, 12 мальчиков.</a:t>
            </a:r>
            <a:br>
              <a:rPr lang="ru-RU" sz="2400" dirty="0" smtClean="0"/>
            </a:br>
            <a:r>
              <a:rPr lang="ru-RU" sz="2400" dirty="0" smtClean="0"/>
              <a:t>Учащимся задавались индивидуально следующие вопросы:</a:t>
            </a:r>
            <a:br>
              <a:rPr lang="ru-RU" sz="2400" dirty="0" smtClean="0"/>
            </a:br>
            <a:r>
              <a:rPr lang="ru-RU" sz="2400" dirty="0" smtClean="0"/>
              <a:t>Как вы понимаете термин нравственность?</a:t>
            </a:r>
            <a:br>
              <a:rPr lang="ru-RU" sz="2400" dirty="0" smtClean="0"/>
            </a:br>
            <a:r>
              <a:rPr lang="ru-RU" sz="2400" dirty="0" smtClean="0"/>
              <a:t>Какие для вас самые главные ценности в жизни?</a:t>
            </a:r>
            <a:br>
              <a:rPr lang="ru-RU" sz="2400" dirty="0" smtClean="0"/>
            </a:br>
            <a:r>
              <a:rPr lang="ru-RU" sz="2400" dirty="0" smtClean="0"/>
              <a:t>Было опрошено 24 человека.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5112">
            <a:off x="4929190" y="3696892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928662" y="4071942"/>
            <a:ext cx="3357586" cy="19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79621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первый вопрос: Как вы понимаете термин нравственность? 62,5 % учащихся ответили, что это личностно важное качество, необходимое для правильной жизненной позиции и отношений между людьми. А 37,5% ответили, что не понимают смысл этого термина.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00298" y="2714620"/>
          <a:ext cx="507209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265347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На второй вопрос: Какие для вас самые главные ценности в жизни? 83% ответили, что это здоровье близких и достижение поставленных целей, а 17% ответили личностный рост.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14414" y="2257424"/>
          <a:ext cx="5829323" cy="388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Т.о, исходя из полученных данных можно сделать следующие </a:t>
            </a:r>
            <a:r>
              <a:rPr lang="ru-RU" i="1" dirty="0" smtClean="0"/>
              <a:t>выводы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В общем у учащихся 10 “Б” класса имеется представление и понятии нравственность;</a:t>
            </a:r>
            <a:br>
              <a:rPr lang="ru-RU" dirty="0" smtClean="0"/>
            </a:br>
            <a:r>
              <a:rPr lang="ru-RU" dirty="0" smtClean="0"/>
              <a:t>2. Но необходимо более усердно осуществлять работу по формированию правильной жизненной и нравственной позиции;</a:t>
            </a:r>
            <a:br>
              <a:rPr lang="ru-RU" dirty="0" smtClean="0"/>
            </a:br>
            <a:r>
              <a:rPr lang="ru-RU" dirty="0" smtClean="0"/>
              <a:t>3. Психологические особенности личности старшеклассника оказывают прямое воздействие на становление жизненной позиции;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Гендерные</a:t>
            </a:r>
            <a:r>
              <a:rPr lang="ru-RU" dirty="0" smtClean="0"/>
              <a:t> различия показывают характерность ответов девочек и мальчиков.</a:t>
            </a:r>
            <a:br>
              <a:rPr lang="ru-RU" dirty="0" smtClean="0"/>
            </a:br>
            <a:r>
              <a:rPr lang="ru-RU" i="1" dirty="0" smtClean="0"/>
              <a:t>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Педагогическому коллективу СОШ № 12 необходимо уделять больше внимания нравственному воспитанию личности старшеклассника;</a:t>
            </a:r>
            <a:br>
              <a:rPr lang="ru-RU" dirty="0" smtClean="0"/>
            </a:br>
            <a:r>
              <a:rPr lang="ru-RU" dirty="0" smtClean="0"/>
              <a:t>Службе СППС помощи необходимо разработать программы по коррекции жизненных представлений;</a:t>
            </a:r>
            <a:br>
              <a:rPr lang="ru-RU" dirty="0" smtClean="0"/>
            </a:br>
            <a:r>
              <a:rPr lang="ru-RU" dirty="0" smtClean="0"/>
              <a:t>Провести круглые столы на тему нравственности, организовать общественные акции;</a:t>
            </a:r>
            <a:br>
              <a:rPr lang="ru-RU" dirty="0" smtClean="0"/>
            </a:br>
            <a:r>
              <a:rPr lang="ru-RU" dirty="0" smtClean="0"/>
              <a:t>В нравственном воспитании необходимо задействовать самих старшеклассников;</a:t>
            </a:r>
            <a:br>
              <a:rPr lang="ru-RU" dirty="0" smtClean="0"/>
            </a:br>
            <a:r>
              <a:rPr lang="ru-RU" dirty="0" smtClean="0"/>
              <a:t>Разработка жизненного плана и жизненной программы старшеклассников.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753120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/>
              <a:t>Т.о, исходя из полученных данных можно сделать следующие </a:t>
            </a:r>
            <a:r>
              <a:rPr lang="ru-RU" sz="7400" i="1" dirty="0" smtClean="0"/>
              <a:t>выводы</a:t>
            </a:r>
            <a:r>
              <a:rPr lang="ru-RU" sz="7400" dirty="0" smtClean="0"/>
              <a:t>:</a:t>
            </a:r>
          </a:p>
          <a:p>
            <a:r>
              <a:rPr lang="ru-RU" sz="7400" dirty="0" smtClean="0"/>
              <a:t>1. В общем у учащихся 10 “Б” класса имеется представление и понятии нравственность;</a:t>
            </a:r>
          </a:p>
          <a:p>
            <a:r>
              <a:rPr lang="ru-RU" sz="7400" dirty="0" smtClean="0"/>
              <a:t>2. Но необходимо более усердно осуществлять работу по формированию правильной жизненной и нравственной позиции;</a:t>
            </a:r>
          </a:p>
          <a:p>
            <a:r>
              <a:rPr lang="ru-RU" sz="7400" dirty="0" smtClean="0"/>
              <a:t>3. Психологические особенности личности старшеклассника оказывают прямое воздействие на становление жизненной позиции;</a:t>
            </a:r>
          </a:p>
          <a:p>
            <a:r>
              <a:rPr lang="ru-RU" sz="7400" dirty="0" smtClean="0"/>
              <a:t>4. </a:t>
            </a:r>
            <a:r>
              <a:rPr lang="ru-RU" sz="7400" dirty="0" err="1" smtClean="0"/>
              <a:t>Гендерные</a:t>
            </a:r>
            <a:r>
              <a:rPr lang="ru-RU" sz="7400" dirty="0" smtClean="0"/>
              <a:t> различия показывают характерность ответов девочек и мальчиков.</a:t>
            </a:r>
          </a:p>
          <a:p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r>
              <a:rPr lang="ru-RU" sz="59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i="1" dirty="0" smtClean="0"/>
              <a:t>Рекомендации:</a:t>
            </a:r>
            <a:endParaRPr lang="ru-RU" sz="3100" dirty="0" smtClean="0"/>
          </a:p>
          <a:p>
            <a:pPr lvl="0"/>
            <a:r>
              <a:rPr lang="ru-RU" sz="3100" dirty="0" smtClean="0"/>
              <a:t>Педагогическому коллективу СОШ № 12 необходимо уделять больше внимания нравственному воспитанию личности старшеклассника;</a:t>
            </a:r>
          </a:p>
          <a:p>
            <a:pPr lvl="0"/>
            <a:r>
              <a:rPr lang="ru-RU" sz="3100" dirty="0" smtClean="0"/>
              <a:t>Службе СППС помощи необходимо разработать программы по коррекции жизненных представлений;</a:t>
            </a:r>
          </a:p>
          <a:p>
            <a:pPr lvl="0"/>
            <a:r>
              <a:rPr lang="ru-RU" sz="3100" dirty="0" smtClean="0"/>
              <a:t>Провести круглые столы на тему нравственности, организовать общественные акции;</a:t>
            </a:r>
          </a:p>
          <a:p>
            <a:pPr lvl="0"/>
            <a:r>
              <a:rPr lang="ru-RU" sz="3100" dirty="0" smtClean="0"/>
              <a:t>В нравственном воспитании необходимо задействовать самих старшеклассников;</a:t>
            </a:r>
          </a:p>
          <a:p>
            <a:pPr lvl="0"/>
            <a:r>
              <a:rPr lang="ru-RU" sz="3100" dirty="0" smtClean="0"/>
              <a:t>Разработка жизненного плана и жизненной программы старшеклассников.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FCF09BF-8D10-46EF-94D8-C720CEDFE054}"/>
</file>

<file path=customXml/itemProps2.xml><?xml version="1.0" encoding="utf-8"?>
<ds:datastoreItem xmlns:ds="http://schemas.openxmlformats.org/officeDocument/2006/customXml" ds:itemID="{76F7FD18-0AE1-4951-9128-36DB2340C647}"/>
</file>

<file path=customXml/itemProps3.xml><?xml version="1.0" encoding="utf-8"?>
<ds:datastoreItem xmlns:ds="http://schemas.openxmlformats.org/officeDocument/2006/customXml" ds:itemID="{F603A037-9C01-402C-AFC4-4BF50029628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410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Проект на тему: Нравственность и жизненные идеалы в понимании старшеклассников</vt:lpstr>
      <vt:lpstr>Нравственность — есть принятие на себя ответственности за свои поступки. Поскольку, как следует из определения, нравственность основана на свободной воле, постольку нравственным может быть только свободное существо. В отличие от морали, которая является внешним требованием к поведению индивида, наряду с законом, нравственность — есть внутренняя установка индивида действовать согласно своей совести. </vt:lpstr>
      <vt:lpstr>Нравственные (моральные) регулятивы — это правила поведения, ориентированного на указанные ценности. Нравственные регулятивы разнообразны. Каждый индивид выбирает (осознанно или неосознанно) в пространстве культуры те из них, которые наиболее подходят для него. Среди них могут быть и такие, которые не одобряются окружающими. Но в каждой более или менее стабильной культуре имеется определенная система общепризнанных нравственных регулятивов, которые по традиции считаются обязательными для всех. Такие регулятивы являются нормами морали. </vt:lpstr>
      <vt:lpstr>Исследование о сформированности понятий нравственность и жизненные идеалы  было проведено в ГУО СОШ № 12, г. Жлобина. Объект  исследования: старшеклассники Предмет исследования: нравственное самосознание и жизненные приоритеты старшеклассников. Задачи: Изучить методическую литературу на тему нравственности; Изучить психологические особенности личности старшеклассника; Провести интервьюирование на заданную тему; Сделать выводы и представить рекомендации. </vt:lpstr>
      <vt:lpstr>Исследование проводилось в 10 “Б” классе, классный руководитель - Корнеевец Нина Александровна. В классе 24 человека, из них 12 девочек, 12 мальчиков. Учащимся задавались индивидуально следующие вопросы: Как вы понимаете термин нравственность? Какие для вас самые главные ценности в жизни? Было опрошено 24 человека. </vt:lpstr>
      <vt:lpstr>На первый вопрос: Как вы понимаете термин нравственность? 62,5 % учащихся ответили, что это личностно важное качество, необходимое для правильной жизненной позиции и отношений между людьми. А 37,5% ответили, что не понимают смысл этого термина. </vt:lpstr>
      <vt:lpstr>На второй вопрос: Какие для вас самые главные ценности в жизни? 83% ответили, что это здоровье близких и достижение поставленных целей, а 17% ответили личностный рост.   </vt:lpstr>
      <vt:lpstr>Т.о, исходя из полученных данных можно сделать следующие выводы: 1. В общем у учащихся 10 “Б” класса имеется представление и понятии нравственность; 2. Но необходимо более усердно осуществлять работу по формированию правильной жизненной и нравственной позиции; 3. Психологические особенности личности старшеклассника оказывают прямое воздействие на становление жизненной позиции; 4. Гендерные различия показывают характерность ответов девочек и мальчиков. Рекомендации: Педагогическому коллективу СОШ № 12 необходимо уделять больше внимания нравственному воспитанию личности старшеклассника; Службе СППС помощи необходимо разработать программы по коррекции жизненных представлений; Провести круглые столы на тему нравственности, организовать общественные акции; В нравственном воспитании необходимо задействовать самих старшеклассников; Разработка жизненного плана и жизненной программы старшеклассников.                        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на тему: Нравственность и жизненные идеалы в понимании старшеклассников</dc:title>
  <dc:creator>Admin</dc:creator>
  <cp:lastModifiedBy>Admin</cp:lastModifiedBy>
  <cp:revision>5</cp:revision>
  <dcterms:created xsi:type="dcterms:W3CDTF">2011-12-04T20:35:36Z</dcterms:created>
  <dcterms:modified xsi:type="dcterms:W3CDTF">2011-12-04T21:25:16Z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