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charts/chart12.xml" ContentType="application/vnd.openxmlformats-officedocument.drawingml.chart+xml"/>
  <Override PartName="/ppt/charts/chart8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6" autoAdjust="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083530183727035"/>
          <c:y val="0.17449999999999999"/>
          <c:w val="0.55033333333333334"/>
          <c:h val="0.82550000000000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да- 74 %</c:v>
                </c:pt>
                <c:pt idx="1">
                  <c:v>нет - 26%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негативное 70</c:v>
                </c:pt>
                <c:pt idx="1">
                  <c:v>невлияет 17%</c:v>
                </c:pt>
                <c:pt idx="2">
                  <c:v>затрудняюсь 13%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58530183727033E-2"/>
          <c:y val="0.14324999999999999"/>
          <c:w val="0.55033333333333334"/>
          <c:h val="0.82550000000000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школе 22%</c:v>
                </c:pt>
                <c:pt idx="1">
                  <c:v>родителей 17%</c:v>
                </c:pt>
                <c:pt idx="2">
                  <c:v>телепередач 48%</c:v>
                </c:pt>
                <c:pt idx="3">
                  <c:v>литература 13%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родителям 12%</c:v>
                </c:pt>
                <c:pt idx="1">
                  <c:v>преподу 13%</c:v>
                </c:pt>
                <c:pt idx="2">
                  <c:v>поговорил 48%</c:v>
                </c:pt>
                <c:pt idx="3">
                  <c:v>ничего 26%</c:v>
                </c:pt>
                <c:pt idx="4">
                  <c:v>другое 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отлично 57%</c:v>
                </c:pt>
                <c:pt idx="1">
                  <c:v>хорошо 35%</c:v>
                </c:pt>
                <c:pt idx="2">
                  <c:v>Плохо 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читаю 13%</c:v>
                </c:pt>
                <c:pt idx="1">
                  <c:v>в секции 30%</c:v>
                </c:pt>
                <c:pt idx="2">
                  <c:v>во дворе 44%</c:v>
                </c:pt>
                <c:pt idx="3">
                  <c:v>другое 13%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 100%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9%</c:v>
                </c:pt>
                <c:pt idx="1">
                  <c:v>нет 91%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1%</c:v>
                </c:pt>
                <c:pt idx="1">
                  <c:v>нет 99%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61%</c:v>
                </c:pt>
                <c:pt idx="1">
                  <c:v>со мной не случиться 39%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инф. о посл-х 52%</c:v>
                </c:pt>
                <c:pt idx="1">
                  <c:v>запреты взрослых 39%</c:v>
                </c:pt>
                <c:pt idx="2">
                  <c:v>затрудняюсь 9%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друзьям 13%</c:v>
                </c:pt>
                <c:pt idx="1">
                  <c:v>наркоманам  26%</c:v>
                </c:pt>
                <c:pt idx="2">
                  <c:v>родителям 13%</c:v>
                </c:pt>
                <c:pt idx="3">
                  <c:v>врачам 35%</c:v>
                </c:pt>
                <c:pt idx="4">
                  <c:v>учителям 13%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54C814-56A5-420E-9A64-35F38F4FE490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F7A5F2-1667-4B9F-BD4A-B738237E6B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280920" cy="2808312"/>
          </a:xfrm>
        </p:spPr>
        <p:txBody>
          <a:bodyPr/>
          <a:lstStyle/>
          <a:p>
            <a:r>
              <a:rPr lang="ru-RU" sz="4400" dirty="0" smtClean="0"/>
              <a:t>Исследовательская работа на тему « Изучение осведомленности обучающихся о вреде наркотиков»</a:t>
            </a:r>
            <a:endParaRPr lang="ru-RU" sz="4400" dirty="0"/>
          </a:p>
        </p:txBody>
      </p:sp>
      <p:pic>
        <p:nvPicPr>
          <p:cNvPr id="1026" name="Picture 2" descr="C:\Users\НАДЯ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1729"/>
            <a:ext cx="7704856" cy="29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Пробовал ли ты наркотическое вещество?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23486263"/>
              </p:ext>
            </p:extLst>
          </p:nvPr>
        </p:nvGraphicFramePr>
        <p:xfrm>
          <a:off x="1547664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Знаешь ли ты о пагубном действии наркотиков на здоровье человека?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8525635"/>
              </p:ext>
            </p:extLst>
          </p:nvPr>
        </p:nvGraphicFramePr>
        <p:xfrm>
          <a:off x="1403648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9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Как ты думаешь, чем можно предотвратить употребление наркотиков?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11397973"/>
              </p:ext>
            </p:extLst>
          </p:nvPr>
        </p:nvGraphicFramePr>
        <p:xfrm>
          <a:off x="1619672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Кому ты доверяешь, к чьим словам прислушиваешься в вопросах о наркомании?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9181706"/>
              </p:ext>
            </p:extLst>
          </p:nvPr>
        </p:nvGraphicFramePr>
        <p:xfrm>
          <a:off x="1619672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4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 на тебя действует информация о наркотиках, которую ты получаешь из бесед в школе, телепередач, публикаций в газетах?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0644552"/>
              </p:ext>
            </p:extLst>
          </p:nvPr>
        </p:nvGraphicFramePr>
        <p:xfrm>
          <a:off x="1547664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2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3600" dirty="0"/>
              <a:t>Нужна ли тебе информация о наркотиках, наркомании и последствиях?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6783361"/>
              </p:ext>
            </p:extLst>
          </p:nvPr>
        </p:nvGraphicFramePr>
        <p:xfrm>
          <a:off x="1547664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8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Что бы ты предпринял, если бы узнал, что твой друг употребляет наркотики?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32080255"/>
              </p:ext>
            </p:extLst>
          </p:nvPr>
        </p:nvGraphicFramePr>
        <p:xfrm>
          <a:off x="118762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6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ВНИМАНИЕ!!!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НАДЯ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734747" cy="590465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800" dirty="0" smtClean="0"/>
              <a:t>: Выявить осведомленность подростков о вреде наркотиков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Объект исследования: </a:t>
            </a:r>
            <a:r>
              <a:rPr lang="ru-RU" sz="2800" dirty="0" smtClean="0"/>
              <a:t>подростки 16-17 лет (23 человека)</a:t>
            </a:r>
          </a:p>
          <a:p>
            <a:pPr lvl="0" algn="just">
              <a:buClr>
                <a:srgbClr val="873624"/>
              </a:buCl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Методика</a:t>
            </a:r>
            <a:r>
              <a:rPr lang="ru-RU" dirty="0">
                <a:solidFill>
                  <a:srgbClr val="895D1D"/>
                </a:solidFill>
              </a:rPr>
              <a:t>: </a:t>
            </a:r>
            <a:r>
              <a:rPr lang="ru-RU" sz="2800" dirty="0">
                <a:solidFill>
                  <a:srgbClr val="895D1D"/>
                </a:solidFill>
              </a:rPr>
              <a:t>анкета « Наркотики и подросток</a:t>
            </a:r>
            <a:r>
              <a:rPr lang="ru-RU" sz="2800" dirty="0" smtClean="0">
                <a:solidFill>
                  <a:srgbClr val="895D1D"/>
                </a:solidFill>
              </a:rPr>
              <a:t>»</a:t>
            </a:r>
          </a:p>
          <a:p>
            <a:pPr lvl="0" algn="just">
              <a:buClr>
                <a:srgbClr val="873624"/>
              </a:buClr>
            </a:pPr>
            <a:endParaRPr lang="ru-RU" sz="2800" dirty="0">
              <a:solidFill>
                <a:srgbClr val="895D1D"/>
              </a:solidFill>
            </a:endParaRP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pic>
        <p:nvPicPr>
          <p:cNvPr id="2051" name="Picture 3" descr="C:\Users\НАДЯ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7768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720079"/>
          </a:xfrm>
        </p:spPr>
        <p:txBody>
          <a:bodyPr/>
          <a:lstStyle/>
          <a:p>
            <a:r>
              <a:rPr lang="ru-RU" sz="4400" dirty="0" smtClean="0"/>
              <a:t>Задачи исследования: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496944" cy="5544616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Изучить по литературным источникам влияние наркотиков на организм человека в целом и на организм подростка в частности.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Провести анкетирование учащихся 11 – х классов по вопросу осведомленности о вреде наркотиков.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Разработать рекомендации по профилактике наркомании.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 descr="C:\Users\НАДЯ\Desktop\45329815_Fancy_a_shot__by_jashack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1080119"/>
          </a:xfrm>
        </p:spPr>
        <p:txBody>
          <a:bodyPr/>
          <a:lstStyle/>
          <a:p>
            <a:r>
              <a:rPr lang="ru-RU" sz="2800" dirty="0" smtClean="0"/>
              <a:t>Анкетирование учащихся Средняя общеобразовательная школа №30 г. Гомеля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484784"/>
            <a:ext cx="7734747" cy="4824536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1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Много ли у тебя свободного времени?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77518855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1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Calibri"/>
                <a:cs typeface="Times New Roman"/>
              </a:rPr>
              <a:t>Как ты учишься?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955324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4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Чем занимаешься в свободное время?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05791173"/>
              </p:ext>
            </p:extLst>
          </p:nvPr>
        </p:nvGraphicFramePr>
        <p:xfrm>
          <a:off x="1691680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1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Знаешь ли ты, что такое наркомания?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2371064"/>
              </p:ext>
            </p:extLst>
          </p:nvPr>
        </p:nvGraphicFramePr>
        <p:xfrm>
          <a:off x="1619672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7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Предлагали ли тебе когда-нибудь наркотик?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44047201"/>
              </p:ext>
            </p:extLst>
          </p:nvPr>
        </p:nvGraphicFramePr>
        <p:xfrm>
          <a:off x="1619672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1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51519B-B72A-4F7D-BC4B-B0288AB6A870}"/>
</file>

<file path=customXml/itemProps2.xml><?xml version="1.0" encoding="utf-8"?>
<ds:datastoreItem xmlns:ds="http://schemas.openxmlformats.org/officeDocument/2006/customXml" ds:itemID="{FEAE523F-9295-40F5-8B6F-E0B70857694F}"/>
</file>

<file path=customXml/itemProps3.xml><?xml version="1.0" encoding="utf-8"?>
<ds:datastoreItem xmlns:ds="http://schemas.openxmlformats.org/officeDocument/2006/customXml" ds:itemID="{E6CDEFCF-9CAD-4038-90C3-07E3D6416B58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167</TotalTime>
  <Words>224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Исследовательская работа на тему « Изучение осведомленности обучающихся о вреде наркотиков»</vt:lpstr>
      <vt:lpstr>Презентация PowerPoint</vt:lpstr>
      <vt:lpstr>Задачи исследования:</vt:lpstr>
      <vt:lpstr>Анкетирование учащихся Средняя общеобразовательная школа №30 г. Гомеля</vt:lpstr>
      <vt:lpstr>Много ли у тебя свободного времени?</vt:lpstr>
      <vt:lpstr>Как ты учишься? </vt:lpstr>
      <vt:lpstr>Чем занимаешься в свободное время?</vt:lpstr>
      <vt:lpstr>Знаешь ли ты, что такое наркомания?</vt:lpstr>
      <vt:lpstr>Предлагали ли тебе когда-нибудь наркотик?</vt:lpstr>
      <vt:lpstr>Пробовал ли ты наркотическое вещество?</vt:lpstr>
      <vt:lpstr>Знаешь ли ты о пагубном действии наркотиков на здоровье человека?</vt:lpstr>
      <vt:lpstr>Как ты думаешь, чем можно предотвратить употребление наркотиков?</vt:lpstr>
      <vt:lpstr>Кому ты доверяешь, к чьим словам прислушиваешься в вопросах о наркомании?</vt:lpstr>
      <vt:lpstr>Как на тебя действует информация о наркотиках, которую ты получаешь из бесед в школе, телепередач, публикаций в газетах?</vt:lpstr>
      <vt:lpstr>Нужна ли тебе информация о наркотиках, наркомании и последствиях?</vt:lpstr>
      <vt:lpstr>Что бы ты предпринял, если бы узнал, что твой друг употребляет наркотики?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11</cp:revision>
  <dcterms:created xsi:type="dcterms:W3CDTF">2011-12-23T15:16:49Z</dcterms:created>
  <dcterms:modified xsi:type="dcterms:W3CDTF">2011-12-23T18:04:16Z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