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F7BB-DA41-4066-B2CE-D44BE41F9F58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560C-A1C6-46CD-B9FF-28B446DA845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Исследовательский проект на тему: «Нарушение межличностных взаимоотношений подростков в коллективе класса»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Lenovo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3358"/>
            <a:ext cx="3312368" cy="2087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44208" y="4437112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  <a:r>
              <a:rPr lang="ru-RU" sz="2800" dirty="0" smtClean="0"/>
              <a:t>ыполнила студентка группы СП-43 Громыко В.Н.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5987008" cy="316835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500" dirty="0"/>
              <a:t>Исследование межличностных взаимоотношений в </a:t>
            </a:r>
            <a:r>
              <a:rPr lang="ru-RU" sz="3500" dirty="0" smtClean="0"/>
              <a:t>подростковом классе </a:t>
            </a:r>
            <a:r>
              <a:rPr lang="ru-RU" sz="3500" dirty="0"/>
              <a:t>было проведено на базе 8 «Б» класса СШ №30 г. Гомеля. Выборка испытуемых составила 15 человек (7 девочек и 8 мальчиков) в возрасте 13-14 лет.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J:\Фото\Фото0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4680520" cy="30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социометрического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В </a:t>
            </a:r>
            <a:r>
              <a:rPr lang="ru-RU" sz="2200" dirty="0"/>
              <a:t>классе выявилось: 2 лидера – две девочки; 8 предпочитаемых </a:t>
            </a:r>
            <a:r>
              <a:rPr lang="ru-RU" sz="2200" dirty="0">
                <a:sym typeface="Symbol"/>
              </a:rPr>
              <a:t></a:t>
            </a:r>
            <a:r>
              <a:rPr lang="ru-RU" sz="2200" dirty="0"/>
              <a:t> три девочки и пять мальчиков; 3 неавторитетных – девочка и два мальчика; 2 отвергнутых – девочка и мальчик. Наличие в классе трех неавторитетных, то есть минимально включенных в межличностное взаимодействие школьников, и двое «изгоев» вызывают тревогу и могут характеризовать как школьный класс с невысоким уровнем благополучия, так как коллектив сверстников выступает определяющим фактором формирования личности подростка, обусловливает его социальную направленность, способствует социализации, социально-педагогической адаптации. Ввиду этого изоляция от коллектива сверстников имеет серьезные последствия в жизни подростка, которые проявляются в формировании негативных черт личности и, как следствие, </a:t>
            </a:r>
            <a:r>
              <a:rPr lang="ru-RU" sz="2200" dirty="0">
                <a:sym typeface="Symbol"/>
              </a:rPr>
              <a:t></a:t>
            </a:r>
            <a:r>
              <a:rPr lang="ru-RU" sz="2200" dirty="0"/>
              <a:t> в социально педагогической </a:t>
            </a:r>
            <a:r>
              <a:rPr lang="ru-RU" sz="2200" dirty="0" err="1"/>
              <a:t>дезадаптации</a:t>
            </a:r>
            <a:r>
              <a:rPr lang="ru-RU" sz="22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 </a:t>
            </a:r>
            <a:r>
              <a:rPr lang="ru-RU" dirty="0"/>
              <a:t>целью диагностики межличностных взаимоотношений в классном коллективе подростков также были использованы следующие методики: </a:t>
            </a:r>
          </a:p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1. Методика оценки психологической атмосферы в коллективе;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2. Методика диагностики ведущей стратегии защиты в общении с партнерами;</a:t>
            </a:r>
          </a:p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3. Методика диагностики стиля поведения в общении</a:t>
            </a:r>
            <a:r>
              <a:rPr lang="ru-RU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К. Томаса.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4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2783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психологической атмосферы в коллективе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человек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% выборки</a:t>
                      </a:r>
                      <a:endParaRPr lang="ru-RU" sz="2400" dirty="0"/>
                    </a:p>
                  </a:txBody>
                  <a:tcPr/>
                </a:tc>
              </a:tr>
              <a:tr h="86397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Низкий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20,0</a:t>
                      </a:r>
                      <a:endParaRPr lang="ru-RU" sz="3600" dirty="0"/>
                    </a:p>
                  </a:txBody>
                  <a:tcPr/>
                </a:tc>
              </a:tr>
              <a:tr h="86397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Средний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60,0</a:t>
                      </a:r>
                      <a:endParaRPr lang="ru-RU" sz="3600" dirty="0"/>
                    </a:p>
                  </a:txBody>
                  <a:tcPr/>
                </a:tc>
              </a:tr>
              <a:tr h="86397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Высокий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20,0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260649"/>
            <a:ext cx="61024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Методика оценки психологической атмосферы в </a:t>
            </a:r>
            <a:r>
              <a:rPr lang="ru-RU" sz="2800" i="1" dirty="0" smtClean="0"/>
              <a:t>коллективе.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29598" y="74711"/>
            <a:ext cx="6848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оценка психологической атмосферы в коллективе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метода семантического дифференциала.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85584" cy="1872208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Методика диагностики ведущей стратегии защиты</a:t>
            </a:r>
            <a:r>
              <a:rPr lang="ru-RU" sz="3600" b="1" i="1" dirty="0"/>
              <a:t> </a:t>
            </a:r>
            <a:r>
              <a:rPr lang="ru-RU" sz="3600" i="1" dirty="0"/>
              <a:t>в общении с </a:t>
            </a:r>
            <a:r>
              <a:rPr lang="ru-RU" sz="3600" i="1" dirty="0" smtClean="0"/>
              <a:t>партнерами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/>
              <a:t> </a:t>
            </a:r>
            <a:r>
              <a:rPr lang="ru-RU" sz="3600" i="1" dirty="0"/>
              <a:t>Цель</a:t>
            </a:r>
            <a:r>
              <a:rPr lang="ru-RU" sz="3600" dirty="0"/>
              <a:t>: исследование ведущей стратегии защиты при общении подростков в группе.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924173"/>
          <a:ext cx="8229600" cy="301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18366"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 стратегии защиты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Кол-во человек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выборки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244"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Миролюбие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20,0%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244"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Избегание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just"/>
                      <a:r>
                        <a:rPr lang="ru-RU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26,7%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244">
                <a:tc>
                  <a:txBody>
                    <a:bodyPr/>
                    <a:lstStyle/>
                    <a:p>
                      <a:pPr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Агрессия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just"/>
                      <a:r>
                        <a:rPr lang="ru-RU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53,3%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i="1" dirty="0"/>
              <a:t>Методика диагностики стиля поведения в общении К. </a:t>
            </a:r>
            <a:r>
              <a:rPr lang="ru-RU" sz="2800" i="1" dirty="0" smtClean="0"/>
              <a:t>Томаса.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Цель</a:t>
            </a:r>
            <a:r>
              <a:rPr lang="ru-RU" sz="2800" dirty="0"/>
              <a:t>: методика используется для изучения личностной предрасположенности к конфликтному поведению</a:t>
            </a:r>
            <a:r>
              <a:rPr lang="ru-RU" sz="2800" b="1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2564904"/>
          <a:ext cx="8280918" cy="362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6"/>
                <a:gridCol w="2760306"/>
                <a:gridCol w="2760306"/>
              </a:tblGrid>
              <a:tr h="852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Название шкалы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Кол-во человек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% выборки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Соперничество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Сотрудничество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Избегание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Приспособление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Компромисс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69D92D-5233-4CF8-812B-2F10B3A84558}"/>
</file>

<file path=customXml/itemProps2.xml><?xml version="1.0" encoding="utf-8"?>
<ds:datastoreItem xmlns:ds="http://schemas.openxmlformats.org/officeDocument/2006/customXml" ds:itemID="{6C51F99A-1419-4DC7-9A4B-294455E0DECE}"/>
</file>

<file path=customXml/itemProps3.xml><?xml version="1.0" encoding="utf-8"?>
<ds:datastoreItem xmlns:ds="http://schemas.openxmlformats.org/officeDocument/2006/customXml" ds:itemID="{AFACC71D-F916-4A27-9BC4-697B26017704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302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Исследовательский проект на тему: «Нарушение межличностных взаимоотношений подростков в коллективе класса» </vt:lpstr>
      <vt:lpstr>Слайд 2</vt:lpstr>
      <vt:lpstr>Результаты социометрического исследования</vt:lpstr>
      <vt:lpstr>Слайд 4</vt:lpstr>
      <vt:lpstr>Слайд 5</vt:lpstr>
      <vt:lpstr>Методика диагностики ведущей стратегии защиты в общении с партнерами.  Цель: исследование ведущей стратегии защиты при общении подростков в группе. </vt:lpstr>
      <vt:lpstr>Методика диагностики стиля поведения в общении К. Томаса. Цель: методика используется для изучения личностной предрасположенности к конфликтному поведению.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 на тему: «Нарушение межличностных взаимоотношений подростков в коллективе класса» </dc:title>
  <dc:creator>Lenovo</dc:creator>
  <cp:lastModifiedBy>Lenovo</cp:lastModifiedBy>
  <cp:revision>1</cp:revision>
  <dcterms:created xsi:type="dcterms:W3CDTF">2012-05-13T13:30:29Z</dcterms:created>
  <dcterms:modified xsi:type="dcterms:W3CDTF">2012-05-13T14:21:02Z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