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71" r:id="rId6"/>
    <p:sldId id="272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8641-D679-44E1-84B1-95F8A565178C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4BA7-36A5-41F7-A51A-76CF5437B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CCBB-574A-42B2-9849-748710A89E3D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DCEA-7F55-4A32-9D48-EDD468B7D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540D-59BF-4B25-A4AD-0700D8DDD236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4C4E-FC1D-4BD2-993E-06E93262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415B-9CA3-4B89-B995-140711097558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4487-EABF-4256-9829-92F394F07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AF81-0B71-456F-93B0-C729B27D480A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5EC6-5869-406D-9B80-1B8AD816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BEF3-9968-41EB-B885-E296C4A4D51E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A75B-C2AF-4C02-BE0A-A08BBD46D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4FB9-6D72-4692-81BE-CC7E60FBE849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1C14-C040-42D4-9A33-0277BC0BD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977B-3737-43C6-B6CA-221BF426546B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AF9D-6EB4-43EE-89D9-3D7A29C15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AF48-4786-45BE-A9CE-8564BC55203F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E39E-F853-4578-A206-B5445EA75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38C6-9342-44E0-83AC-A87DC7A379E4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4DD6-311E-442C-8F19-535486134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C9A9-CE7C-46FF-86ED-26D07D4285EC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3664D-4181-45D4-894E-9FA8B7738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C803F9-6D1D-47B2-9B1C-25F899E68045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15ECE-FCBE-4A73-AF6B-34FFFF690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CD88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53511" y="-807516"/>
            <a:ext cx="14675576" cy="24750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</a:rPr>
              <a:t>Вечер</a:t>
            </a:r>
            <a:r>
              <a:rPr lang="en-US" sz="6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i="1" dirty="0" smtClean="0">
                <a:solidFill>
                  <a:schemeClr val="accent6">
                    <a:lumMod val="50000"/>
                  </a:schemeClr>
                </a:solidFill>
              </a:rPr>
              <a:t>памяти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356100" y="2438400"/>
            <a:ext cx="47879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421E"/>
                </a:solidFill>
                <a:latin typeface="Calibri" pitchFamily="34" charset="0"/>
              </a:rPr>
              <a:t>Выготского</a:t>
            </a:r>
          </a:p>
          <a:p>
            <a:r>
              <a:rPr lang="ru-RU" sz="4800" b="1" i="1">
                <a:solidFill>
                  <a:srgbClr val="00421E"/>
                </a:solidFill>
                <a:latin typeface="Calibri" pitchFamily="34" charset="0"/>
              </a:rPr>
              <a:t>Льва</a:t>
            </a:r>
            <a:r>
              <a:rPr lang="en-US" sz="4800" b="1" i="1">
                <a:solidFill>
                  <a:srgbClr val="00421E"/>
                </a:solidFill>
                <a:latin typeface="Calibri" pitchFamily="34" charset="0"/>
              </a:rPr>
              <a:t> </a:t>
            </a:r>
            <a:br>
              <a:rPr lang="en-US" sz="4800" b="1" i="1">
                <a:solidFill>
                  <a:srgbClr val="00421E"/>
                </a:solidFill>
                <a:latin typeface="Calibri" pitchFamily="34" charset="0"/>
              </a:rPr>
            </a:br>
            <a:r>
              <a:rPr lang="ru-RU" sz="4800" b="1" i="1">
                <a:solidFill>
                  <a:srgbClr val="00421E"/>
                </a:solidFill>
                <a:latin typeface="Calibri" pitchFamily="34" charset="0"/>
              </a:rPr>
              <a:t>Семеновича</a:t>
            </a:r>
          </a:p>
          <a:p>
            <a:endParaRPr lang="ru-RU" sz="2400" b="1" i="1">
              <a:solidFill>
                <a:srgbClr val="00421E"/>
              </a:solidFill>
              <a:latin typeface="Calibri" pitchFamily="34" charset="0"/>
            </a:endParaRPr>
          </a:p>
          <a:p>
            <a:endParaRPr lang="ru-RU" sz="2400" b="1" i="1">
              <a:solidFill>
                <a:srgbClr val="00421E"/>
              </a:solidFill>
              <a:latin typeface="Calibri" pitchFamily="34" charset="0"/>
            </a:endParaRPr>
          </a:p>
          <a:p>
            <a:pPr algn="r"/>
            <a:r>
              <a:rPr lang="ru-RU" sz="2400" b="1" i="1">
                <a:solidFill>
                  <a:srgbClr val="00421E"/>
                </a:solidFill>
                <a:latin typeface="Calibri" pitchFamily="34" charset="0"/>
              </a:rPr>
              <a:t>(кафедра психологии, </a:t>
            </a:r>
          </a:p>
          <a:p>
            <a:pPr algn="r"/>
            <a:r>
              <a:rPr lang="ru-RU" sz="2400" b="1" i="1">
                <a:solidFill>
                  <a:srgbClr val="00421E"/>
                </a:solidFill>
                <a:latin typeface="Calibri" pitchFamily="34" charset="0"/>
              </a:rPr>
              <a:t>23 ноября 2012 г.)</a:t>
            </a:r>
            <a:endParaRPr lang="ru-RU" sz="2400" b="1" i="1">
              <a:latin typeface="Calibri" pitchFamily="34" charset="0"/>
            </a:endParaRPr>
          </a:p>
        </p:txBody>
      </p:sp>
      <p:pic>
        <p:nvPicPr>
          <p:cNvPr id="13315" name="Picture 5" descr="Выготский 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989138"/>
            <a:ext cx="35067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i="1" smtClean="0"/>
              <a:t>Грамотой </a:t>
            </a:r>
            <a:br>
              <a:rPr lang="ru-RU" sz="5400" i="1" smtClean="0"/>
            </a:br>
            <a:r>
              <a:rPr lang="ru-RU" sz="5400" i="1" smtClean="0"/>
              <a:t>награждается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студент группы ПС-41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Сериков Алексей Вячеславович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победитель конкурса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в номинации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«Психологическое эссе»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i="1" smtClean="0"/>
              <a:t>Грамотой </a:t>
            </a:r>
            <a:br>
              <a:rPr lang="ru-RU" sz="5400" i="1" smtClean="0"/>
            </a:br>
            <a:r>
              <a:rPr lang="ru-RU" sz="5400" i="1" smtClean="0"/>
              <a:t>награждается</a:t>
            </a:r>
            <a:endParaRPr lang="ru-RU" sz="5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студентка группы ПС-41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Мурашова Юлия Владимировна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победитель конкурса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в номинации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«Фото и видео материалы»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i="1" smtClean="0"/>
              <a:t>Грамотой </a:t>
            </a:r>
            <a:br>
              <a:rPr lang="ru-RU" sz="5400" i="1" smtClean="0"/>
            </a:br>
            <a:r>
              <a:rPr lang="ru-RU" sz="5400" i="1" smtClean="0"/>
              <a:t>награждается</a:t>
            </a:r>
            <a:endParaRPr lang="ru-RU" sz="5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</a:rPr>
              <a:t>студент группы ПС-31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300" dirty="0" err="1" smtClean="0"/>
              <a:t>Балобан</a:t>
            </a:r>
            <a:r>
              <a:rPr lang="ru-RU" sz="4300" dirty="0" smtClean="0"/>
              <a:t> Александр Викторович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победитель конкурса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 номинации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«Художественное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творчество по мотивам наследия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Л.С.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Выготского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i="1" smtClean="0"/>
              <a:t>Грамотой </a:t>
            </a:r>
            <a:br>
              <a:rPr lang="ru-RU" sz="5400" i="1" smtClean="0"/>
            </a:br>
            <a:r>
              <a:rPr lang="ru-RU" sz="5400" i="1" smtClean="0"/>
              <a:t>награждаются</a:t>
            </a:r>
            <a:endParaRPr lang="ru-RU" sz="5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студентка группы ПС-22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err="1" smtClean="0"/>
              <a:t>Шундикова</a:t>
            </a:r>
            <a:r>
              <a:rPr lang="ru-RU" sz="4000" dirty="0" smtClean="0"/>
              <a:t> Екатерина Владимировна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победительница конкурса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 номинации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«Художественное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творчество по мотивам наследия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Л.С.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Выготского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i="1" smtClean="0"/>
              <a:t>Грамотой </a:t>
            </a:r>
            <a:br>
              <a:rPr lang="ru-RU" sz="5400" i="1" smtClean="0"/>
            </a:br>
            <a:r>
              <a:rPr lang="ru-RU" sz="5400" i="1" smtClean="0"/>
              <a:t>награждаются</a:t>
            </a:r>
            <a:endParaRPr lang="ru-RU" sz="5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студентка группы ПС-22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err="1" smtClean="0"/>
              <a:t>Титовец</a:t>
            </a:r>
            <a:r>
              <a:rPr lang="ru-RU" sz="4000" dirty="0" smtClean="0"/>
              <a:t> Ольга Сергеевна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победительница конкурса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 номинации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«Художественное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творчество по мотивам наследия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Л.С.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Выготского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724275"/>
          </a:xfrm>
        </p:spPr>
        <p:txBody>
          <a:bodyPr/>
          <a:lstStyle/>
          <a:p>
            <a:pPr algn="ctr" eaLnBrk="1" hangingPunct="1"/>
            <a:r>
              <a:rPr lang="ru-RU" sz="9600" smtClean="0"/>
              <a:t>Молодцы!</a:t>
            </a:r>
            <a:br>
              <a:rPr lang="ru-RU" sz="9600" smtClean="0"/>
            </a:br>
            <a:r>
              <a:rPr lang="ru-RU" sz="9600" smtClean="0"/>
              <a:t>Так держать!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4" descr="The Road Less Traveled, Door County, Wiscons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429625" cy="6357938"/>
          </a:xfr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835150" y="6021388"/>
            <a:ext cx="561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</a:rPr>
              <a:t>Подведение итогов семинара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Программа семинара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000" smtClean="0">
                <a:solidFill>
                  <a:schemeClr val="bg1"/>
                </a:solidFill>
              </a:rPr>
              <a:t>1</a:t>
            </a:r>
            <a:r>
              <a:rPr lang="ru-RU" sz="2000" smtClean="0">
                <a:solidFill>
                  <a:schemeClr val="bg1"/>
                </a:solidFill>
              </a:rPr>
              <a:t>. Открытие семинара, вступительное слово (Л.И. Селиванова, к.п.н., доцент, зав. каф. психологии УО ГГУ им. Ф. Скорины)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2. Лирическая пауза (Мороз Любовь, ПС-31)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3. Презентация </a:t>
            </a:r>
            <a:r>
              <a:rPr lang="ru-RU" sz="2000" i="1" smtClean="0">
                <a:solidFill>
                  <a:schemeClr val="bg1"/>
                </a:solidFill>
              </a:rPr>
              <a:t>«Л.С. Выготский: жизнь в Гомеле (известные и неизвестные факты)»</a:t>
            </a:r>
            <a:r>
              <a:rPr lang="ru-RU" sz="2000" smtClean="0">
                <a:solidFill>
                  <a:schemeClr val="bg1"/>
                </a:solidFill>
              </a:rPr>
              <a:t> (Н.Н. Дудаль – ст. преподаватель кафедры психологии УО ГГУ им. Ф. Скорины)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4. Лирическая пауза ( Деревяго Полина, ПС-31)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5. Сообщение </a:t>
            </a:r>
            <a:r>
              <a:rPr lang="ru-RU" sz="2000" i="1" smtClean="0">
                <a:solidFill>
                  <a:schemeClr val="bg1"/>
                </a:solidFill>
              </a:rPr>
              <a:t>«Обзор новых публикаций о Л.С. Выготском»</a:t>
            </a:r>
            <a:r>
              <a:rPr lang="ru-RU" sz="2000" smtClean="0">
                <a:solidFill>
                  <a:schemeClr val="bg1"/>
                </a:solidFill>
              </a:rPr>
              <a:t> (С.Н. Жеребцов – к.пс.н., доцент, доцент кафедры психологии УО ГГУ им. Ф. Скорины)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6. Лирическая пауза (Забиран Артем, ПС-33)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7. Подведение итогов конкурса студенческих научных и творческих работ по номинациям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8.Лирическая пауза (Кобзев Р.А., аспирант)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9. Обсуждения, дискуссии  (к.м.н., доц. Соколова Э.А. и др.)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10. Лирическая пауза (Селиванова Л.И., к.п.н.)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11. Подведение итогов и закрытие семинара (Л.И. Селиванова) 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285750" y="571500"/>
            <a:ext cx="8858250" cy="73580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>
                <a:solidFill>
                  <a:schemeClr val="bg1"/>
                </a:solidFill>
              </a:rPr>
              <a:t>Вступительное      слово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i="1" smtClean="0">
                <a:solidFill>
                  <a:schemeClr val="bg1"/>
                </a:solidFill>
              </a:rPr>
              <a:t>     Л.И. Селиванова</a:t>
            </a:r>
            <a:r>
              <a:rPr lang="ru-RU" sz="4800" i="1" smtClean="0">
                <a:solidFill>
                  <a:schemeClr val="bg1"/>
                </a:solidFill>
              </a:rPr>
              <a:t>,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800" i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800" i="1" smtClean="0">
                <a:solidFill>
                  <a:schemeClr val="bg1"/>
                </a:solidFill>
              </a:rPr>
              <a:t>  </a:t>
            </a:r>
            <a:r>
              <a:rPr lang="ru-RU" sz="3600" i="1" smtClean="0">
                <a:solidFill>
                  <a:schemeClr val="bg1"/>
                </a:solidFill>
              </a:rPr>
              <a:t>к.п.н.,    доцент, зав. каф. психологии УО ГГУ им. Ф.Скорины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осень1 (10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715375" cy="6429375"/>
          </a:xfr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5514975"/>
            <a:ext cx="7618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/>
              <a:t>Выступает Мороз Любовь (гр. ПС-31)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i="1" smtClean="0">
                <a:solidFill>
                  <a:srgbClr val="00421E"/>
                </a:solidFill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00421E"/>
                </a:solidFill>
                <a:latin typeface="Arial Black" pitchFamily="34" charset="0"/>
              </a:rPr>
              <a:t>«Л.С. Выготский: жизнь в Гомеле </a:t>
            </a:r>
            <a:r>
              <a:rPr lang="ru-RU" sz="2800" b="1" i="1" smtClean="0">
                <a:solidFill>
                  <a:srgbClr val="00421E"/>
                </a:solidFill>
                <a:latin typeface="Arial Black" pitchFamily="34" charset="0"/>
              </a:rPr>
              <a:t>(известные и неизвестные факты)»</a:t>
            </a:r>
            <a:r>
              <a:rPr lang="ru-RU" sz="3200" b="1" i="1" smtClean="0">
                <a:solidFill>
                  <a:srgbClr val="00421E"/>
                </a:solidFill>
                <a:latin typeface="Arial Black" pitchFamily="34" charset="0"/>
              </a:rPr>
              <a:t> </a:t>
            </a:r>
            <a:endParaRPr lang="en-US" sz="3200" b="1" i="1" smtClean="0">
              <a:solidFill>
                <a:srgbClr val="00421E"/>
              </a:solidFill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3200" b="1" i="1" smtClean="0">
              <a:solidFill>
                <a:srgbClr val="00421E"/>
              </a:solidFill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i="1" smtClean="0">
                <a:solidFill>
                  <a:srgbClr val="00421E"/>
                </a:solidFill>
                <a:latin typeface="Arial Narrow" pitchFamily="34" charset="0"/>
              </a:rPr>
              <a:t>Н.Н. Дудаль,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900" b="1" i="1" smtClean="0">
              <a:solidFill>
                <a:srgbClr val="00421E"/>
              </a:solidFill>
              <a:latin typeface="Arial Narrow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00421E"/>
                </a:solidFill>
                <a:latin typeface="Arial Narrow" pitchFamily="34" charset="0"/>
              </a:rPr>
              <a:t>ст. преподаватель кафедры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00421E"/>
                </a:solidFill>
                <a:latin typeface="Arial Narrow" pitchFamily="34" charset="0"/>
              </a:rPr>
              <a:t>психологии УО ГГУ им. Ф. Скорины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Munising Falls Trail, Alger County, Michiga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384175"/>
            <a:ext cx="8643938" cy="6357938"/>
          </a:xfr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650" y="5516563"/>
            <a:ext cx="768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i="1"/>
              <a:t>Выступает Деревяго Полина (гр. ПС-31)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8637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«Обзор новых публикаций о Л.С. 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Выготском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С.Н. Жеребцов </a:t>
            </a:r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i="1" dirty="0" err="1" smtClean="0">
                <a:solidFill>
                  <a:schemeClr val="accent6">
                    <a:lumMod val="50000"/>
                  </a:schemeClr>
                </a:solidFill>
              </a:rPr>
              <a:t>к.пс.н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., доцент, доцент кафедры   психологии УО ГГУ им. Ф. Скорины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Dixie National Forest, Uta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12738"/>
            <a:ext cx="8715375" cy="6429375"/>
          </a:xfr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71550" y="836613"/>
            <a:ext cx="737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/>
              <a:t>Выступает Забиран Артем (гр. ПС-33)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68166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Подведение итогов конкурса студенческих работ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EFF"/>
      </a:lt1>
      <a:dk2>
        <a:srgbClr val="00843C"/>
      </a:dk2>
      <a:lt2>
        <a:srgbClr val="EBDDC3"/>
      </a:lt2>
      <a:accent1>
        <a:srgbClr val="00B050"/>
      </a:accent1>
      <a:accent2>
        <a:srgbClr val="2CBA58"/>
      </a:accent2>
      <a:accent3>
        <a:srgbClr val="00B050"/>
      </a:accent3>
      <a:accent4>
        <a:srgbClr val="5CD882"/>
      </a:accent4>
      <a:accent5>
        <a:srgbClr val="00B050"/>
      </a:accent5>
      <a:accent6>
        <a:srgbClr val="00843C"/>
      </a:accent6>
      <a:hlink>
        <a:srgbClr val="5CD882"/>
      </a:hlink>
      <a:folHlink>
        <a:srgbClr val="00B05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313E8E-0124-401E-B197-54A2A1DA0F78}"/>
</file>

<file path=customXml/itemProps2.xml><?xml version="1.0" encoding="utf-8"?>
<ds:datastoreItem xmlns:ds="http://schemas.openxmlformats.org/officeDocument/2006/customXml" ds:itemID="{996F236E-AC74-4545-8534-975D45E2C1F7}"/>
</file>

<file path=customXml/itemProps3.xml><?xml version="1.0" encoding="utf-8"?>
<ds:datastoreItem xmlns:ds="http://schemas.openxmlformats.org/officeDocument/2006/customXml" ds:itemID="{3ABD011F-42C4-4494-BFD8-049A3DF973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291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Century Schoolbook</vt:lpstr>
      <vt:lpstr>Wingdings 2</vt:lpstr>
      <vt:lpstr>Calibri</vt:lpstr>
      <vt:lpstr>Arial Black</vt:lpstr>
      <vt:lpstr>Arial Narrow</vt:lpstr>
      <vt:lpstr>Поток</vt:lpstr>
      <vt:lpstr>Поток</vt:lpstr>
      <vt:lpstr>Слайд 1</vt:lpstr>
      <vt:lpstr>Программа семинара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Грамотой  награждается</vt:lpstr>
      <vt:lpstr>Грамотой  награждается</vt:lpstr>
      <vt:lpstr>Грамотой  награждается</vt:lpstr>
      <vt:lpstr>Грамотой  награждаются</vt:lpstr>
      <vt:lpstr>Грамотой  награждаются</vt:lpstr>
      <vt:lpstr>Молодцы! Так держать!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памяти Л.С. Выготского</dc:title>
  <dc:creator>Машулька</dc:creator>
  <cp:lastModifiedBy>User</cp:lastModifiedBy>
  <cp:revision>28</cp:revision>
  <dcterms:created xsi:type="dcterms:W3CDTF">2012-11-19T17:41:47Z</dcterms:created>
  <dcterms:modified xsi:type="dcterms:W3CDTF">2012-12-01T15:55:16Z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