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6BC368-02D6-43CA-B03C-86A64591CE4C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E5D3F3-2AE6-4789-8828-FA617C15E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Одарённость. </a:t>
            </a:r>
            <a:br>
              <a:rPr lang="ru-RU" dirty="0" smtClean="0"/>
            </a:br>
            <a:r>
              <a:rPr lang="ru-RU" dirty="0" smtClean="0"/>
              <a:t>         Теории одарённости.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8648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7000924" cy="478632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57148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одаренность рассматривается как сложное,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многоаспектное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явление, во многом определяющее успешность в общении.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69566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u="sng" dirty="0" smtClean="0"/>
              <a:t>Духовные</a:t>
            </a:r>
            <a:r>
              <a:rPr lang="ru-RU" sz="36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одаренность связана с высокими моральными качествами, альтруизмом.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5357850" cy="4357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600" b="1" i="1" u="sng" dirty="0" err="1" smtClean="0"/>
              <a:t>Творческаие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одаренность определяется теми теоретическими конструкциями, на которых базируется само понимание творчество.</a:t>
            </a:r>
            <a:endParaRPr lang="ru-RU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4" y="2500307"/>
            <a:ext cx="55149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142984"/>
            <a:ext cx="2743200" cy="400052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самого одарённого человека на Земле уровень IQ был равен 250-300 единиц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Уильям Джеймс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Сидис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65" b="965"/>
          <a:stretch>
            <a:fillRect/>
          </a:stretch>
        </p:blipFill>
        <p:spPr bwMode="auto">
          <a:xfrm>
            <a:off x="785786" y="1071546"/>
            <a:ext cx="4572032" cy="37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высокий уровень развития способностей человека, позволяющий ему достигать особых успехов в той или иной сфере деятельности.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проявляется в овладении всеми видами деятельности, для успешного осуществления которых необходимы определённые умственные качества (например, хорошая память, концентрация внимания и т.д.).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296440" cy="4663440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одаренность связана с различными видами деятельности, в которых она более всего раскрывается.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6215106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               Откуда       берется  </a:t>
            </a:r>
            <a:b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            одаренность?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543956" cy="116205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гласит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ребенок рождается с определенным набором способностей, который и предопределяет его судьбу.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3120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71477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ww.prosto-deti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7862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2283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/>
              <a:t>Вторая  теория  </a:t>
            </a:r>
            <a:r>
              <a:rPr lang="ru-RU" sz="2400" dirty="0" smtClean="0"/>
              <a:t>утверждает, что от </a:t>
            </a:r>
            <a:br>
              <a:rPr lang="ru-RU" sz="2400" dirty="0" smtClean="0"/>
            </a:br>
            <a:r>
              <a:rPr lang="ru-RU" sz="2400" dirty="0" smtClean="0"/>
              <a:t>рождения  человек наделен задатками всех способностей 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odarennost_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214554"/>
            <a:ext cx="2786081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2786082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643206" cy="4214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714488"/>
            <a:ext cx="6400800" cy="3171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психомоторные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интеллектуальные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академические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духовные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sz="3100" i="1" u="sng" dirty="0" smtClean="0"/>
              <a:t/>
            </a:r>
            <a:br>
              <a:rPr lang="ru-RU" sz="3100" i="1" u="sng" dirty="0" smtClean="0"/>
            </a:br>
            <a:r>
              <a:rPr lang="ru-RU" sz="3100" i="1" u="sng" dirty="0" smtClean="0"/>
              <a:t/>
            </a:r>
            <a:br>
              <a:rPr lang="ru-RU" sz="3100" i="1" u="sng" dirty="0" smtClean="0"/>
            </a:b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500042"/>
            <a:ext cx="6400800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Виды одарённости: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3636458" cy="61436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Психомоторные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тесно связаны со скоростью, точностью и ловкостью движений,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кинестезически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моторной и зрительно-моторной координацией. Стандартизованные тесты на перцептивно-двигательное развитие позволяет оценивать различные параметры моторного развития: темп, ритм, координацию движений, скорость реакции.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78621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350706" cy="6083638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/>
              <a:t>Интеллектуальные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dirty="0" smtClean="0"/>
              <a:t>одаренность связывают с высоким уровнем интеллектуального развития. Для измерения интеллектуальной одаренности в основном используют различные варианты тестов, направленных на измерение интеллекта.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photos0-800x6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785793"/>
            <a:ext cx="3500462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3929090" cy="7143776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/>
              <a:t>Академическая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одаренность определяется успешностью обучения. Для выявления детей, обладающих высокими способностями в овладении основными учебными дисциплинами (математикой, естествознанием) используют стандартные тесты достижений.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3" name="Рисунок 2" descr="0_6c364_d767c6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00042"/>
            <a:ext cx="420845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C58D54A-5D98-4340-84FE-39ACCB2316A6}"/>
</file>

<file path=customXml/itemProps2.xml><?xml version="1.0" encoding="utf-8"?>
<ds:datastoreItem xmlns:ds="http://schemas.openxmlformats.org/officeDocument/2006/customXml" ds:itemID="{9675F244-85B8-4B17-BD2A-E4E9A79EC1DF}"/>
</file>

<file path=customXml/itemProps3.xml><?xml version="1.0" encoding="utf-8"?>
<ds:datastoreItem xmlns:ds="http://schemas.openxmlformats.org/officeDocument/2006/customXml" ds:itemID="{E217DD23-3C42-4CCC-896D-663FD87B0E70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</TotalTime>
  <Words>156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         Одарённость.           Теории одарённости.</vt:lpstr>
      <vt:lpstr>  Одаренность – это высокий уровень развития способностей человека, позволяющий ему достигать особых успехов в той или иной сфере деятельности.  </vt:lpstr>
      <vt:lpstr>               Откуда       берется               одаренность? </vt:lpstr>
      <vt:lpstr>Одна теория гласит, что ребенок рождается с определенным набором способностей, который и предопределяет его судьбу.  </vt:lpstr>
      <vt:lpstr>Вторая  теория  утверждает, что от  рождения  человек наделен задатками всех способностей . </vt:lpstr>
      <vt:lpstr> психомоторные  интеллектуальные  академические  социальные  духовные  творческие   </vt:lpstr>
      <vt:lpstr>Слайд 7</vt:lpstr>
      <vt:lpstr>Интеллектуальные  одаренность связывают с высоким уровнем интеллектуального развития. Для измерения интеллектуальной одаренности в основном используют различные варианты тестов, направленных на измерение интеллекта. </vt:lpstr>
      <vt:lpstr>Академическая одаренность определяется успешностью обучения. Для выявления детей, обладающих высокими способностями в овладении основными учебными дисциплинами (математикой, естествознанием) используют стандартные тесты достижений. </vt:lpstr>
      <vt:lpstr>Слайд 10</vt:lpstr>
      <vt:lpstr>Духовные  одаренность связана с высокими моральными качествами, альтруизмом.</vt:lpstr>
      <vt:lpstr> Творческаие одаренность определяется теми теоретическими конструкциями, на которых базируется само понимание творчество.</vt:lpstr>
      <vt:lpstr>У самого одарённого человека на Земле уровень IQ был равен 250-300 единиц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Одарённость.           Теории одарённости.</dc:title>
  <dc:creator>Настя</dc:creator>
  <cp:lastModifiedBy>Настя</cp:lastModifiedBy>
  <cp:revision>14</cp:revision>
  <dcterms:created xsi:type="dcterms:W3CDTF">2011-12-07T14:44:12Z</dcterms:created>
  <dcterms:modified xsi:type="dcterms:W3CDTF">2011-12-07T20:24:35Z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