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B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8AB8-66C4-4069-BB1F-2072FDF4B581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A31E-7787-46BA-AF5F-8D583F2A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4A26-DC8C-4672-AFA7-2CAB497612A8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5B0E-F062-46EC-863A-B6C6049D5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BD88-7868-4BB9-99F1-01507437DB0F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6EDFD-338C-4862-A613-EF28636AB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B4CA-5EC7-4B74-99C4-3404EACD9C7A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A92B-56E6-4426-86FE-F2B1C789F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D0FA-612D-426F-A2FC-1D96437B3664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48731-996B-4C73-8383-77746D4A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349E-4774-4547-A8C2-3C63A084B4FC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1E0E-C898-42B1-B87E-EC2D446EE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8F36-9A99-44AB-A7D2-5102844B8F77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EC9F-791D-426C-BC20-179920458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2734-72C1-492E-A488-C99CA342EAD1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5604-8705-408E-A3BE-B76E45813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77FA-0FDE-4383-98FB-BB586FFB803A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58DF-7AF5-4A7C-84D0-8202DC63A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B86E-05BF-4397-8039-129D84E18475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78342-8B7F-4FCF-A124-F7EAB947E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5AA2-9E9B-4F83-B6CF-DE520593E011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AB09-84CB-41F1-B574-62B31A47E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752AF8-0557-419C-8B1C-1CE19E0E668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100556-44B4-480A-BD48-0257D1EA0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42988" y="2133600"/>
            <a:ext cx="7175500" cy="179228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buClrTx/>
              <a:buSzTx/>
              <a:buFontTx/>
              <a:buNone/>
            </a:pPr>
            <a:r>
              <a:rPr lang="ru-RU" sz="32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BPwin - средство концептуального моделирования бизнес-процессов предприятия </a:t>
            </a:r>
            <a:br>
              <a:rPr lang="ru-RU" sz="32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1116013" y="0"/>
            <a:ext cx="82296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42900" indent="-342900" eaLnBrk="1" hangingPunct="1">
              <a:buClrTx/>
              <a:buSzTx/>
              <a:buFontTx/>
              <a:buNone/>
            </a:pPr>
            <a:r>
              <a:rPr lang="ru-RU" sz="24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Общие сведения о работе в среде пакета </a:t>
            </a:r>
            <a:r>
              <a:rPr lang="en-US" sz="24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en-US" sz="32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673100" y="620713"/>
            <a:ext cx="79041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Моделирование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- один из наиболее эффективных методов изучения и установления связей. В модели процесса исключена излишняя детализация, что упрощает и без того сложную систему при анализе. Для устранения неоднозначности и выявления важной информации, оставшиеся данные подвергаются структурированию. Графики используются для отображения многозначности структуры, что и является причиной необходимости графического представления модели процесса. Корректные определения объектов, появляющиеся в модели в качестве дополнительной текстовой информации, также являются необходимыми для выявления роли модели как инструмента связи.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673100" y="3460750"/>
            <a:ext cx="7921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- мощный инструмент моделирования с возможностью анализа, документирования и корректирования бизнес процессов. Он поможет устранить лишние или неэффективные операции, уменьшить издержки, повысить гибкость и улучшить уровень обслуживания заказчика. Модель BPwin обеспечивает интегрированное изображение того, как работает организация. Это изображение, в свою очередь, состоит из подмоделей отделов.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644525" y="5492750"/>
            <a:ext cx="79041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Название</a:t>
            </a:r>
            <a:r>
              <a:rPr lang="ru-RU">
                <a:latin typeface="Trebuchet MS" pitchFamily="34" charset="0"/>
              </a:rPr>
              <a:t>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сложилось из сокращения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BP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 англ.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Business process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) и суффикса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win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отражающего ориентацию на графические операционные системы. 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350" y="549275"/>
            <a:ext cx="6513513" cy="804863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buClrTx/>
              <a:buSzTx/>
              <a:buFontTx/>
              <a:buNone/>
            </a:pPr>
            <a:r>
              <a:rPr lang="en-US" sz="22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 sz="25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en-US" sz="25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SADT</a:t>
            </a:r>
            <a:r>
              <a:rPr lang="ru-RU" sz="25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sz="36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500" b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611188" y="1341438"/>
            <a:ext cx="79216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 представляет собой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SADT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-технологию, являющуюся одной из самых известных и широко используемых систем проектирования.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SADT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-аббревиатура слов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Structured Analysis Design Technique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(Технология структурного анализа и проектирования)-это графические обозначения и подход к описанию систем.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SADT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-технология представляет собой иерархическую многоуровневую модельную систему сверху-вниз до нужного уровня детализации. Каждый уровень представляет собой  законченную систему(блок), поддерживаемую и контролируемую системой(блоком), находящейся над ней. </a:t>
            </a: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584200" y="3860800"/>
            <a:ext cx="79200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	С точки зрения SADT модель может быть сосредоточена либо на функциях системы, либо на ее объектах. SADT-модели, ориентированные на функции, принято называть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функциональными моделями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а ориентированные на объекты системы -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моделями данных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ориентирован на построение функциональных моделей с учётом особенностей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SADT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-технологии.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350" y="692150"/>
            <a:ext cx="6624638" cy="1081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Методологии, поддерживаемые в пакете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BPwin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088" y="2636838"/>
            <a:ext cx="3240087" cy="7921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IDEF0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525" y="2636838"/>
            <a:ext cx="3240088" cy="7921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IDEF3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2138" y="4149725"/>
            <a:ext cx="3240087" cy="7905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DFD </a:t>
            </a:r>
          </a:p>
        </p:txBody>
      </p:sp>
      <p:cxnSp>
        <p:nvCxnSpPr>
          <p:cNvPr id="10" name="Прямая со стрелкой 9"/>
          <p:cNvCxnSpPr>
            <a:stCxn id="4" idx="2"/>
            <a:endCxn id="8" idx="0"/>
          </p:cNvCxnSpPr>
          <p:nvPr/>
        </p:nvCxnSpPr>
        <p:spPr>
          <a:xfrm>
            <a:off x="4716463" y="1773238"/>
            <a:ext cx="34925" cy="2376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47925" y="2133600"/>
            <a:ext cx="4895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2447925" y="2133600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>
            <a:off x="7343775" y="2133600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22288" y="4221163"/>
            <a:ext cx="8129587" cy="2303462"/>
          </a:xfrm>
          <a:prstGeom prst="round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6413" y="2349500"/>
            <a:ext cx="8177212" cy="1814513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3238" y="177800"/>
            <a:ext cx="8148637" cy="209232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503238" y="188913"/>
            <a:ext cx="820896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IDEF0</a:t>
            </a:r>
            <a:r>
              <a:rPr lang="ru-RU" sz="1600" i="1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это функциональная модель, предназначенная для описания бизнес-процессов на предприятии. Она позволяет понять, какие объекты или информация служат сырьем для процессов, какие результаты производят работы, что является управляющими факторами и какие ресурсы для этого необходимы. Методология структурного моделирования предполагает построение модели AS-IS (как есть), анализ и выявление недостатков существующих бизнес-процессов и построение модели TO-BE (как должно быть), то есть модели, которая должна использоваться при построении автоматизированной системы управлением предприятия. </a:t>
            </a: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522288" y="2405063"/>
            <a:ext cx="82089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latin typeface="Times New Roman" pitchFamily="18" charset="0"/>
                <a:cs typeface="Times New Roman" pitchFamily="18" charset="0"/>
              </a:rPr>
              <a:t>	DFD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(Data flow diagramming) переводится на русский как «схемы потоков данных». С их помощью описываются документооборот и обработка информации. Подобно IDEF0, DFD представляет модельную систему как сеть связанных между собой работ. DFD можно использовать как дополнение к модели IDEF0, когда требуется более наглядное отображение текущих операций документооборота, описания функций обработки информации, документов, объектов, а также сотрудников или отделов, которые участвуют в обработке информационных потоков.</a:t>
            </a:r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506413" y="4164013"/>
            <a:ext cx="820896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latin typeface="Times New Roman" pitchFamily="18" charset="0"/>
                <a:cs typeface="Times New Roman" pitchFamily="18" charset="0"/>
              </a:rPr>
              <a:t>	IDEF3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подходит для описания логики взаимодействия информационных потоков. Иногда ее называют workflow diagramming (моделирование потоков работ)— моделирование с использованием графического описания информационных потоков, взаимоотношений между процессами обработки информации и объектами, являющимися частью этих процессов. У IDEF3 имеется специфический элемент перекресток. Им описывают последовательность выполнения работ, очередность их запуска и завершения. С помощью workflow-схем можно моделировать сценарии действий сотрудников организации, например порядок обработки заказа или события, на которые необходимо реагировать за конечное время.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187450" y="252413"/>
            <a:ext cx="6408738" cy="9080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понятия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IDEF0-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методологии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73250" y="1557338"/>
            <a:ext cx="2501900" cy="7191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функциональный блок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93888" y="2616200"/>
            <a:ext cx="2498725" cy="720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интерфейсная дуга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Arrow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73250" y="3716338"/>
            <a:ext cx="2519363" cy="720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декомпозиция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Decomposition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75" y="4724400"/>
            <a:ext cx="2509838" cy="720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глоссарий (</a:t>
            </a:r>
            <a:r>
              <a:rPr lang="ru-RU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Glossary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516563" y="1160917"/>
            <a:ext cx="0" cy="3924267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3"/>
          </p:cNvCxnSpPr>
          <p:nvPr/>
        </p:nvCxnSpPr>
        <p:spPr>
          <a:xfrm flipH="1">
            <a:off x="4375150" y="1916113"/>
            <a:ext cx="1293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3"/>
          </p:cNvCxnSpPr>
          <p:nvPr/>
        </p:nvCxnSpPr>
        <p:spPr>
          <a:xfrm flipH="1">
            <a:off x="4392613" y="2976563"/>
            <a:ext cx="1258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392613" y="4076700"/>
            <a:ext cx="1258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3"/>
          </p:cNvCxnSpPr>
          <p:nvPr/>
        </p:nvCxnSpPr>
        <p:spPr>
          <a:xfrm flipH="1">
            <a:off x="4392613" y="5084763"/>
            <a:ext cx="1258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395288" y="333375"/>
            <a:ext cx="8356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Функциональный блок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графически изображается в виде прямоугольника и олицетворяет собой некоторую конкретную функцию в рамках рассматриваемой системы. 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9325" y="1281113"/>
            <a:ext cx="41735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4652963"/>
            <a:ext cx="8347075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из четырех сторон функционального блока имеет своё определенное значение (роль), при этом: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Верхняя сторона имеет значение “Управление”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Левая сторона имеет значение “Вход”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Правая сторона имеет значение “Выход”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Нижняя сторона имеет значение “Механизм”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836613"/>
            <a:ext cx="4552950" cy="581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547813" y="260350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000" b="1">
                <a:latin typeface="Times New Roman" pitchFamily="18" charset="0"/>
                <a:cs typeface="Times New Roman" pitchFamily="18" charset="0"/>
              </a:rPr>
              <a:t>Классификация структурных методологий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8" y="692150"/>
            <a:ext cx="76327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Обычно IDEF0-модели несут в себе сложную и концентрированную информацию, и для того, чтобы ограничить их перегруженность и сделать удобочитаемыми, в соответствующем стандарте приняты соответствующие ограничения сложности: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Ограничение количества функциональных блоков на диаграмме тремя-шестью. Верхний предел (шесть) заставляет разработчика использовать иерархии при описании сложных предметов, а нижний предел (три) гарантирует, что на соответствующей диаграмме достаточно деталей, чтобы оправдать ее создание.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Ограничение количества подходящих к одному функциональному блоку (выходящих из одного функционального блока) интерфейсных дуг четырьмя.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уровней детализации-9.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Разумеется, строго следовать этим ограничениям вовсе необязательно, однако, как показывает опыт, они являются весьма практичными в реальной работе.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ED1F290-0563-4F54-8DB3-95FC40113FEA}"/>
</file>

<file path=customXml/itemProps2.xml><?xml version="1.0" encoding="utf-8"?>
<ds:datastoreItem xmlns:ds="http://schemas.openxmlformats.org/officeDocument/2006/customXml" ds:itemID="{99A9ADD5-2ED9-4F3D-AEE9-D8B1EBE7E629}"/>
</file>

<file path=customXml/itemProps3.xml><?xml version="1.0" encoding="utf-8"?>
<ds:datastoreItem xmlns:ds="http://schemas.openxmlformats.org/officeDocument/2006/customXml" ds:itemID="{CDF64840-4DC4-4ADE-8CE7-6DAFC3BCCC0A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214</TotalTime>
  <Words>638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BPwin - средство концептуального моделирования бизнес-процессов предприятия  </vt:lpstr>
      <vt:lpstr>Общие сведения о работе в среде пакета BPwin </vt:lpstr>
      <vt:lpstr>BPwin как SADT технология 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BPwin - средство концептуального моделирования бизнес-процессов предприятия </dc:subject>
  <dc:creator>Осипенко НБ</dc:creator>
  <cp:lastModifiedBy>user</cp:lastModifiedBy>
  <cp:revision>26</cp:revision>
  <dcterms:created xsi:type="dcterms:W3CDTF">2015-02-26T09:03:18Z</dcterms:created>
  <dcterms:modified xsi:type="dcterms:W3CDTF">2015-05-21T18:57:41Z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