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DE22-A5B7-4CA4-905C-B3BF78E147D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DAA7-4503-458C-9971-0B2C67E00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FCF03-E93C-4E3D-978A-DF3CE7FD93F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879BF-D575-431E-B13A-8DC72734D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88A4-7943-49DE-95C7-B472EADF86F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87D19-5A4F-4D0E-B377-CAB3FB204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215A-03CD-4D57-84A9-930A74C0646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D364D-D9CA-467F-B367-4E4AAB177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842B-F354-48A0-9D4C-D06D2B5AE40E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205D-324B-48D3-A8D5-982446F0D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1973-52AB-45E1-B577-1A6F8781599D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613F-A5AB-47F0-B716-7EBD6F86E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AD42-E9EA-4553-83A7-2E9D101B6BD5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DA3FF-5DC9-40EE-B598-57B18FA0F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BD73-3CE8-426F-B5A2-F276EECB55A9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AC59-8017-4E77-9531-AAFC21EBD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637DE-E5B0-4A9E-8797-E4095777F01B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16E4-4B51-4DFF-9FC0-EDC5D50F7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BBAE-1D4E-49CD-8521-38FDF25DD31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4FB7-0DCE-4122-8C0C-17C19E1CA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58F98-3B7C-4619-A5EF-5A850310D24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DF51-2BA9-4A29-AEB2-853C0B26A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29F6B72-CB70-4F06-B8DA-2001466BBCFB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2DB9631-28AD-4E19-8EC8-D05E8522C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Характерные особенности задач нового типа в компьютерном анализе данных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>
          <a:xfrm>
            <a:off x="0" y="2636838"/>
            <a:ext cx="9144000" cy="42211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Большой объем данных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Отсутствует формальная модель данных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Необходимость умения выделять определяющее движение параметры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Обобщение информации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характерные особенности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0" y="2636838"/>
            <a:ext cx="9144000" cy="42211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Использование средств поддержки хранения больших объемов информации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Использование развитых средств представления знаний и компьютерных моделей рассуждения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sz="2800" smtClean="0"/>
              <a:t>Средств компьютерной аппроксимации психологических аспектов умственной деятельности </a:t>
            </a: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Особенности новой парадигмы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00" name="Group 16"/>
          <p:cNvGraphicFramePr>
            <a:graphicFrameLocks noGrp="1"/>
          </p:cNvGraphicFramePr>
          <p:nvPr/>
        </p:nvGraphicFramePr>
        <p:xfrm>
          <a:off x="250825" y="260350"/>
          <a:ext cx="8642350" cy="6335713"/>
        </p:xfrm>
        <a:graphic>
          <a:graphicData uri="http://schemas.openxmlformats.org/drawingml/2006/table">
            <a:tbl>
              <a:tblPr/>
              <a:tblGrid>
                <a:gridCol w="4752975"/>
                <a:gridCol w="3889375"/>
              </a:tblGrid>
              <a:tr h="147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Хранилище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Интеллектуальный анализ данных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DWH – Data WareHouse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DM – Data Mining and Knowledge Discovery in Databases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60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Предметноориентированный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интегрированный,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неизменяемый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поддерживающий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хр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онологию НД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специфическим образом организованный для целей поддержки принятия решения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управляемый данными процесс 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data driven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) извлечения зависимостей из больших БД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6FF0272-22F0-47B3-BC51-5621E0273C25}"/>
</file>

<file path=customXml/itemProps2.xml><?xml version="1.0" encoding="utf-8"?>
<ds:datastoreItem xmlns:ds="http://schemas.openxmlformats.org/officeDocument/2006/customXml" ds:itemID="{EBADA134-B752-4FFD-9F3E-2514DD79D78A}"/>
</file>

<file path=customXml/itemProps3.xml><?xml version="1.0" encoding="utf-8"?>
<ds:datastoreItem xmlns:ds="http://schemas.openxmlformats.org/officeDocument/2006/customXml" ds:itemID="{EC9346FE-0A13-4333-913B-E2C8D169DA3F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93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Arial</vt:lpstr>
      <vt:lpstr>Candara</vt:lpstr>
      <vt:lpstr>Symbol</vt:lpstr>
      <vt:lpstr>Calibri</vt:lpstr>
      <vt:lpstr>Wingdings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Характерные особенности задач нового типа в компьютерном анализе данных</vt:lpstr>
      <vt:lpstr>Основные характерные особенности</vt:lpstr>
      <vt:lpstr>Особенности новой парадигмы </vt:lpstr>
      <vt:lpstr>Слайд 4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Характерные особенности задач нового типа в компьютерном анализе данных</dc:subject>
  <dc:creator>Осипенко НБ</dc:creator>
  <cp:lastModifiedBy>user</cp:lastModifiedBy>
  <cp:revision>4</cp:revision>
  <dcterms:created xsi:type="dcterms:W3CDTF">2015-02-19T08:18:50Z</dcterms:created>
  <dcterms:modified xsi:type="dcterms:W3CDTF">2015-05-20T09:04:11Z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